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ink/ink1.xml" ContentType="application/inkml+xml"/>
  <Override PartName="/ppt/notesSlides/notesSlide29.xml" ContentType="application/vnd.openxmlformats-officedocument.presentationml.notesSlide+xml"/>
  <Override PartName="/ppt/ink/ink2.xml" ContentType="application/inkml+xml"/>
  <Override PartName="/ppt/notesSlides/notesSlide30.xml" ContentType="application/vnd.openxmlformats-officedocument.presentationml.notesSlide+xml"/>
  <Override PartName="/ppt/ink/ink3.xml" ContentType="application/inkml+xml"/>
  <Override PartName="/ppt/notesSlides/notesSlide31.xml" ContentType="application/vnd.openxmlformats-officedocument.presentationml.notesSlide+xml"/>
  <Override PartName="/ppt/ink/ink4.xml" ContentType="application/inkml+xml"/>
  <Override PartName="/ppt/notesSlides/notesSlide32.xml" ContentType="application/vnd.openxmlformats-officedocument.presentationml.notesSlide+xml"/>
  <Override PartName="/ppt/ink/ink5.xml" ContentType="application/inkml+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52"/>
  </p:notesMasterIdLst>
  <p:sldIdLst>
    <p:sldId id="256" r:id="rId2"/>
    <p:sldId id="257" r:id="rId3"/>
    <p:sldId id="258" r:id="rId4"/>
    <p:sldId id="259" r:id="rId5"/>
    <p:sldId id="260" r:id="rId6"/>
    <p:sldId id="261" r:id="rId7"/>
    <p:sldId id="262" r:id="rId8"/>
    <p:sldId id="263" r:id="rId9"/>
    <p:sldId id="264" r:id="rId10"/>
    <p:sldId id="265" r:id="rId11"/>
    <p:sldId id="299" r:id="rId12"/>
    <p:sldId id="266" r:id="rId13"/>
    <p:sldId id="267" r:id="rId14"/>
    <p:sldId id="300" r:id="rId15"/>
    <p:sldId id="268" r:id="rId16"/>
    <p:sldId id="302" r:id="rId17"/>
    <p:sldId id="269" r:id="rId18"/>
    <p:sldId id="274" r:id="rId19"/>
    <p:sldId id="270" r:id="rId20"/>
    <p:sldId id="288" r:id="rId21"/>
    <p:sldId id="289" r:id="rId22"/>
    <p:sldId id="290" r:id="rId23"/>
    <p:sldId id="298" r:id="rId24"/>
    <p:sldId id="291" r:id="rId25"/>
    <p:sldId id="292" r:id="rId26"/>
    <p:sldId id="293" r:id="rId27"/>
    <p:sldId id="294" r:id="rId28"/>
    <p:sldId id="295" r:id="rId29"/>
    <p:sldId id="303" r:id="rId30"/>
    <p:sldId id="304" r:id="rId31"/>
    <p:sldId id="305" r:id="rId32"/>
    <p:sldId id="306" r:id="rId33"/>
    <p:sldId id="301" r:id="rId34"/>
    <p:sldId id="272" r:id="rId35"/>
    <p:sldId id="275" r:id="rId36"/>
    <p:sldId id="276" r:id="rId37"/>
    <p:sldId id="277" r:id="rId38"/>
    <p:sldId id="278" r:id="rId39"/>
    <p:sldId id="279" r:id="rId40"/>
    <p:sldId id="280" r:id="rId41"/>
    <p:sldId id="281" r:id="rId42"/>
    <p:sldId id="282" r:id="rId43"/>
    <p:sldId id="283" r:id="rId44"/>
    <p:sldId id="284" r:id="rId45"/>
    <p:sldId id="273" r:id="rId46"/>
    <p:sldId id="296" r:id="rId47"/>
    <p:sldId id="297" r:id="rId48"/>
    <p:sldId id="285" r:id="rId49"/>
    <p:sldId id="286" r:id="rId50"/>
    <p:sldId id="287" r:id="rId51"/>
  </p:sldIdLst>
  <p:sldSz cx="9144000" cy="5143500" type="screen16x9"/>
  <p:notesSz cx="9236075" cy="7010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3" roundtripDataSignature="AMtx7mhpy8fqZa30YylxuV5Afx/oBvg63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50"/>
    <p:restoredTop sz="94606"/>
  </p:normalViewPr>
  <p:slideViewPr>
    <p:cSldViewPr snapToGrid="0">
      <p:cViewPr varScale="1">
        <p:scale>
          <a:sx n="159" d="100"/>
          <a:sy n="159" d="100"/>
        </p:scale>
        <p:origin x="792" y="176"/>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customschemas.google.com/relationships/presentationmetadata" Target="metadata"/><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14T18:34:38.228"/>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14T18:34:38.228"/>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14T18:34:38.228"/>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14T18:34:38.228"/>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14T18:34:38.228"/>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281238" y="525463"/>
            <a:ext cx="4675187" cy="2628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923608" y="3329924"/>
            <a:ext cx="7388860" cy="3154680"/>
          </a:xfrm>
          <a:prstGeom prst="rect">
            <a:avLst/>
          </a:prstGeom>
          <a:noFill/>
          <a:ln>
            <a:noFill/>
          </a:ln>
        </p:spPr>
        <p:txBody>
          <a:bodyPr spcFirstLastPara="1" wrap="square" lIns="103959" tIns="103959" rIns="103959" bIns="103959"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1:notes"/>
          <p:cNvSpPr txBox="1">
            <a:spLocks noGrp="1"/>
          </p:cNvSpPr>
          <p:nvPr>
            <p:ph type="body" idx="1"/>
          </p:nvPr>
        </p:nvSpPr>
        <p:spPr>
          <a:xfrm>
            <a:off x="923608" y="3329924"/>
            <a:ext cx="7388860" cy="3154680"/>
          </a:xfrm>
          <a:prstGeom prst="rect">
            <a:avLst/>
          </a:prstGeom>
        </p:spPr>
        <p:txBody>
          <a:bodyPr spcFirstLastPara="1" wrap="square" lIns="103959" tIns="103959" rIns="103959" bIns="103959" anchor="t" anchorCtr="0">
            <a:noAutofit/>
          </a:bodyPr>
          <a:lstStyle/>
          <a:p>
            <a:pPr marL="0" indent="0">
              <a:buNone/>
            </a:pPr>
            <a:endParaRPr/>
          </a:p>
        </p:txBody>
      </p:sp>
      <p:sp>
        <p:nvSpPr>
          <p:cNvPr id="43" name="Google Shape;43;p1:notes"/>
          <p:cNvSpPr>
            <a:spLocks noGrp="1" noRot="1" noChangeAspect="1"/>
          </p:cNvSpPr>
          <p:nvPr>
            <p:ph type="sldImg" idx="2"/>
          </p:nvPr>
        </p:nvSpPr>
        <p:spPr>
          <a:xfrm>
            <a:off x="2281238" y="525463"/>
            <a:ext cx="4673600"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
        <p:cNvGrpSpPr/>
        <p:nvPr/>
      </p:nvGrpSpPr>
      <p:grpSpPr>
        <a:xfrm>
          <a:off x="0" y="0"/>
          <a:ext cx="0" cy="0"/>
          <a:chOff x="0" y="0"/>
          <a:chExt cx="0" cy="0"/>
        </a:xfrm>
      </p:grpSpPr>
      <p:sp>
        <p:nvSpPr>
          <p:cNvPr id="52" name="Google Shape;52;p2:notes"/>
          <p:cNvSpPr txBox="1">
            <a:spLocks noGrp="1"/>
          </p:cNvSpPr>
          <p:nvPr>
            <p:ph type="body" idx="1"/>
          </p:nvPr>
        </p:nvSpPr>
        <p:spPr>
          <a:xfrm>
            <a:off x="923608" y="3329924"/>
            <a:ext cx="7388860" cy="3154680"/>
          </a:xfrm>
          <a:prstGeom prst="rect">
            <a:avLst/>
          </a:prstGeom>
        </p:spPr>
        <p:txBody>
          <a:bodyPr spcFirstLastPara="1" wrap="square" lIns="103959" tIns="103959" rIns="103959" bIns="103959" anchor="t" anchorCtr="0">
            <a:noAutofit/>
          </a:bodyPr>
          <a:lstStyle/>
          <a:p>
            <a:pPr marL="0" indent="0">
              <a:buNone/>
            </a:pPr>
            <a:endParaRPr/>
          </a:p>
        </p:txBody>
      </p:sp>
      <p:sp>
        <p:nvSpPr>
          <p:cNvPr id="53" name="Google Shape;53;p2:notes"/>
          <p:cNvSpPr>
            <a:spLocks noGrp="1" noRot="1" noChangeAspect="1"/>
          </p:cNvSpPr>
          <p:nvPr>
            <p:ph type="sldImg" idx="2"/>
          </p:nvPr>
        </p:nvSpPr>
        <p:spPr>
          <a:xfrm>
            <a:off x="2281238" y="525463"/>
            <a:ext cx="4675187"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3:notes"/>
          <p:cNvSpPr txBox="1">
            <a:spLocks noGrp="1"/>
          </p:cNvSpPr>
          <p:nvPr>
            <p:ph type="body" idx="1"/>
          </p:nvPr>
        </p:nvSpPr>
        <p:spPr>
          <a:xfrm>
            <a:off x="923608" y="3329924"/>
            <a:ext cx="7388860" cy="3154680"/>
          </a:xfrm>
          <a:prstGeom prst="rect">
            <a:avLst/>
          </a:prstGeom>
        </p:spPr>
        <p:txBody>
          <a:bodyPr spcFirstLastPara="1" wrap="square" lIns="103959" tIns="103959" rIns="103959" bIns="103959" anchor="t" anchorCtr="0">
            <a:noAutofit/>
          </a:bodyPr>
          <a:lstStyle/>
          <a:p>
            <a:pPr marL="0" indent="0">
              <a:buNone/>
            </a:pPr>
            <a:r>
              <a:rPr lang="en-US" dirty="0"/>
              <a:t>J</a:t>
            </a:r>
            <a:endParaRPr dirty="0"/>
          </a:p>
        </p:txBody>
      </p:sp>
      <p:sp>
        <p:nvSpPr>
          <p:cNvPr id="61" name="Google Shape;61;p3:notes"/>
          <p:cNvSpPr>
            <a:spLocks noGrp="1" noRot="1" noChangeAspect="1"/>
          </p:cNvSpPr>
          <p:nvPr>
            <p:ph type="sldImg" idx="2"/>
          </p:nvPr>
        </p:nvSpPr>
        <p:spPr>
          <a:xfrm>
            <a:off x="2281238" y="525463"/>
            <a:ext cx="4673600"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4:notes"/>
          <p:cNvSpPr txBox="1">
            <a:spLocks noGrp="1"/>
          </p:cNvSpPr>
          <p:nvPr>
            <p:ph type="body" idx="1"/>
          </p:nvPr>
        </p:nvSpPr>
        <p:spPr>
          <a:xfrm>
            <a:off x="923608" y="3329924"/>
            <a:ext cx="7388860" cy="3154680"/>
          </a:xfrm>
          <a:prstGeom prst="rect">
            <a:avLst/>
          </a:prstGeom>
        </p:spPr>
        <p:txBody>
          <a:bodyPr spcFirstLastPara="1" wrap="square" lIns="103959" tIns="103959" rIns="103959" bIns="103959" anchor="t" anchorCtr="0">
            <a:noAutofit/>
          </a:bodyPr>
          <a:lstStyle/>
          <a:p>
            <a:pPr marL="0" indent="0">
              <a:buNone/>
            </a:pPr>
            <a:endParaRPr/>
          </a:p>
        </p:txBody>
      </p:sp>
      <p:sp>
        <p:nvSpPr>
          <p:cNvPr id="69" name="Google Shape;69;p4:notes"/>
          <p:cNvSpPr>
            <a:spLocks noGrp="1" noRot="1" noChangeAspect="1"/>
          </p:cNvSpPr>
          <p:nvPr>
            <p:ph type="sldImg" idx="2"/>
          </p:nvPr>
        </p:nvSpPr>
        <p:spPr>
          <a:xfrm>
            <a:off x="2281238" y="525463"/>
            <a:ext cx="4673600"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5:notes"/>
          <p:cNvSpPr txBox="1">
            <a:spLocks noGrp="1"/>
          </p:cNvSpPr>
          <p:nvPr>
            <p:ph type="body" idx="1"/>
          </p:nvPr>
        </p:nvSpPr>
        <p:spPr>
          <a:xfrm>
            <a:off x="923608" y="3329924"/>
            <a:ext cx="7388860" cy="3154680"/>
          </a:xfrm>
          <a:prstGeom prst="rect">
            <a:avLst/>
          </a:prstGeom>
        </p:spPr>
        <p:txBody>
          <a:bodyPr spcFirstLastPara="1" wrap="square" lIns="103959" tIns="103959" rIns="103959" bIns="103959" anchor="t" anchorCtr="0">
            <a:noAutofit/>
          </a:bodyPr>
          <a:lstStyle/>
          <a:p>
            <a:pPr marL="0" indent="0">
              <a:buNone/>
            </a:pPr>
            <a:endParaRPr/>
          </a:p>
        </p:txBody>
      </p:sp>
      <p:sp>
        <p:nvSpPr>
          <p:cNvPr id="77" name="Google Shape;77;p5:notes"/>
          <p:cNvSpPr>
            <a:spLocks noGrp="1" noRot="1" noChangeAspect="1"/>
          </p:cNvSpPr>
          <p:nvPr>
            <p:ph type="sldImg" idx="2"/>
          </p:nvPr>
        </p:nvSpPr>
        <p:spPr>
          <a:xfrm>
            <a:off x="2281238" y="525463"/>
            <a:ext cx="4673600"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6:notes"/>
          <p:cNvSpPr txBox="1">
            <a:spLocks noGrp="1"/>
          </p:cNvSpPr>
          <p:nvPr>
            <p:ph type="body" idx="1"/>
          </p:nvPr>
        </p:nvSpPr>
        <p:spPr>
          <a:xfrm>
            <a:off x="923608" y="3329924"/>
            <a:ext cx="7388860" cy="3154680"/>
          </a:xfrm>
          <a:prstGeom prst="rect">
            <a:avLst/>
          </a:prstGeom>
        </p:spPr>
        <p:txBody>
          <a:bodyPr spcFirstLastPara="1" wrap="square" lIns="103959" tIns="103959" rIns="103959" bIns="103959" anchor="t" anchorCtr="0">
            <a:noAutofit/>
          </a:bodyPr>
          <a:lstStyle/>
          <a:p>
            <a:pPr marL="0" indent="0">
              <a:buNone/>
            </a:pPr>
            <a:endParaRPr/>
          </a:p>
        </p:txBody>
      </p:sp>
      <p:sp>
        <p:nvSpPr>
          <p:cNvPr id="85" name="Google Shape;85;p6:notes"/>
          <p:cNvSpPr>
            <a:spLocks noGrp="1" noRot="1" noChangeAspect="1"/>
          </p:cNvSpPr>
          <p:nvPr>
            <p:ph type="sldImg" idx="2"/>
          </p:nvPr>
        </p:nvSpPr>
        <p:spPr>
          <a:xfrm>
            <a:off x="2281238" y="525463"/>
            <a:ext cx="4673600"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7:notes"/>
          <p:cNvSpPr txBox="1">
            <a:spLocks noGrp="1"/>
          </p:cNvSpPr>
          <p:nvPr>
            <p:ph type="body" idx="1"/>
          </p:nvPr>
        </p:nvSpPr>
        <p:spPr>
          <a:xfrm>
            <a:off x="923608" y="3329924"/>
            <a:ext cx="7388860" cy="3154680"/>
          </a:xfrm>
          <a:prstGeom prst="rect">
            <a:avLst/>
          </a:prstGeom>
        </p:spPr>
        <p:txBody>
          <a:bodyPr spcFirstLastPara="1" wrap="square" lIns="103959" tIns="103959" rIns="103959" bIns="103959" anchor="t" anchorCtr="0">
            <a:noAutofit/>
          </a:bodyPr>
          <a:lstStyle/>
          <a:p>
            <a:pPr marL="0" indent="0">
              <a:buNone/>
            </a:pPr>
            <a:endParaRPr/>
          </a:p>
        </p:txBody>
      </p:sp>
      <p:sp>
        <p:nvSpPr>
          <p:cNvPr id="95" name="Google Shape;95;p7:notes"/>
          <p:cNvSpPr>
            <a:spLocks noGrp="1" noRot="1" noChangeAspect="1"/>
          </p:cNvSpPr>
          <p:nvPr>
            <p:ph type="sldImg" idx="2"/>
          </p:nvPr>
        </p:nvSpPr>
        <p:spPr>
          <a:xfrm>
            <a:off x="2281238" y="525463"/>
            <a:ext cx="4675187"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8:notes"/>
          <p:cNvSpPr txBox="1">
            <a:spLocks noGrp="1"/>
          </p:cNvSpPr>
          <p:nvPr>
            <p:ph type="body" idx="1"/>
          </p:nvPr>
        </p:nvSpPr>
        <p:spPr>
          <a:xfrm>
            <a:off x="923608" y="3329924"/>
            <a:ext cx="7388860" cy="3154680"/>
          </a:xfrm>
          <a:prstGeom prst="rect">
            <a:avLst/>
          </a:prstGeom>
        </p:spPr>
        <p:txBody>
          <a:bodyPr spcFirstLastPara="1" wrap="square" lIns="103959" tIns="103959" rIns="103959" bIns="103959" anchor="t" anchorCtr="0">
            <a:noAutofit/>
          </a:bodyPr>
          <a:lstStyle/>
          <a:p>
            <a:pPr marL="0" indent="0">
              <a:buNone/>
            </a:pPr>
            <a:endParaRPr dirty="0"/>
          </a:p>
        </p:txBody>
      </p:sp>
      <p:sp>
        <p:nvSpPr>
          <p:cNvPr id="103" name="Google Shape;103;p8:notes"/>
          <p:cNvSpPr>
            <a:spLocks noGrp="1" noRot="1" noChangeAspect="1"/>
          </p:cNvSpPr>
          <p:nvPr>
            <p:ph type="sldImg" idx="2"/>
          </p:nvPr>
        </p:nvSpPr>
        <p:spPr>
          <a:xfrm>
            <a:off x="2281238" y="525463"/>
            <a:ext cx="4673600"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9:notes"/>
          <p:cNvSpPr txBox="1">
            <a:spLocks noGrp="1"/>
          </p:cNvSpPr>
          <p:nvPr>
            <p:ph type="body" idx="1"/>
          </p:nvPr>
        </p:nvSpPr>
        <p:spPr>
          <a:xfrm>
            <a:off x="923608" y="3329924"/>
            <a:ext cx="7388860" cy="3154680"/>
          </a:xfrm>
          <a:prstGeom prst="rect">
            <a:avLst/>
          </a:prstGeom>
        </p:spPr>
        <p:txBody>
          <a:bodyPr spcFirstLastPara="1" wrap="square" lIns="103959" tIns="103959" rIns="103959" bIns="103959" anchor="t" anchorCtr="0">
            <a:noAutofit/>
          </a:bodyPr>
          <a:lstStyle/>
          <a:p>
            <a:pPr marL="0" indent="0">
              <a:buNone/>
            </a:pPr>
            <a:endParaRPr/>
          </a:p>
        </p:txBody>
      </p:sp>
      <p:sp>
        <p:nvSpPr>
          <p:cNvPr id="122" name="Google Shape;122;p9:notes"/>
          <p:cNvSpPr>
            <a:spLocks noGrp="1" noRot="1" noChangeAspect="1"/>
          </p:cNvSpPr>
          <p:nvPr>
            <p:ph type="sldImg" idx="2"/>
          </p:nvPr>
        </p:nvSpPr>
        <p:spPr>
          <a:xfrm>
            <a:off x="2281238" y="525463"/>
            <a:ext cx="4673600"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10:notes"/>
          <p:cNvSpPr txBox="1">
            <a:spLocks noGrp="1"/>
          </p:cNvSpPr>
          <p:nvPr>
            <p:ph type="body" idx="1"/>
          </p:nvPr>
        </p:nvSpPr>
        <p:spPr>
          <a:xfrm>
            <a:off x="923608" y="3329924"/>
            <a:ext cx="7388860" cy="3154680"/>
          </a:xfrm>
          <a:prstGeom prst="rect">
            <a:avLst/>
          </a:prstGeom>
        </p:spPr>
        <p:txBody>
          <a:bodyPr spcFirstLastPara="1" wrap="square" lIns="103959" tIns="103959" rIns="103959" bIns="103959" anchor="t" anchorCtr="0">
            <a:noAutofit/>
          </a:bodyPr>
          <a:lstStyle/>
          <a:p>
            <a:pPr marL="0" indent="0">
              <a:buNone/>
            </a:pPr>
            <a:endParaRPr dirty="0"/>
          </a:p>
        </p:txBody>
      </p:sp>
      <p:sp>
        <p:nvSpPr>
          <p:cNvPr id="130" name="Google Shape;130;p10:notes"/>
          <p:cNvSpPr>
            <a:spLocks noGrp="1" noRot="1" noChangeAspect="1"/>
          </p:cNvSpPr>
          <p:nvPr>
            <p:ph type="sldImg" idx="2"/>
          </p:nvPr>
        </p:nvSpPr>
        <p:spPr>
          <a:xfrm>
            <a:off x="2281238" y="525463"/>
            <a:ext cx="4673600"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672498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1:notes"/>
          <p:cNvSpPr txBox="1">
            <a:spLocks noGrp="1"/>
          </p:cNvSpPr>
          <p:nvPr>
            <p:ph type="body" idx="1"/>
          </p:nvPr>
        </p:nvSpPr>
        <p:spPr>
          <a:xfrm>
            <a:off x="923608" y="3329924"/>
            <a:ext cx="7388860" cy="3154680"/>
          </a:xfrm>
          <a:prstGeom prst="rect">
            <a:avLst/>
          </a:prstGeom>
        </p:spPr>
        <p:txBody>
          <a:bodyPr spcFirstLastPara="1" wrap="square" lIns="103959" tIns="103959" rIns="103959" bIns="103959" anchor="t" anchorCtr="0">
            <a:noAutofit/>
          </a:bodyPr>
          <a:lstStyle/>
          <a:p>
            <a:pPr marL="0" indent="0">
              <a:buNone/>
            </a:pPr>
            <a:endParaRPr/>
          </a:p>
        </p:txBody>
      </p:sp>
      <p:sp>
        <p:nvSpPr>
          <p:cNvPr id="140" name="Google Shape;140;p11:notes"/>
          <p:cNvSpPr>
            <a:spLocks noGrp="1" noRot="1" noChangeAspect="1"/>
          </p:cNvSpPr>
          <p:nvPr>
            <p:ph type="sldImg" idx="2"/>
          </p:nvPr>
        </p:nvSpPr>
        <p:spPr>
          <a:xfrm>
            <a:off x="2281238" y="525463"/>
            <a:ext cx="4673600"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2:notes"/>
          <p:cNvSpPr txBox="1">
            <a:spLocks noGrp="1"/>
          </p:cNvSpPr>
          <p:nvPr>
            <p:ph type="body" idx="1"/>
          </p:nvPr>
        </p:nvSpPr>
        <p:spPr>
          <a:xfrm>
            <a:off x="923608" y="3329924"/>
            <a:ext cx="7388860" cy="3154680"/>
          </a:xfrm>
          <a:prstGeom prst="rect">
            <a:avLst/>
          </a:prstGeom>
        </p:spPr>
        <p:txBody>
          <a:bodyPr spcFirstLastPara="1" wrap="square" lIns="103959" tIns="103959" rIns="103959" bIns="103959" anchor="t" anchorCtr="0">
            <a:noAutofit/>
          </a:bodyPr>
          <a:lstStyle/>
          <a:p>
            <a:pPr marL="0" indent="0">
              <a:buNone/>
            </a:pPr>
            <a:endParaRPr/>
          </a:p>
        </p:txBody>
      </p:sp>
      <p:sp>
        <p:nvSpPr>
          <p:cNvPr id="151" name="Google Shape;151;p12:notes"/>
          <p:cNvSpPr>
            <a:spLocks noGrp="1" noRot="1" noChangeAspect="1"/>
          </p:cNvSpPr>
          <p:nvPr>
            <p:ph type="sldImg" idx="2"/>
          </p:nvPr>
        </p:nvSpPr>
        <p:spPr>
          <a:xfrm>
            <a:off x="2281238" y="525463"/>
            <a:ext cx="4673600"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59009-7D38-6235-FD6B-F68E26C62E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53F077-7AA7-5EB8-E57E-DF9F1DCA64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A0C61F-F0D5-4D72-2F3E-184C3564C0A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3560530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3:notes"/>
          <p:cNvSpPr txBox="1">
            <a:spLocks noGrp="1"/>
          </p:cNvSpPr>
          <p:nvPr>
            <p:ph type="body" idx="1"/>
          </p:nvPr>
        </p:nvSpPr>
        <p:spPr>
          <a:xfrm>
            <a:off x="923608" y="3329924"/>
            <a:ext cx="7388860" cy="3154680"/>
          </a:xfrm>
          <a:prstGeom prst="rect">
            <a:avLst/>
          </a:prstGeom>
        </p:spPr>
        <p:txBody>
          <a:bodyPr spcFirstLastPara="1" wrap="square" lIns="103959" tIns="103959" rIns="103959" bIns="103959" anchor="t" anchorCtr="0">
            <a:noAutofit/>
          </a:bodyPr>
          <a:lstStyle/>
          <a:p>
            <a:pPr marL="0" indent="0">
              <a:buNone/>
            </a:pPr>
            <a:endParaRPr/>
          </a:p>
        </p:txBody>
      </p:sp>
      <p:sp>
        <p:nvSpPr>
          <p:cNvPr id="163" name="Google Shape;163;p13:notes"/>
          <p:cNvSpPr>
            <a:spLocks noGrp="1" noRot="1" noChangeAspect="1"/>
          </p:cNvSpPr>
          <p:nvPr>
            <p:ph type="sldImg" idx="2"/>
          </p:nvPr>
        </p:nvSpPr>
        <p:spPr>
          <a:xfrm>
            <a:off x="2281238" y="525463"/>
            <a:ext cx="4673600"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CF2E8-4262-773D-420B-7735828E09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54CEA2-303D-07F8-6769-473E4F4DC7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34A621-3289-51EF-52DC-9F8503048E3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3315570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4:notes"/>
          <p:cNvSpPr txBox="1">
            <a:spLocks noGrp="1"/>
          </p:cNvSpPr>
          <p:nvPr>
            <p:ph type="body" idx="1"/>
          </p:nvPr>
        </p:nvSpPr>
        <p:spPr>
          <a:xfrm>
            <a:off x="923608" y="3329924"/>
            <a:ext cx="7388860" cy="3154680"/>
          </a:xfrm>
          <a:prstGeom prst="rect">
            <a:avLst/>
          </a:prstGeom>
        </p:spPr>
        <p:txBody>
          <a:bodyPr spcFirstLastPara="1" wrap="square" lIns="103959" tIns="103959" rIns="103959" bIns="103959" anchor="t" anchorCtr="0">
            <a:noAutofit/>
          </a:bodyPr>
          <a:lstStyle/>
          <a:p>
            <a:pPr marL="0" indent="0">
              <a:buNone/>
            </a:pPr>
            <a:endParaRPr/>
          </a:p>
        </p:txBody>
      </p:sp>
      <p:sp>
        <p:nvSpPr>
          <p:cNvPr id="178" name="Google Shape;178;p14:notes"/>
          <p:cNvSpPr>
            <a:spLocks noGrp="1" noRot="1" noChangeAspect="1"/>
          </p:cNvSpPr>
          <p:nvPr>
            <p:ph type="sldImg" idx="2"/>
          </p:nvPr>
        </p:nvSpPr>
        <p:spPr>
          <a:xfrm>
            <a:off x="2281238" y="525463"/>
            <a:ext cx="4675187"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30:notes"/>
          <p:cNvSpPr txBox="1">
            <a:spLocks noGrp="1"/>
          </p:cNvSpPr>
          <p:nvPr>
            <p:ph type="body" idx="1"/>
          </p:nvPr>
        </p:nvSpPr>
        <p:spPr>
          <a:xfrm>
            <a:off x="923608" y="3329924"/>
            <a:ext cx="7388860" cy="3154680"/>
          </a:xfrm>
          <a:prstGeom prst="rect">
            <a:avLst/>
          </a:prstGeom>
        </p:spPr>
        <p:txBody>
          <a:bodyPr spcFirstLastPara="1" wrap="square" lIns="103959" tIns="103959" rIns="103959" bIns="103959" anchor="t" anchorCtr="0">
            <a:noAutofit/>
          </a:bodyPr>
          <a:lstStyle/>
          <a:p>
            <a:pPr marL="0" indent="0">
              <a:buNone/>
            </a:pPr>
            <a:endParaRPr/>
          </a:p>
        </p:txBody>
      </p:sp>
      <p:sp>
        <p:nvSpPr>
          <p:cNvPr id="232" name="Google Shape;232;p30:notes"/>
          <p:cNvSpPr>
            <a:spLocks noGrp="1" noRot="1" noChangeAspect="1"/>
          </p:cNvSpPr>
          <p:nvPr>
            <p:ph type="sldImg" idx="2"/>
          </p:nvPr>
        </p:nvSpPr>
        <p:spPr>
          <a:xfrm>
            <a:off x="2281238" y="525463"/>
            <a:ext cx="4675187"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5:notes"/>
          <p:cNvSpPr txBox="1">
            <a:spLocks noGrp="1"/>
          </p:cNvSpPr>
          <p:nvPr>
            <p:ph type="body" idx="1"/>
          </p:nvPr>
        </p:nvSpPr>
        <p:spPr>
          <a:xfrm>
            <a:off x="923608" y="3329924"/>
            <a:ext cx="7388860" cy="3154680"/>
          </a:xfrm>
          <a:prstGeom prst="rect">
            <a:avLst/>
          </a:prstGeom>
        </p:spPr>
        <p:txBody>
          <a:bodyPr spcFirstLastPara="1" wrap="square" lIns="103959" tIns="103959" rIns="103959" bIns="103959" anchor="t" anchorCtr="0">
            <a:noAutofit/>
          </a:bodyPr>
          <a:lstStyle/>
          <a:p>
            <a:pPr marL="0" indent="0">
              <a:buNone/>
            </a:pPr>
            <a:endParaRPr/>
          </a:p>
        </p:txBody>
      </p:sp>
      <p:sp>
        <p:nvSpPr>
          <p:cNvPr id="188" name="Google Shape;188;p15:notes"/>
          <p:cNvSpPr>
            <a:spLocks noGrp="1" noRot="1" noChangeAspect="1"/>
          </p:cNvSpPr>
          <p:nvPr>
            <p:ph type="sldImg" idx="2"/>
          </p:nvPr>
        </p:nvSpPr>
        <p:spPr>
          <a:xfrm>
            <a:off x="2281238" y="525463"/>
            <a:ext cx="4675187"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1238" y="525463"/>
            <a:ext cx="4673600" cy="26289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550344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1238" y="525463"/>
            <a:ext cx="4673600" cy="26289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475722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1238" y="525463"/>
            <a:ext cx="4673600" cy="26289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735625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1238" y="525463"/>
            <a:ext cx="4673600" cy="26289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5887584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1238" y="525463"/>
            <a:ext cx="4673600" cy="26289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13706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1238" y="525463"/>
            <a:ext cx="4673600" cy="26289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5999278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1238" y="525463"/>
            <a:ext cx="4673600" cy="26289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123921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1238" y="525463"/>
            <a:ext cx="4673600" cy="26289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147266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1238" y="525463"/>
            <a:ext cx="4673600" cy="26289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064948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735A4-306F-6D7B-4E81-129BD3E174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7902B2-1D2E-D548-660E-6254E718B2EF}"/>
              </a:ext>
            </a:extLst>
          </p:cNvPr>
          <p:cNvSpPr>
            <a:spLocks noGrp="1" noRot="1" noChangeAspect="1"/>
          </p:cNvSpPr>
          <p:nvPr>
            <p:ph type="sldImg"/>
          </p:nvPr>
        </p:nvSpPr>
        <p:spPr>
          <a:xfrm>
            <a:off x="2281238" y="525463"/>
            <a:ext cx="4673600" cy="2628900"/>
          </a:xfrm>
        </p:spPr>
      </p:sp>
      <p:sp>
        <p:nvSpPr>
          <p:cNvPr id="3" name="Notes Placeholder 2">
            <a:extLst>
              <a:ext uri="{FF2B5EF4-FFF2-40B4-BE49-F238E27FC236}">
                <a16:creationId xmlns:a16="http://schemas.microsoft.com/office/drawing/2014/main" id="{793E271D-C9E0-5A68-F8AB-20912D8E393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1825400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86FC5-06AB-24C5-3711-7395C879ED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558CB6-FCCF-AF86-7719-656E46869B96}"/>
              </a:ext>
            </a:extLst>
          </p:cNvPr>
          <p:cNvSpPr>
            <a:spLocks noGrp="1" noRot="1" noChangeAspect="1"/>
          </p:cNvSpPr>
          <p:nvPr>
            <p:ph type="sldImg"/>
          </p:nvPr>
        </p:nvSpPr>
        <p:spPr>
          <a:xfrm>
            <a:off x="2281238" y="525463"/>
            <a:ext cx="4673600" cy="2628900"/>
          </a:xfrm>
        </p:spPr>
      </p:sp>
      <p:sp>
        <p:nvSpPr>
          <p:cNvPr id="3" name="Notes Placeholder 2">
            <a:extLst>
              <a:ext uri="{FF2B5EF4-FFF2-40B4-BE49-F238E27FC236}">
                <a16:creationId xmlns:a16="http://schemas.microsoft.com/office/drawing/2014/main" id="{D767CAD2-34A7-DAE8-1EBD-A04F0EAF013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818716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8AFA0-CA4D-7C2A-29F9-44CDDB88B6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9D25DB-C2A6-96FB-CC2D-8645FE960A22}"/>
              </a:ext>
            </a:extLst>
          </p:cNvPr>
          <p:cNvSpPr>
            <a:spLocks noGrp="1" noRot="1" noChangeAspect="1"/>
          </p:cNvSpPr>
          <p:nvPr>
            <p:ph type="sldImg"/>
          </p:nvPr>
        </p:nvSpPr>
        <p:spPr>
          <a:xfrm>
            <a:off x="2281238" y="525463"/>
            <a:ext cx="4673600" cy="2628900"/>
          </a:xfrm>
        </p:spPr>
      </p:sp>
      <p:sp>
        <p:nvSpPr>
          <p:cNvPr id="3" name="Notes Placeholder 2">
            <a:extLst>
              <a:ext uri="{FF2B5EF4-FFF2-40B4-BE49-F238E27FC236}">
                <a16:creationId xmlns:a16="http://schemas.microsoft.com/office/drawing/2014/main" id="{F825F041-214A-DFD7-EB8E-A9422A49E6D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8867893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AD5D7-EEE2-15AE-E463-35294A36B4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6EF52F-792C-19D4-D16C-1E356F28D76C}"/>
              </a:ext>
            </a:extLst>
          </p:cNvPr>
          <p:cNvSpPr>
            <a:spLocks noGrp="1" noRot="1" noChangeAspect="1"/>
          </p:cNvSpPr>
          <p:nvPr>
            <p:ph type="sldImg"/>
          </p:nvPr>
        </p:nvSpPr>
        <p:spPr>
          <a:xfrm>
            <a:off x="2281238" y="525463"/>
            <a:ext cx="4673600" cy="2628900"/>
          </a:xfrm>
        </p:spPr>
      </p:sp>
      <p:sp>
        <p:nvSpPr>
          <p:cNvPr id="3" name="Notes Placeholder 2">
            <a:extLst>
              <a:ext uri="{FF2B5EF4-FFF2-40B4-BE49-F238E27FC236}">
                <a16:creationId xmlns:a16="http://schemas.microsoft.com/office/drawing/2014/main" id="{E5B57C65-51D1-4064-A6FF-5E6D9571F53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9591403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a:extLst>
            <a:ext uri="{FF2B5EF4-FFF2-40B4-BE49-F238E27FC236}">
              <a16:creationId xmlns:a16="http://schemas.microsoft.com/office/drawing/2014/main" id="{8E94AC71-5282-1055-DB07-B5C8B0A3663E}"/>
            </a:ext>
          </a:extLst>
        </p:cNvPr>
        <p:cNvGrpSpPr/>
        <p:nvPr/>
      </p:nvGrpSpPr>
      <p:grpSpPr>
        <a:xfrm>
          <a:off x="0" y="0"/>
          <a:ext cx="0" cy="0"/>
          <a:chOff x="0" y="0"/>
          <a:chExt cx="0" cy="0"/>
        </a:xfrm>
      </p:grpSpPr>
      <p:sp>
        <p:nvSpPr>
          <p:cNvPr id="195" name="Google Shape;195;p27:notes">
            <a:extLst>
              <a:ext uri="{FF2B5EF4-FFF2-40B4-BE49-F238E27FC236}">
                <a16:creationId xmlns:a16="http://schemas.microsoft.com/office/drawing/2014/main" id="{DCE1FDAB-50C0-7EAE-24CF-7C06A6CFF5E3}"/>
              </a:ext>
            </a:extLst>
          </p:cNvPr>
          <p:cNvSpPr txBox="1">
            <a:spLocks noGrp="1"/>
          </p:cNvSpPr>
          <p:nvPr>
            <p:ph type="body" idx="1"/>
          </p:nvPr>
        </p:nvSpPr>
        <p:spPr>
          <a:xfrm>
            <a:off x="923608" y="3329923"/>
            <a:ext cx="7388860" cy="3154578"/>
          </a:xfrm>
          <a:prstGeom prst="rect">
            <a:avLst/>
          </a:prstGeom>
        </p:spPr>
        <p:txBody>
          <a:bodyPr spcFirstLastPara="1" wrap="square" lIns="103959" tIns="103959" rIns="103959" bIns="103959" anchor="t" anchorCtr="0">
            <a:noAutofit/>
          </a:bodyPr>
          <a:lstStyle/>
          <a:p>
            <a:pPr marL="0" indent="0">
              <a:buNone/>
            </a:pPr>
            <a:endParaRPr/>
          </a:p>
        </p:txBody>
      </p:sp>
      <p:sp>
        <p:nvSpPr>
          <p:cNvPr id="196" name="Google Shape;196;p27:notes">
            <a:extLst>
              <a:ext uri="{FF2B5EF4-FFF2-40B4-BE49-F238E27FC236}">
                <a16:creationId xmlns:a16="http://schemas.microsoft.com/office/drawing/2014/main" id="{A1AEBCF0-19C2-E9FB-98EB-888078E25B7A}"/>
              </a:ext>
            </a:extLst>
          </p:cNvPr>
          <p:cNvSpPr>
            <a:spLocks noGrp="1" noRot="1" noChangeAspect="1"/>
          </p:cNvSpPr>
          <p:nvPr>
            <p:ph type="sldImg" idx="2"/>
          </p:nvPr>
        </p:nvSpPr>
        <p:spPr>
          <a:xfrm>
            <a:off x="2281238" y="525463"/>
            <a:ext cx="4673600"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414637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28:notes"/>
          <p:cNvSpPr txBox="1">
            <a:spLocks noGrp="1"/>
          </p:cNvSpPr>
          <p:nvPr>
            <p:ph type="body" idx="1"/>
          </p:nvPr>
        </p:nvSpPr>
        <p:spPr>
          <a:xfrm>
            <a:off x="923608" y="3329923"/>
            <a:ext cx="7388860" cy="3154578"/>
          </a:xfrm>
          <a:prstGeom prst="rect">
            <a:avLst/>
          </a:prstGeom>
        </p:spPr>
        <p:txBody>
          <a:bodyPr spcFirstLastPara="1" wrap="square" lIns="103959" tIns="103959" rIns="103959" bIns="103959" anchor="t" anchorCtr="0">
            <a:noAutofit/>
          </a:bodyPr>
          <a:lstStyle/>
          <a:p>
            <a:pPr marL="0" indent="0">
              <a:buNone/>
            </a:pPr>
            <a:endParaRPr/>
          </a:p>
        </p:txBody>
      </p:sp>
      <p:sp>
        <p:nvSpPr>
          <p:cNvPr id="208" name="Google Shape;208;p28:notes"/>
          <p:cNvSpPr>
            <a:spLocks noGrp="1" noRot="1" noChangeAspect="1"/>
          </p:cNvSpPr>
          <p:nvPr>
            <p:ph type="sldImg" idx="2"/>
          </p:nvPr>
        </p:nvSpPr>
        <p:spPr>
          <a:xfrm>
            <a:off x="2281238" y="525463"/>
            <a:ext cx="4673600"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31:notes"/>
          <p:cNvSpPr txBox="1">
            <a:spLocks noGrp="1"/>
          </p:cNvSpPr>
          <p:nvPr>
            <p:ph type="body" idx="1"/>
          </p:nvPr>
        </p:nvSpPr>
        <p:spPr>
          <a:xfrm>
            <a:off x="923608" y="3329924"/>
            <a:ext cx="7388860" cy="3154680"/>
          </a:xfrm>
          <a:prstGeom prst="rect">
            <a:avLst/>
          </a:prstGeom>
        </p:spPr>
        <p:txBody>
          <a:bodyPr spcFirstLastPara="1" wrap="square" lIns="103959" tIns="103959" rIns="103959" bIns="103959" anchor="t" anchorCtr="0">
            <a:noAutofit/>
          </a:bodyPr>
          <a:lstStyle/>
          <a:p>
            <a:pPr marL="0" indent="0">
              <a:buNone/>
            </a:pPr>
            <a:endParaRPr/>
          </a:p>
        </p:txBody>
      </p:sp>
      <p:sp>
        <p:nvSpPr>
          <p:cNvPr id="241" name="Google Shape;241;p31:notes"/>
          <p:cNvSpPr>
            <a:spLocks noGrp="1" noRot="1" noChangeAspect="1"/>
          </p:cNvSpPr>
          <p:nvPr>
            <p:ph type="sldImg" idx="2"/>
          </p:nvPr>
        </p:nvSpPr>
        <p:spPr>
          <a:xfrm>
            <a:off x="2281238" y="525463"/>
            <a:ext cx="4675187"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32:notes"/>
          <p:cNvSpPr txBox="1">
            <a:spLocks noGrp="1"/>
          </p:cNvSpPr>
          <p:nvPr>
            <p:ph type="body" idx="1"/>
          </p:nvPr>
        </p:nvSpPr>
        <p:spPr>
          <a:xfrm>
            <a:off x="923608" y="3329924"/>
            <a:ext cx="7388860" cy="3154680"/>
          </a:xfrm>
          <a:prstGeom prst="rect">
            <a:avLst/>
          </a:prstGeom>
        </p:spPr>
        <p:txBody>
          <a:bodyPr spcFirstLastPara="1" wrap="square" lIns="103959" tIns="103959" rIns="103959" bIns="103959" anchor="t" anchorCtr="0">
            <a:noAutofit/>
          </a:bodyPr>
          <a:lstStyle/>
          <a:p>
            <a:pPr marL="0" indent="0">
              <a:buNone/>
            </a:pPr>
            <a:endParaRPr/>
          </a:p>
        </p:txBody>
      </p:sp>
      <p:sp>
        <p:nvSpPr>
          <p:cNvPr id="249" name="Google Shape;249;p32:notes"/>
          <p:cNvSpPr>
            <a:spLocks noGrp="1" noRot="1" noChangeAspect="1"/>
          </p:cNvSpPr>
          <p:nvPr>
            <p:ph type="sldImg" idx="2"/>
          </p:nvPr>
        </p:nvSpPr>
        <p:spPr>
          <a:xfrm>
            <a:off x="2281238" y="525463"/>
            <a:ext cx="4673600"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33:notes"/>
          <p:cNvSpPr txBox="1">
            <a:spLocks noGrp="1"/>
          </p:cNvSpPr>
          <p:nvPr>
            <p:ph type="body" idx="1"/>
          </p:nvPr>
        </p:nvSpPr>
        <p:spPr>
          <a:xfrm>
            <a:off x="923608" y="3329924"/>
            <a:ext cx="7388860" cy="3154680"/>
          </a:xfrm>
          <a:prstGeom prst="rect">
            <a:avLst/>
          </a:prstGeom>
        </p:spPr>
        <p:txBody>
          <a:bodyPr spcFirstLastPara="1" wrap="square" lIns="103959" tIns="103959" rIns="103959" bIns="103959" anchor="t" anchorCtr="0">
            <a:noAutofit/>
          </a:bodyPr>
          <a:lstStyle/>
          <a:p>
            <a:pPr marL="0" indent="0">
              <a:buNone/>
            </a:pPr>
            <a:endParaRPr/>
          </a:p>
        </p:txBody>
      </p:sp>
      <p:sp>
        <p:nvSpPr>
          <p:cNvPr id="257" name="Google Shape;257;p33:notes"/>
          <p:cNvSpPr>
            <a:spLocks noGrp="1" noRot="1" noChangeAspect="1"/>
          </p:cNvSpPr>
          <p:nvPr>
            <p:ph type="sldImg" idx="2"/>
          </p:nvPr>
        </p:nvSpPr>
        <p:spPr>
          <a:xfrm>
            <a:off x="2281238" y="525463"/>
            <a:ext cx="4673600"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34:notes"/>
          <p:cNvSpPr txBox="1">
            <a:spLocks noGrp="1"/>
          </p:cNvSpPr>
          <p:nvPr>
            <p:ph type="body" idx="1"/>
          </p:nvPr>
        </p:nvSpPr>
        <p:spPr>
          <a:xfrm>
            <a:off x="923608" y="3329924"/>
            <a:ext cx="7388860" cy="3154680"/>
          </a:xfrm>
          <a:prstGeom prst="rect">
            <a:avLst/>
          </a:prstGeom>
        </p:spPr>
        <p:txBody>
          <a:bodyPr spcFirstLastPara="1" wrap="square" lIns="103959" tIns="103959" rIns="103959" bIns="103959" anchor="t" anchorCtr="0">
            <a:noAutofit/>
          </a:bodyPr>
          <a:lstStyle/>
          <a:p>
            <a:pPr marL="0" indent="0">
              <a:buNone/>
            </a:pPr>
            <a:endParaRPr/>
          </a:p>
        </p:txBody>
      </p:sp>
      <p:sp>
        <p:nvSpPr>
          <p:cNvPr id="265" name="Google Shape;265;p34:notes"/>
          <p:cNvSpPr>
            <a:spLocks noGrp="1" noRot="1" noChangeAspect="1"/>
          </p:cNvSpPr>
          <p:nvPr>
            <p:ph type="sldImg" idx="2"/>
          </p:nvPr>
        </p:nvSpPr>
        <p:spPr>
          <a:xfrm>
            <a:off x="2281238" y="525463"/>
            <a:ext cx="4673600"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35:notes"/>
          <p:cNvSpPr txBox="1">
            <a:spLocks noGrp="1"/>
          </p:cNvSpPr>
          <p:nvPr>
            <p:ph type="body" idx="1"/>
          </p:nvPr>
        </p:nvSpPr>
        <p:spPr>
          <a:xfrm>
            <a:off x="923608" y="3329924"/>
            <a:ext cx="7388860" cy="3154680"/>
          </a:xfrm>
          <a:prstGeom prst="rect">
            <a:avLst/>
          </a:prstGeom>
        </p:spPr>
        <p:txBody>
          <a:bodyPr spcFirstLastPara="1" wrap="square" lIns="103959" tIns="103959" rIns="103959" bIns="103959" anchor="t" anchorCtr="0">
            <a:noAutofit/>
          </a:bodyPr>
          <a:lstStyle/>
          <a:p>
            <a:pPr marL="0" indent="0">
              <a:buNone/>
            </a:pPr>
            <a:endParaRPr/>
          </a:p>
        </p:txBody>
      </p:sp>
      <p:sp>
        <p:nvSpPr>
          <p:cNvPr id="278" name="Google Shape;278;p35:notes"/>
          <p:cNvSpPr>
            <a:spLocks noGrp="1" noRot="1" noChangeAspect="1"/>
          </p:cNvSpPr>
          <p:nvPr>
            <p:ph type="sldImg" idx="2"/>
          </p:nvPr>
        </p:nvSpPr>
        <p:spPr>
          <a:xfrm>
            <a:off x="2281238" y="525463"/>
            <a:ext cx="4673600"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36:notes"/>
          <p:cNvSpPr txBox="1">
            <a:spLocks noGrp="1"/>
          </p:cNvSpPr>
          <p:nvPr>
            <p:ph type="body" idx="1"/>
          </p:nvPr>
        </p:nvSpPr>
        <p:spPr>
          <a:xfrm>
            <a:off x="923608" y="3329924"/>
            <a:ext cx="7388860" cy="3154680"/>
          </a:xfrm>
          <a:prstGeom prst="rect">
            <a:avLst/>
          </a:prstGeom>
        </p:spPr>
        <p:txBody>
          <a:bodyPr spcFirstLastPara="1" wrap="square" lIns="103959" tIns="103959" rIns="103959" bIns="103959" anchor="t" anchorCtr="0">
            <a:noAutofit/>
          </a:bodyPr>
          <a:lstStyle/>
          <a:p>
            <a:pPr marL="0" indent="0">
              <a:buNone/>
            </a:pPr>
            <a:endParaRPr/>
          </a:p>
        </p:txBody>
      </p:sp>
      <p:sp>
        <p:nvSpPr>
          <p:cNvPr id="302" name="Google Shape;302;p36:notes"/>
          <p:cNvSpPr>
            <a:spLocks noGrp="1" noRot="1" noChangeAspect="1"/>
          </p:cNvSpPr>
          <p:nvPr>
            <p:ph type="sldImg" idx="2"/>
          </p:nvPr>
        </p:nvSpPr>
        <p:spPr>
          <a:xfrm>
            <a:off x="2281238" y="525463"/>
            <a:ext cx="4675187"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37:notes"/>
          <p:cNvSpPr txBox="1">
            <a:spLocks noGrp="1"/>
          </p:cNvSpPr>
          <p:nvPr>
            <p:ph type="body" idx="1"/>
          </p:nvPr>
        </p:nvSpPr>
        <p:spPr>
          <a:xfrm>
            <a:off x="923608" y="3329924"/>
            <a:ext cx="7388860" cy="3154680"/>
          </a:xfrm>
          <a:prstGeom prst="rect">
            <a:avLst/>
          </a:prstGeom>
        </p:spPr>
        <p:txBody>
          <a:bodyPr spcFirstLastPara="1" wrap="square" lIns="103959" tIns="103959" rIns="103959" bIns="103959" anchor="t" anchorCtr="0">
            <a:noAutofit/>
          </a:bodyPr>
          <a:lstStyle/>
          <a:p>
            <a:pPr marL="0" indent="0">
              <a:buNone/>
            </a:pPr>
            <a:endParaRPr/>
          </a:p>
        </p:txBody>
      </p:sp>
      <p:sp>
        <p:nvSpPr>
          <p:cNvPr id="307" name="Google Shape;307;p37:notes"/>
          <p:cNvSpPr>
            <a:spLocks noGrp="1" noRot="1" noChangeAspect="1"/>
          </p:cNvSpPr>
          <p:nvPr>
            <p:ph type="sldImg" idx="2"/>
          </p:nvPr>
        </p:nvSpPr>
        <p:spPr>
          <a:xfrm>
            <a:off x="2281238" y="525463"/>
            <a:ext cx="4673600"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38:notes"/>
          <p:cNvSpPr txBox="1">
            <a:spLocks noGrp="1"/>
          </p:cNvSpPr>
          <p:nvPr>
            <p:ph type="body" idx="1"/>
          </p:nvPr>
        </p:nvSpPr>
        <p:spPr>
          <a:xfrm>
            <a:off x="923608" y="3329924"/>
            <a:ext cx="7388860" cy="3154680"/>
          </a:xfrm>
          <a:prstGeom prst="rect">
            <a:avLst/>
          </a:prstGeom>
        </p:spPr>
        <p:txBody>
          <a:bodyPr spcFirstLastPara="1" wrap="square" lIns="103959" tIns="103959" rIns="103959" bIns="103959" anchor="t" anchorCtr="0">
            <a:noAutofit/>
          </a:bodyPr>
          <a:lstStyle/>
          <a:p>
            <a:pPr marL="0" indent="0">
              <a:buNone/>
            </a:pPr>
            <a:endParaRPr/>
          </a:p>
        </p:txBody>
      </p:sp>
      <p:sp>
        <p:nvSpPr>
          <p:cNvPr id="315" name="Google Shape;315;p38:notes"/>
          <p:cNvSpPr>
            <a:spLocks noGrp="1" noRot="1" noChangeAspect="1"/>
          </p:cNvSpPr>
          <p:nvPr>
            <p:ph type="sldImg" idx="2"/>
          </p:nvPr>
        </p:nvSpPr>
        <p:spPr>
          <a:xfrm>
            <a:off x="2281238" y="525463"/>
            <a:ext cx="4673600"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39:notes"/>
          <p:cNvSpPr txBox="1">
            <a:spLocks noGrp="1"/>
          </p:cNvSpPr>
          <p:nvPr>
            <p:ph type="body" idx="1"/>
          </p:nvPr>
        </p:nvSpPr>
        <p:spPr>
          <a:xfrm>
            <a:off x="923608" y="3329924"/>
            <a:ext cx="7388860" cy="3154680"/>
          </a:xfrm>
          <a:prstGeom prst="rect">
            <a:avLst/>
          </a:prstGeom>
        </p:spPr>
        <p:txBody>
          <a:bodyPr spcFirstLastPara="1" wrap="square" lIns="103959" tIns="103959" rIns="103959" bIns="103959" anchor="t" anchorCtr="0">
            <a:noAutofit/>
          </a:bodyPr>
          <a:lstStyle/>
          <a:p>
            <a:pPr marL="0" indent="0">
              <a:buNone/>
            </a:pPr>
            <a:endParaRPr/>
          </a:p>
        </p:txBody>
      </p:sp>
      <p:sp>
        <p:nvSpPr>
          <p:cNvPr id="344" name="Google Shape;344;p39:notes"/>
          <p:cNvSpPr>
            <a:spLocks noGrp="1" noRot="1" noChangeAspect="1"/>
          </p:cNvSpPr>
          <p:nvPr>
            <p:ph type="sldImg" idx="2"/>
          </p:nvPr>
        </p:nvSpPr>
        <p:spPr>
          <a:xfrm>
            <a:off x="2281238" y="525463"/>
            <a:ext cx="4673600"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40:notes"/>
          <p:cNvSpPr txBox="1">
            <a:spLocks noGrp="1"/>
          </p:cNvSpPr>
          <p:nvPr>
            <p:ph type="body" idx="1"/>
          </p:nvPr>
        </p:nvSpPr>
        <p:spPr>
          <a:xfrm>
            <a:off x="923608" y="3329924"/>
            <a:ext cx="7388860" cy="3154680"/>
          </a:xfrm>
          <a:prstGeom prst="rect">
            <a:avLst/>
          </a:prstGeom>
        </p:spPr>
        <p:txBody>
          <a:bodyPr spcFirstLastPara="1" wrap="square" lIns="103959" tIns="103959" rIns="103959" bIns="103959" anchor="t" anchorCtr="0">
            <a:noAutofit/>
          </a:bodyPr>
          <a:lstStyle/>
          <a:p>
            <a:pPr marL="0" indent="0">
              <a:buNone/>
            </a:pPr>
            <a:endParaRPr/>
          </a:p>
        </p:txBody>
      </p:sp>
      <p:sp>
        <p:nvSpPr>
          <p:cNvPr id="351" name="Google Shape;351;p40:notes"/>
          <p:cNvSpPr>
            <a:spLocks noGrp="1" noRot="1" noChangeAspect="1"/>
          </p:cNvSpPr>
          <p:nvPr>
            <p:ph type="sldImg" idx="2"/>
          </p:nvPr>
        </p:nvSpPr>
        <p:spPr>
          <a:xfrm>
            <a:off x="2281238" y="525463"/>
            <a:ext cx="4673600"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29:notes"/>
          <p:cNvSpPr txBox="1">
            <a:spLocks noGrp="1"/>
          </p:cNvSpPr>
          <p:nvPr>
            <p:ph type="body" idx="1"/>
          </p:nvPr>
        </p:nvSpPr>
        <p:spPr>
          <a:xfrm>
            <a:off x="923608" y="3329924"/>
            <a:ext cx="7388860" cy="3154680"/>
          </a:xfrm>
          <a:prstGeom prst="rect">
            <a:avLst/>
          </a:prstGeom>
        </p:spPr>
        <p:txBody>
          <a:bodyPr spcFirstLastPara="1" wrap="square" lIns="103959" tIns="103959" rIns="103959" bIns="103959" anchor="t" anchorCtr="0">
            <a:noAutofit/>
          </a:bodyPr>
          <a:lstStyle/>
          <a:p>
            <a:pPr marL="0" indent="0">
              <a:buNone/>
            </a:pPr>
            <a:endParaRPr/>
          </a:p>
        </p:txBody>
      </p:sp>
      <p:sp>
        <p:nvSpPr>
          <p:cNvPr id="220" name="Google Shape;220;p29:notes"/>
          <p:cNvSpPr>
            <a:spLocks noGrp="1" noRot="1" noChangeAspect="1"/>
          </p:cNvSpPr>
          <p:nvPr>
            <p:ph type="sldImg" idx="2"/>
          </p:nvPr>
        </p:nvSpPr>
        <p:spPr>
          <a:xfrm>
            <a:off x="2281238" y="525463"/>
            <a:ext cx="4673600"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1238" y="525463"/>
            <a:ext cx="4673600" cy="26289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3251815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1238" y="525463"/>
            <a:ext cx="4673600" cy="26289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3985742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p41:notes"/>
          <p:cNvSpPr txBox="1">
            <a:spLocks noGrp="1"/>
          </p:cNvSpPr>
          <p:nvPr>
            <p:ph type="body" idx="1"/>
          </p:nvPr>
        </p:nvSpPr>
        <p:spPr>
          <a:xfrm>
            <a:off x="923608" y="3329924"/>
            <a:ext cx="7388860" cy="3154680"/>
          </a:xfrm>
          <a:prstGeom prst="rect">
            <a:avLst/>
          </a:prstGeom>
        </p:spPr>
        <p:txBody>
          <a:bodyPr spcFirstLastPara="1" wrap="square" lIns="103959" tIns="103959" rIns="103959" bIns="103959" anchor="t" anchorCtr="0">
            <a:noAutofit/>
          </a:bodyPr>
          <a:lstStyle/>
          <a:p>
            <a:pPr marL="0" indent="0">
              <a:buNone/>
            </a:pPr>
            <a:endParaRPr/>
          </a:p>
        </p:txBody>
      </p:sp>
      <p:sp>
        <p:nvSpPr>
          <p:cNvPr id="357" name="Google Shape;357;p41:notes"/>
          <p:cNvSpPr>
            <a:spLocks noGrp="1" noRot="1" noChangeAspect="1"/>
          </p:cNvSpPr>
          <p:nvPr>
            <p:ph type="sldImg" idx="2"/>
          </p:nvPr>
        </p:nvSpPr>
        <p:spPr>
          <a:xfrm>
            <a:off x="2281238" y="525463"/>
            <a:ext cx="4673600"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p42:notes"/>
          <p:cNvSpPr txBox="1">
            <a:spLocks noGrp="1"/>
          </p:cNvSpPr>
          <p:nvPr>
            <p:ph type="body" idx="1"/>
          </p:nvPr>
        </p:nvSpPr>
        <p:spPr>
          <a:xfrm>
            <a:off x="923608" y="3329924"/>
            <a:ext cx="7388860" cy="3154680"/>
          </a:xfrm>
          <a:prstGeom prst="rect">
            <a:avLst/>
          </a:prstGeom>
        </p:spPr>
        <p:txBody>
          <a:bodyPr spcFirstLastPara="1" wrap="square" lIns="103959" tIns="103959" rIns="103959" bIns="103959" anchor="t" anchorCtr="0">
            <a:noAutofit/>
          </a:bodyPr>
          <a:lstStyle/>
          <a:p>
            <a:pPr marL="0" indent="0">
              <a:buNone/>
            </a:pPr>
            <a:endParaRPr/>
          </a:p>
        </p:txBody>
      </p:sp>
      <p:sp>
        <p:nvSpPr>
          <p:cNvPr id="366" name="Google Shape;366;p42:notes"/>
          <p:cNvSpPr>
            <a:spLocks noGrp="1" noRot="1" noChangeAspect="1"/>
          </p:cNvSpPr>
          <p:nvPr>
            <p:ph type="sldImg" idx="2"/>
          </p:nvPr>
        </p:nvSpPr>
        <p:spPr>
          <a:xfrm>
            <a:off x="2281238" y="525463"/>
            <a:ext cx="4673600"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3:notes"/>
          <p:cNvSpPr txBox="1">
            <a:spLocks noGrp="1"/>
          </p:cNvSpPr>
          <p:nvPr>
            <p:ph type="body" idx="1"/>
          </p:nvPr>
        </p:nvSpPr>
        <p:spPr>
          <a:xfrm>
            <a:off x="923608" y="3329924"/>
            <a:ext cx="7388860" cy="3154680"/>
          </a:xfrm>
          <a:prstGeom prst="rect">
            <a:avLst/>
          </a:prstGeom>
        </p:spPr>
        <p:txBody>
          <a:bodyPr spcFirstLastPara="1" wrap="square" lIns="103959" tIns="103959" rIns="103959" bIns="103959" anchor="t" anchorCtr="0">
            <a:noAutofit/>
          </a:bodyPr>
          <a:lstStyle/>
          <a:p>
            <a:pPr marL="0" indent="0">
              <a:buNone/>
            </a:pPr>
            <a:endParaRPr/>
          </a:p>
        </p:txBody>
      </p:sp>
      <p:sp>
        <p:nvSpPr>
          <p:cNvPr id="375" name="Google Shape;375;p43:notes"/>
          <p:cNvSpPr>
            <a:spLocks noGrp="1" noRot="1" noChangeAspect="1"/>
          </p:cNvSpPr>
          <p:nvPr>
            <p:ph type="sldImg" idx="2"/>
          </p:nvPr>
        </p:nvSpPr>
        <p:spPr>
          <a:xfrm>
            <a:off x="2281238" y="525463"/>
            <a:ext cx="4673600"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obj">
  <p:cSld name="OBJECT">
    <p:spTree>
      <p:nvGrpSpPr>
        <p:cNvPr id="1" name="Shape 12"/>
        <p:cNvGrpSpPr/>
        <p:nvPr/>
      </p:nvGrpSpPr>
      <p:grpSpPr>
        <a:xfrm>
          <a:off x="0" y="0"/>
          <a:ext cx="0" cy="0"/>
          <a:chOff x="0" y="0"/>
          <a:chExt cx="0" cy="0"/>
        </a:xfrm>
      </p:grpSpPr>
      <p:sp>
        <p:nvSpPr>
          <p:cNvPr id="13" name="Google Shape;13;p45"/>
          <p:cNvSpPr txBox="1">
            <a:spLocks noGrp="1"/>
          </p:cNvSpPr>
          <p:nvPr>
            <p:ph type="ftr" idx="11"/>
          </p:nvPr>
        </p:nvSpPr>
        <p:spPr>
          <a:xfrm>
            <a:off x="3108960" y="4783455"/>
            <a:ext cx="2926080" cy="257175"/>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45"/>
          <p:cNvSpPr txBox="1">
            <a:spLocks noGrp="1"/>
          </p:cNvSpPr>
          <p:nvPr>
            <p:ph type="dt" idx="10"/>
          </p:nvPr>
        </p:nvSpPr>
        <p:spPr>
          <a:xfrm>
            <a:off x="457200" y="4783455"/>
            <a:ext cx="2103120" cy="25717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45"/>
          <p:cNvSpPr txBox="1">
            <a:spLocks noGrp="1"/>
          </p:cNvSpPr>
          <p:nvPr>
            <p:ph type="sldNum" idx="12"/>
          </p:nvPr>
        </p:nvSpPr>
        <p:spPr>
          <a:xfrm>
            <a:off x="8743695" y="4773504"/>
            <a:ext cx="273050" cy="215900"/>
          </a:xfrm>
          <a:prstGeom prst="rect">
            <a:avLst/>
          </a:prstGeom>
          <a:noFill/>
          <a:ln>
            <a:noFill/>
          </a:ln>
        </p:spPr>
        <p:txBody>
          <a:bodyPr spcFirstLastPara="1" wrap="square" lIns="0" tIns="0" rIns="0" bIns="0" anchor="t" anchorCtr="0">
            <a:spAutoFit/>
          </a:bodyPr>
          <a:lstStyle>
            <a:lvl1pPr marL="38100" marR="0" lvl="0" indent="0" algn="l">
              <a:lnSpc>
                <a:spcPct val="100000"/>
              </a:lnSpc>
              <a:spcBef>
                <a:spcPts val="0"/>
              </a:spcBef>
              <a:buNone/>
              <a:defRPr sz="1250" b="1" i="0">
                <a:solidFill>
                  <a:srgbClr val="FFB600"/>
                </a:solidFill>
                <a:latin typeface="Arial"/>
                <a:ea typeface="Arial"/>
                <a:cs typeface="Arial"/>
                <a:sym typeface="Arial"/>
              </a:defRPr>
            </a:lvl1pPr>
            <a:lvl2pPr marL="38100" marR="0" lvl="1" indent="0" algn="l">
              <a:lnSpc>
                <a:spcPct val="100000"/>
              </a:lnSpc>
              <a:spcBef>
                <a:spcPts val="0"/>
              </a:spcBef>
              <a:buNone/>
              <a:defRPr sz="1250" b="1" i="0">
                <a:solidFill>
                  <a:srgbClr val="FFB600"/>
                </a:solidFill>
                <a:latin typeface="Arial"/>
                <a:ea typeface="Arial"/>
                <a:cs typeface="Arial"/>
                <a:sym typeface="Arial"/>
              </a:defRPr>
            </a:lvl2pPr>
            <a:lvl3pPr marL="38100" marR="0" lvl="2" indent="0" algn="l">
              <a:lnSpc>
                <a:spcPct val="100000"/>
              </a:lnSpc>
              <a:spcBef>
                <a:spcPts val="0"/>
              </a:spcBef>
              <a:buNone/>
              <a:defRPr sz="1250" b="1" i="0">
                <a:solidFill>
                  <a:srgbClr val="FFB600"/>
                </a:solidFill>
                <a:latin typeface="Arial"/>
                <a:ea typeface="Arial"/>
                <a:cs typeface="Arial"/>
                <a:sym typeface="Arial"/>
              </a:defRPr>
            </a:lvl3pPr>
            <a:lvl4pPr marL="38100" marR="0" lvl="3" indent="0" algn="l">
              <a:lnSpc>
                <a:spcPct val="100000"/>
              </a:lnSpc>
              <a:spcBef>
                <a:spcPts val="0"/>
              </a:spcBef>
              <a:buNone/>
              <a:defRPr sz="1250" b="1" i="0">
                <a:solidFill>
                  <a:srgbClr val="FFB600"/>
                </a:solidFill>
                <a:latin typeface="Arial"/>
                <a:ea typeface="Arial"/>
                <a:cs typeface="Arial"/>
                <a:sym typeface="Arial"/>
              </a:defRPr>
            </a:lvl4pPr>
            <a:lvl5pPr marL="38100" marR="0" lvl="4" indent="0" algn="l">
              <a:lnSpc>
                <a:spcPct val="100000"/>
              </a:lnSpc>
              <a:spcBef>
                <a:spcPts val="0"/>
              </a:spcBef>
              <a:buNone/>
              <a:defRPr sz="1250" b="1" i="0">
                <a:solidFill>
                  <a:srgbClr val="FFB600"/>
                </a:solidFill>
                <a:latin typeface="Arial"/>
                <a:ea typeface="Arial"/>
                <a:cs typeface="Arial"/>
                <a:sym typeface="Arial"/>
              </a:defRPr>
            </a:lvl5pPr>
            <a:lvl6pPr marL="38100" marR="0" lvl="5" indent="0" algn="l">
              <a:lnSpc>
                <a:spcPct val="100000"/>
              </a:lnSpc>
              <a:spcBef>
                <a:spcPts val="0"/>
              </a:spcBef>
              <a:buNone/>
              <a:defRPr sz="1250" b="1" i="0">
                <a:solidFill>
                  <a:srgbClr val="FFB600"/>
                </a:solidFill>
                <a:latin typeface="Arial"/>
                <a:ea typeface="Arial"/>
                <a:cs typeface="Arial"/>
                <a:sym typeface="Arial"/>
              </a:defRPr>
            </a:lvl6pPr>
            <a:lvl7pPr marL="38100" marR="0" lvl="6" indent="0" algn="l">
              <a:lnSpc>
                <a:spcPct val="100000"/>
              </a:lnSpc>
              <a:spcBef>
                <a:spcPts val="0"/>
              </a:spcBef>
              <a:buNone/>
              <a:defRPr sz="1250" b="1" i="0">
                <a:solidFill>
                  <a:srgbClr val="FFB600"/>
                </a:solidFill>
                <a:latin typeface="Arial"/>
                <a:ea typeface="Arial"/>
                <a:cs typeface="Arial"/>
                <a:sym typeface="Arial"/>
              </a:defRPr>
            </a:lvl7pPr>
            <a:lvl8pPr marL="38100" marR="0" lvl="7" indent="0" algn="l">
              <a:lnSpc>
                <a:spcPct val="100000"/>
              </a:lnSpc>
              <a:spcBef>
                <a:spcPts val="0"/>
              </a:spcBef>
              <a:buNone/>
              <a:defRPr sz="1250" b="1" i="0">
                <a:solidFill>
                  <a:srgbClr val="FFB600"/>
                </a:solidFill>
                <a:latin typeface="Arial"/>
                <a:ea typeface="Arial"/>
                <a:cs typeface="Arial"/>
                <a:sym typeface="Arial"/>
              </a:defRPr>
            </a:lvl8pPr>
            <a:lvl9pPr marL="38100" marR="0" lvl="8" indent="0" algn="l">
              <a:lnSpc>
                <a:spcPct val="100000"/>
              </a:lnSpc>
              <a:spcBef>
                <a:spcPts val="0"/>
              </a:spcBef>
              <a:buNone/>
              <a:defRPr sz="1250" b="1" i="0">
                <a:solidFill>
                  <a:srgbClr val="FFB600"/>
                </a:solidFill>
                <a:latin typeface="Arial"/>
                <a:ea typeface="Arial"/>
                <a:cs typeface="Arial"/>
                <a:sym typeface="Arial"/>
              </a:defRPr>
            </a:lvl9pPr>
          </a:lstStyle>
          <a:p>
            <a:pPr marL="3810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6"/>
        <p:cNvGrpSpPr/>
        <p:nvPr/>
      </p:nvGrpSpPr>
      <p:grpSpPr>
        <a:xfrm>
          <a:off x="0" y="0"/>
          <a:ext cx="0" cy="0"/>
          <a:chOff x="0" y="0"/>
          <a:chExt cx="0" cy="0"/>
        </a:xfrm>
      </p:grpSpPr>
      <p:sp>
        <p:nvSpPr>
          <p:cNvPr id="17" name="Google Shape;17;p46"/>
          <p:cNvSpPr txBox="1">
            <a:spLocks noGrp="1"/>
          </p:cNvSpPr>
          <p:nvPr>
            <p:ph type="title"/>
          </p:nvPr>
        </p:nvSpPr>
        <p:spPr>
          <a:xfrm>
            <a:off x="765492" y="990917"/>
            <a:ext cx="3646170" cy="1491614"/>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9600" b="1" i="0">
                <a:solidFill>
                  <a:srgbClr val="FFB600"/>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46"/>
          <p:cNvSpPr txBox="1">
            <a:spLocks noGrp="1"/>
          </p:cNvSpPr>
          <p:nvPr>
            <p:ph type="body" idx="1"/>
          </p:nvPr>
        </p:nvSpPr>
        <p:spPr>
          <a:xfrm>
            <a:off x="765492" y="1541081"/>
            <a:ext cx="4692650" cy="1491614"/>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sz="9600" b="1" i="0">
                <a:solidFill>
                  <a:srgbClr val="FFB600"/>
                </a:solidFill>
                <a:latin typeface="Arial"/>
                <a:ea typeface="Arial"/>
                <a:cs typeface="Arial"/>
                <a:sym typeface="Arial"/>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9" name="Google Shape;19;p46"/>
          <p:cNvSpPr txBox="1">
            <a:spLocks noGrp="1"/>
          </p:cNvSpPr>
          <p:nvPr>
            <p:ph type="ftr" idx="11"/>
          </p:nvPr>
        </p:nvSpPr>
        <p:spPr>
          <a:xfrm>
            <a:off x="3108960" y="4783455"/>
            <a:ext cx="2926080" cy="257175"/>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46"/>
          <p:cNvSpPr txBox="1">
            <a:spLocks noGrp="1"/>
          </p:cNvSpPr>
          <p:nvPr>
            <p:ph type="dt" idx="10"/>
          </p:nvPr>
        </p:nvSpPr>
        <p:spPr>
          <a:xfrm>
            <a:off x="457200" y="4783455"/>
            <a:ext cx="2103120" cy="25717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6"/>
          <p:cNvSpPr txBox="1">
            <a:spLocks noGrp="1"/>
          </p:cNvSpPr>
          <p:nvPr>
            <p:ph type="sldNum" idx="12"/>
          </p:nvPr>
        </p:nvSpPr>
        <p:spPr>
          <a:xfrm>
            <a:off x="8743695" y="4773504"/>
            <a:ext cx="273050" cy="215900"/>
          </a:xfrm>
          <a:prstGeom prst="rect">
            <a:avLst/>
          </a:prstGeom>
          <a:noFill/>
          <a:ln>
            <a:noFill/>
          </a:ln>
        </p:spPr>
        <p:txBody>
          <a:bodyPr spcFirstLastPara="1" wrap="square" lIns="0" tIns="0" rIns="0" bIns="0" anchor="t" anchorCtr="0">
            <a:spAutoFit/>
          </a:bodyPr>
          <a:lstStyle>
            <a:lvl1pPr marL="38100" marR="0" lvl="0" indent="0" algn="l">
              <a:lnSpc>
                <a:spcPct val="100000"/>
              </a:lnSpc>
              <a:spcBef>
                <a:spcPts val="0"/>
              </a:spcBef>
              <a:buNone/>
              <a:defRPr sz="1250" b="1" i="0">
                <a:solidFill>
                  <a:srgbClr val="FFB600"/>
                </a:solidFill>
                <a:latin typeface="Arial"/>
                <a:ea typeface="Arial"/>
                <a:cs typeface="Arial"/>
                <a:sym typeface="Arial"/>
              </a:defRPr>
            </a:lvl1pPr>
            <a:lvl2pPr marL="38100" marR="0" lvl="1" indent="0" algn="l">
              <a:lnSpc>
                <a:spcPct val="100000"/>
              </a:lnSpc>
              <a:spcBef>
                <a:spcPts val="0"/>
              </a:spcBef>
              <a:buNone/>
              <a:defRPr sz="1250" b="1" i="0">
                <a:solidFill>
                  <a:srgbClr val="FFB600"/>
                </a:solidFill>
                <a:latin typeface="Arial"/>
                <a:ea typeface="Arial"/>
                <a:cs typeface="Arial"/>
                <a:sym typeface="Arial"/>
              </a:defRPr>
            </a:lvl2pPr>
            <a:lvl3pPr marL="38100" marR="0" lvl="2" indent="0" algn="l">
              <a:lnSpc>
                <a:spcPct val="100000"/>
              </a:lnSpc>
              <a:spcBef>
                <a:spcPts val="0"/>
              </a:spcBef>
              <a:buNone/>
              <a:defRPr sz="1250" b="1" i="0">
                <a:solidFill>
                  <a:srgbClr val="FFB600"/>
                </a:solidFill>
                <a:latin typeface="Arial"/>
                <a:ea typeface="Arial"/>
                <a:cs typeface="Arial"/>
                <a:sym typeface="Arial"/>
              </a:defRPr>
            </a:lvl3pPr>
            <a:lvl4pPr marL="38100" marR="0" lvl="3" indent="0" algn="l">
              <a:lnSpc>
                <a:spcPct val="100000"/>
              </a:lnSpc>
              <a:spcBef>
                <a:spcPts val="0"/>
              </a:spcBef>
              <a:buNone/>
              <a:defRPr sz="1250" b="1" i="0">
                <a:solidFill>
                  <a:srgbClr val="FFB600"/>
                </a:solidFill>
                <a:latin typeface="Arial"/>
                <a:ea typeface="Arial"/>
                <a:cs typeface="Arial"/>
                <a:sym typeface="Arial"/>
              </a:defRPr>
            </a:lvl4pPr>
            <a:lvl5pPr marL="38100" marR="0" lvl="4" indent="0" algn="l">
              <a:lnSpc>
                <a:spcPct val="100000"/>
              </a:lnSpc>
              <a:spcBef>
                <a:spcPts val="0"/>
              </a:spcBef>
              <a:buNone/>
              <a:defRPr sz="1250" b="1" i="0">
                <a:solidFill>
                  <a:srgbClr val="FFB600"/>
                </a:solidFill>
                <a:latin typeface="Arial"/>
                <a:ea typeface="Arial"/>
                <a:cs typeface="Arial"/>
                <a:sym typeface="Arial"/>
              </a:defRPr>
            </a:lvl5pPr>
            <a:lvl6pPr marL="38100" marR="0" lvl="5" indent="0" algn="l">
              <a:lnSpc>
                <a:spcPct val="100000"/>
              </a:lnSpc>
              <a:spcBef>
                <a:spcPts val="0"/>
              </a:spcBef>
              <a:buNone/>
              <a:defRPr sz="1250" b="1" i="0">
                <a:solidFill>
                  <a:srgbClr val="FFB600"/>
                </a:solidFill>
                <a:latin typeface="Arial"/>
                <a:ea typeface="Arial"/>
                <a:cs typeface="Arial"/>
                <a:sym typeface="Arial"/>
              </a:defRPr>
            </a:lvl6pPr>
            <a:lvl7pPr marL="38100" marR="0" lvl="6" indent="0" algn="l">
              <a:lnSpc>
                <a:spcPct val="100000"/>
              </a:lnSpc>
              <a:spcBef>
                <a:spcPts val="0"/>
              </a:spcBef>
              <a:buNone/>
              <a:defRPr sz="1250" b="1" i="0">
                <a:solidFill>
                  <a:srgbClr val="FFB600"/>
                </a:solidFill>
                <a:latin typeface="Arial"/>
                <a:ea typeface="Arial"/>
                <a:cs typeface="Arial"/>
                <a:sym typeface="Arial"/>
              </a:defRPr>
            </a:lvl7pPr>
            <a:lvl8pPr marL="38100" marR="0" lvl="7" indent="0" algn="l">
              <a:lnSpc>
                <a:spcPct val="100000"/>
              </a:lnSpc>
              <a:spcBef>
                <a:spcPts val="0"/>
              </a:spcBef>
              <a:buNone/>
              <a:defRPr sz="1250" b="1" i="0">
                <a:solidFill>
                  <a:srgbClr val="FFB600"/>
                </a:solidFill>
                <a:latin typeface="Arial"/>
                <a:ea typeface="Arial"/>
                <a:cs typeface="Arial"/>
                <a:sym typeface="Arial"/>
              </a:defRPr>
            </a:lvl8pPr>
            <a:lvl9pPr marL="38100" marR="0" lvl="8" indent="0" algn="l">
              <a:lnSpc>
                <a:spcPct val="100000"/>
              </a:lnSpc>
              <a:spcBef>
                <a:spcPts val="0"/>
              </a:spcBef>
              <a:buNone/>
              <a:defRPr sz="1250" b="1" i="0">
                <a:solidFill>
                  <a:srgbClr val="FFB600"/>
                </a:solidFill>
                <a:latin typeface="Arial"/>
                <a:ea typeface="Arial"/>
                <a:cs typeface="Arial"/>
                <a:sym typeface="Arial"/>
              </a:defRPr>
            </a:lvl9pPr>
          </a:lstStyle>
          <a:p>
            <a:pPr marL="3810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Only">
  <p:cSld name="Title Only">
    <p:bg>
      <p:bgPr>
        <a:solidFill>
          <a:schemeClr val="lt1"/>
        </a:solidFill>
        <a:effectLst/>
      </p:bgPr>
    </p:bg>
    <p:spTree>
      <p:nvGrpSpPr>
        <p:cNvPr id="1" name="Shape 22"/>
        <p:cNvGrpSpPr/>
        <p:nvPr/>
      </p:nvGrpSpPr>
      <p:grpSpPr>
        <a:xfrm>
          <a:off x="0" y="0"/>
          <a:ext cx="0" cy="0"/>
          <a:chOff x="0" y="0"/>
          <a:chExt cx="0" cy="0"/>
        </a:xfrm>
      </p:grpSpPr>
      <p:sp>
        <p:nvSpPr>
          <p:cNvPr id="23" name="Google Shape;23;p47"/>
          <p:cNvSpPr/>
          <p:nvPr/>
        </p:nvSpPr>
        <p:spPr>
          <a:xfrm>
            <a:off x="381000" y="228600"/>
            <a:ext cx="8382000" cy="4543425"/>
          </a:xfrm>
          <a:prstGeom prst="rect">
            <a:avLst/>
          </a:prstGeom>
          <a:blipFill rotWithShape="1">
            <a:blip r:embed="rId2">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 name="Google Shape;24;p47"/>
          <p:cNvSpPr txBox="1">
            <a:spLocks noGrp="1"/>
          </p:cNvSpPr>
          <p:nvPr>
            <p:ph type="title"/>
          </p:nvPr>
        </p:nvSpPr>
        <p:spPr>
          <a:xfrm>
            <a:off x="765492" y="990917"/>
            <a:ext cx="3646170" cy="1491614"/>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9600" b="1" i="0">
                <a:solidFill>
                  <a:srgbClr val="FFB600"/>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47"/>
          <p:cNvSpPr txBox="1">
            <a:spLocks noGrp="1"/>
          </p:cNvSpPr>
          <p:nvPr>
            <p:ph type="ftr" idx="11"/>
          </p:nvPr>
        </p:nvSpPr>
        <p:spPr>
          <a:xfrm>
            <a:off x="3108960" y="4783455"/>
            <a:ext cx="2926080" cy="257175"/>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7"/>
          <p:cNvSpPr txBox="1">
            <a:spLocks noGrp="1"/>
          </p:cNvSpPr>
          <p:nvPr>
            <p:ph type="dt" idx="10"/>
          </p:nvPr>
        </p:nvSpPr>
        <p:spPr>
          <a:xfrm>
            <a:off x="457200" y="4783455"/>
            <a:ext cx="2103120" cy="25717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47"/>
          <p:cNvSpPr txBox="1">
            <a:spLocks noGrp="1"/>
          </p:cNvSpPr>
          <p:nvPr>
            <p:ph type="sldNum" idx="12"/>
          </p:nvPr>
        </p:nvSpPr>
        <p:spPr>
          <a:xfrm>
            <a:off x="8743695" y="4773504"/>
            <a:ext cx="273050" cy="215900"/>
          </a:xfrm>
          <a:prstGeom prst="rect">
            <a:avLst/>
          </a:prstGeom>
          <a:noFill/>
          <a:ln>
            <a:noFill/>
          </a:ln>
        </p:spPr>
        <p:txBody>
          <a:bodyPr spcFirstLastPara="1" wrap="square" lIns="0" tIns="0" rIns="0" bIns="0" anchor="t" anchorCtr="0">
            <a:spAutoFit/>
          </a:bodyPr>
          <a:lstStyle>
            <a:lvl1pPr marL="38100" marR="0" lvl="0" indent="0" algn="l">
              <a:lnSpc>
                <a:spcPct val="100000"/>
              </a:lnSpc>
              <a:spcBef>
                <a:spcPts val="0"/>
              </a:spcBef>
              <a:buNone/>
              <a:defRPr sz="1250" b="1" i="0">
                <a:solidFill>
                  <a:srgbClr val="FFB600"/>
                </a:solidFill>
                <a:latin typeface="Arial"/>
                <a:ea typeface="Arial"/>
                <a:cs typeface="Arial"/>
                <a:sym typeface="Arial"/>
              </a:defRPr>
            </a:lvl1pPr>
            <a:lvl2pPr marL="38100" marR="0" lvl="1" indent="0" algn="l">
              <a:lnSpc>
                <a:spcPct val="100000"/>
              </a:lnSpc>
              <a:spcBef>
                <a:spcPts val="0"/>
              </a:spcBef>
              <a:buNone/>
              <a:defRPr sz="1250" b="1" i="0">
                <a:solidFill>
                  <a:srgbClr val="FFB600"/>
                </a:solidFill>
                <a:latin typeface="Arial"/>
                <a:ea typeface="Arial"/>
                <a:cs typeface="Arial"/>
                <a:sym typeface="Arial"/>
              </a:defRPr>
            </a:lvl2pPr>
            <a:lvl3pPr marL="38100" marR="0" lvl="2" indent="0" algn="l">
              <a:lnSpc>
                <a:spcPct val="100000"/>
              </a:lnSpc>
              <a:spcBef>
                <a:spcPts val="0"/>
              </a:spcBef>
              <a:buNone/>
              <a:defRPr sz="1250" b="1" i="0">
                <a:solidFill>
                  <a:srgbClr val="FFB600"/>
                </a:solidFill>
                <a:latin typeface="Arial"/>
                <a:ea typeface="Arial"/>
                <a:cs typeface="Arial"/>
                <a:sym typeface="Arial"/>
              </a:defRPr>
            </a:lvl3pPr>
            <a:lvl4pPr marL="38100" marR="0" lvl="3" indent="0" algn="l">
              <a:lnSpc>
                <a:spcPct val="100000"/>
              </a:lnSpc>
              <a:spcBef>
                <a:spcPts val="0"/>
              </a:spcBef>
              <a:buNone/>
              <a:defRPr sz="1250" b="1" i="0">
                <a:solidFill>
                  <a:srgbClr val="FFB600"/>
                </a:solidFill>
                <a:latin typeface="Arial"/>
                <a:ea typeface="Arial"/>
                <a:cs typeface="Arial"/>
                <a:sym typeface="Arial"/>
              </a:defRPr>
            </a:lvl4pPr>
            <a:lvl5pPr marL="38100" marR="0" lvl="4" indent="0" algn="l">
              <a:lnSpc>
                <a:spcPct val="100000"/>
              </a:lnSpc>
              <a:spcBef>
                <a:spcPts val="0"/>
              </a:spcBef>
              <a:buNone/>
              <a:defRPr sz="1250" b="1" i="0">
                <a:solidFill>
                  <a:srgbClr val="FFB600"/>
                </a:solidFill>
                <a:latin typeface="Arial"/>
                <a:ea typeface="Arial"/>
                <a:cs typeface="Arial"/>
                <a:sym typeface="Arial"/>
              </a:defRPr>
            </a:lvl5pPr>
            <a:lvl6pPr marL="38100" marR="0" lvl="5" indent="0" algn="l">
              <a:lnSpc>
                <a:spcPct val="100000"/>
              </a:lnSpc>
              <a:spcBef>
                <a:spcPts val="0"/>
              </a:spcBef>
              <a:buNone/>
              <a:defRPr sz="1250" b="1" i="0">
                <a:solidFill>
                  <a:srgbClr val="FFB600"/>
                </a:solidFill>
                <a:latin typeface="Arial"/>
                <a:ea typeface="Arial"/>
                <a:cs typeface="Arial"/>
                <a:sym typeface="Arial"/>
              </a:defRPr>
            </a:lvl6pPr>
            <a:lvl7pPr marL="38100" marR="0" lvl="6" indent="0" algn="l">
              <a:lnSpc>
                <a:spcPct val="100000"/>
              </a:lnSpc>
              <a:spcBef>
                <a:spcPts val="0"/>
              </a:spcBef>
              <a:buNone/>
              <a:defRPr sz="1250" b="1" i="0">
                <a:solidFill>
                  <a:srgbClr val="FFB600"/>
                </a:solidFill>
                <a:latin typeface="Arial"/>
                <a:ea typeface="Arial"/>
                <a:cs typeface="Arial"/>
                <a:sym typeface="Arial"/>
              </a:defRPr>
            </a:lvl7pPr>
            <a:lvl8pPr marL="38100" marR="0" lvl="7" indent="0" algn="l">
              <a:lnSpc>
                <a:spcPct val="100000"/>
              </a:lnSpc>
              <a:spcBef>
                <a:spcPts val="0"/>
              </a:spcBef>
              <a:buNone/>
              <a:defRPr sz="1250" b="1" i="0">
                <a:solidFill>
                  <a:srgbClr val="FFB600"/>
                </a:solidFill>
                <a:latin typeface="Arial"/>
                <a:ea typeface="Arial"/>
                <a:cs typeface="Arial"/>
                <a:sym typeface="Arial"/>
              </a:defRPr>
            </a:lvl8pPr>
            <a:lvl9pPr marL="38100" marR="0" lvl="8" indent="0" algn="l">
              <a:lnSpc>
                <a:spcPct val="100000"/>
              </a:lnSpc>
              <a:spcBef>
                <a:spcPts val="0"/>
              </a:spcBef>
              <a:buNone/>
              <a:defRPr sz="1250" b="1" i="0">
                <a:solidFill>
                  <a:srgbClr val="FFB600"/>
                </a:solidFill>
                <a:latin typeface="Arial"/>
                <a:ea typeface="Arial"/>
                <a:cs typeface="Arial"/>
                <a:sym typeface="Arial"/>
              </a:defRPr>
            </a:lvl9pPr>
          </a:lstStyle>
          <a:p>
            <a:pPr marL="3810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28"/>
        <p:cNvGrpSpPr/>
        <p:nvPr/>
      </p:nvGrpSpPr>
      <p:grpSpPr>
        <a:xfrm>
          <a:off x="0" y="0"/>
          <a:ext cx="0" cy="0"/>
          <a:chOff x="0" y="0"/>
          <a:chExt cx="0" cy="0"/>
        </a:xfrm>
      </p:grpSpPr>
      <p:sp>
        <p:nvSpPr>
          <p:cNvPr id="29" name="Google Shape;29;p48"/>
          <p:cNvSpPr txBox="1">
            <a:spLocks noGrp="1"/>
          </p:cNvSpPr>
          <p:nvPr>
            <p:ph type="title"/>
          </p:nvPr>
        </p:nvSpPr>
        <p:spPr>
          <a:xfrm>
            <a:off x="765492" y="990917"/>
            <a:ext cx="3646170" cy="1491614"/>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9600" b="1" i="0">
                <a:solidFill>
                  <a:srgbClr val="FFB600"/>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48"/>
          <p:cNvSpPr txBox="1">
            <a:spLocks noGrp="1"/>
          </p:cNvSpPr>
          <p:nvPr>
            <p:ph type="body" idx="1"/>
          </p:nvPr>
        </p:nvSpPr>
        <p:spPr>
          <a:xfrm>
            <a:off x="901382" y="1374457"/>
            <a:ext cx="3725545" cy="327787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sz="1400" b="0" i="0">
                <a:solidFill>
                  <a:srgbClr val="434343"/>
                </a:solidFill>
                <a:latin typeface="Trebuchet MS"/>
                <a:ea typeface="Trebuchet MS"/>
                <a:cs typeface="Trebuchet MS"/>
                <a:sym typeface="Trebuchet MS"/>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1" name="Google Shape;31;p48"/>
          <p:cNvSpPr txBox="1">
            <a:spLocks noGrp="1"/>
          </p:cNvSpPr>
          <p:nvPr>
            <p:ph type="body" idx="2"/>
          </p:nvPr>
        </p:nvSpPr>
        <p:spPr>
          <a:xfrm>
            <a:off x="4926710" y="1451927"/>
            <a:ext cx="3413125" cy="296291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sz="1400" b="0" i="0">
                <a:solidFill>
                  <a:srgbClr val="434343"/>
                </a:solidFill>
                <a:latin typeface="Trebuchet MS"/>
                <a:ea typeface="Trebuchet MS"/>
                <a:cs typeface="Trebuchet MS"/>
                <a:sym typeface="Trebuchet MS"/>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2" name="Google Shape;32;p48"/>
          <p:cNvSpPr txBox="1">
            <a:spLocks noGrp="1"/>
          </p:cNvSpPr>
          <p:nvPr>
            <p:ph type="ftr" idx="11"/>
          </p:nvPr>
        </p:nvSpPr>
        <p:spPr>
          <a:xfrm>
            <a:off x="3108960" y="4783455"/>
            <a:ext cx="2926080" cy="257175"/>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8"/>
          <p:cNvSpPr txBox="1">
            <a:spLocks noGrp="1"/>
          </p:cNvSpPr>
          <p:nvPr>
            <p:ph type="dt" idx="10"/>
          </p:nvPr>
        </p:nvSpPr>
        <p:spPr>
          <a:xfrm>
            <a:off x="457200" y="4783455"/>
            <a:ext cx="2103120" cy="25717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8"/>
          <p:cNvSpPr txBox="1">
            <a:spLocks noGrp="1"/>
          </p:cNvSpPr>
          <p:nvPr>
            <p:ph type="sldNum" idx="12"/>
          </p:nvPr>
        </p:nvSpPr>
        <p:spPr>
          <a:xfrm>
            <a:off x="8743695" y="4773504"/>
            <a:ext cx="273050" cy="215900"/>
          </a:xfrm>
          <a:prstGeom prst="rect">
            <a:avLst/>
          </a:prstGeom>
          <a:noFill/>
          <a:ln>
            <a:noFill/>
          </a:ln>
        </p:spPr>
        <p:txBody>
          <a:bodyPr spcFirstLastPara="1" wrap="square" lIns="0" tIns="0" rIns="0" bIns="0" anchor="t" anchorCtr="0">
            <a:spAutoFit/>
          </a:bodyPr>
          <a:lstStyle>
            <a:lvl1pPr marL="38100" marR="0" lvl="0" indent="0" algn="l">
              <a:lnSpc>
                <a:spcPct val="100000"/>
              </a:lnSpc>
              <a:spcBef>
                <a:spcPts val="0"/>
              </a:spcBef>
              <a:buNone/>
              <a:defRPr sz="1250" b="1" i="0">
                <a:solidFill>
                  <a:srgbClr val="FFB600"/>
                </a:solidFill>
                <a:latin typeface="Arial"/>
                <a:ea typeface="Arial"/>
                <a:cs typeface="Arial"/>
                <a:sym typeface="Arial"/>
              </a:defRPr>
            </a:lvl1pPr>
            <a:lvl2pPr marL="38100" marR="0" lvl="1" indent="0" algn="l">
              <a:lnSpc>
                <a:spcPct val="100000"/>
              </a:lnSpc>
              <a:spcBef>
                <a:spcPts val="0"/>
              </a:spcBef>
              <a:buNone/>
              <a:defRPr sz="1250" b="1" i="0">
                <a:solidFill>
                  <a:srgbClr val="FFB600"/>
                </a:solidFill>
                <a:latin typeface="Arial"/>
                <a:ea typeface="Arial"/>
                <a:cs typeface="Arial"/>
                <a:sym typeface="Arial"/>
              </a:defRPr>
            </a:lvl2pPr>
            <a:lvl3pPr marL="38100" marR="0" lvl="2" indent="0" algn="l">
              <a:lnSpc>
                <a:spcPct val="100000"/>
              </a:lnSpc>
              <a:spcBef>
                <a:spcPts val="0"/>
              </a:spcBef>
              <a:buNone/>
              <a:defRPr sz="1250" b="1" i="0">
                <a:solidFill>
                  <a:srgbClr val="FFB600"/>
                </a:solidFill>
                <a:latin typeface="Arial"/>
                <a:ea typeface="Arial"/>
                <a:cs typeface="Arial"/>
                <a:sym typeface="Arial"/>
              </a:defRPr>
            </a:lvl3pPr>
            <a:lvl4pPr marL="38100" marR="0" lvl="3" indent="0" algn="l">
              <a:lnSpc>
                <a:spcPct val="100000"/>
              </a:lnSpc>
              <a:spcBef>
                <a:spcPts val="0"/>
              </a:spcBef>
              <a:buNone/>
              <a:defRPr sz="1250" b="1" i="0">
                <a:solidFill>
                  <a:srgbClr val="FFB600"/>
                </a:solidFill>
                <a:latin typeface="Arial"/>
                <a:ea typeface="Arial"/>
                <a:cs typeface="Arial"/>
                <a:sym typeface="Arial"/>
              </a:defRPr>
            </a:lvl4pPr>
            <a:lvl5pPr marL="38100" marR="0" lvl="4" indent="0" algn="l">
              <a:lnSpc>
                <a:spcPct val="100000"/>
              </a:lnSpc>
              <a:spcBef>
                <a:spcPts val="0"/>
              </a:spcBef>
              <a:buNone/>
              <a:defRPr sz="1250" b="1" i="0">
                <a:solidFill>
                  <a:srgbClr val="FFB600"/>
                </a:solidFill>
                <a:latin typeface="Arial"/>
                <a:ea typeface="Arial"/>
                <a:cs typeface="Arial"/>
                <a:sym typeface="Arial"/>
              </a:defRPr>
            </a:lvl5pPr>
            <a:lvl6pPr marL="38100" marR="0" lvl="5" indent="0" algn="l">
              <a:lnSpc>
                <a:spcPct val="100000"/>
              </a:lnSpc>
              <a:spcBef>
                <a:spcPts val="0"/>
              </a:spcBef>
              <a:buNone/>
              <a:defRPr sz="1250" b="1" i="0">
                <a:solidFill>
                  <a:srgbClr val="FFB600"/>
                </a:solidFill>
                <a:latin typeface="Arial"/>
                <a:ea typeface="Arial"/>
                <a:cs typeface="Arial"/>
                <a:sym typeface="Arial"/>
              </a:defRPr>
            </a:lvl6pPr>
            <a:lvl7pPr marL="38100" marR="0" lvl="6" indent="0" algn="l">
              <a:lnSpc>
                <a:spcPct val="100000"/>
              </a:lnSpc>
              <a:spcBef>
                <a:spcPts val="0"/>
              </a:spcBef>
              <a:buNone/>
              <a:defRPr sz="1250" b="1" i="0">
                <a:solidFill>
                  <a:srgbClr val="FFB600"/>
                </a:solidFill>
                <a:latin typeface="Arial"/>
                <a:ea typeface="Arial"/>
                <a:cs typeface="Arial"/>
                <a:sym typeface="Arial"/>
              </a:defRPr>
            </a:lvl7pPr>
            <a:lvl8pPr marL="38100" marR="0" lvl="7" indent="0" algn="l">
              <a:lnSpc>
                <a:spcPct val="100000"/>
              </a:lnSpc>
              <a:spcBef>
                <a:spcPts val="0"/>
              </a:spcBef>
              <a:buNone/>
              <a:defRPr sz="1250" b="1" i="0">
                <a:solidFill>
                  <a:srgbClr val="FFB600"/>
                </a:solidFill>
                <a:latin typeface="Arial"/>
                <a:ea typeface="Arial"/>
                <a:cs typeface="Arial"/>
                <a:sym typeface="Arial"/>
              </a:defRPr>
            </a:lvl8pPr>
            <a:lvl9pPr marL="38100" marR="0" lvl="8" indent="0" algn="l">
              <a:lnSpc>
                <a:spcPct val="100000"/>
              </a:lnSpc>
              <a:spcBef>
                <a:spcPts val="0"/>
              </a:spcBef>
              <a:buNone/>
              <a:defRPr sz="1250" b="1" i="0">
                <a:solidFill>
                  <a:srgbClr val="FFB600"/>
                </a:solidFill>
                <a:latin typeface="Arial"/>
                <a:ea typeface="Arial"/>
                <a:cs typeface="Arial"/>
                <a:sym typeface="Arial"/>
              </a:defRPr>
            </a:lvl9pPr>
          </a:lstStyle>
          <a:p>
            <a:pPr marL="3810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35"/>
        <p:cNvGrpSpPr/>
        <p:nvPr/>
      </p:nvGrpSpPr>
      <p:grpSpPr>
        <a:xfrm>
          <a:off x="0" y="0"/>
          <a:ext cx="0" cy="0"/>
          <a:chOff x="0" y="0"/>
          <a:chExt cx="0" cy="0"/>
        </a:xfrm>
      </p:grpSpPr>
      <p:sp>
        <p:nvSpPr>
          <p:cNvPr id="36" name="Google Shape;36;p49"/>
          <p:cNvSpPr txBox="1">
            <a:spLocks noGrp="1"/>
          </p:cNvSpPr>
          <p:nvPr>
            <p:ph type="ctrTitle"/>
          </p:nvPr>
        </p:nvSpPr>
        <p:spPr>
          <a:xfrm>
            <a:off x="685800" y="1594485"/>
            <a:ext cx="7772400" cy="108013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49"/>
          <p:cNvSpPr txBox="1">
            <a:spLocks noGrp="1"/>
          </p:cNvSpPr>
          <p:nvPr>
            <p:ph type="subTitle" idx="1"/>
          </p:nvPr>
        </p:nvSpPr>
        <p:spPr>
          <a:xfrm>
            <a:off x="1371600" y="2880360"/>
            <a:ext cx="6400800" cy="128587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9"/>
          <p:cNvSpPr txBox="1">
            <a:spLocks noGrp="1"/>
          </p:cNvSpPr>
          <p:nvPr>
            <p:ph type="ftr" idx="11"/>
          </p:nvPr>
        </p:nvSpPr>
        <p:spPr>
          <a:xfrm>
            <a:off x="3108960" y="4783455"/>
            <a:ext cx="2926080" cy="257175"/>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9"/>
          <p:cNvSpPr txBox="1">
            <a:spLocks noGrp="1"/>
          </p:cNvSpPr>
          <p:nvPr>
            <p:ph type="dt" idx="10"/>
          </p:nvPr>
        </p:nvSpPr>
        <p:spPr>
          <a:xfrm>
            <a:off x="457200" y="4783455"/>
            <a:ext cx="2103120" cy="25717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49"/>
          <p:cNvSpPr txBox="1">
            <a:spLocks noGrp="1"/>
          </p:cNvSpPr>
          <p:nvPr>
            <p:ph type="sldNum" idx="12"/>
          </p:nvPr>
        </p:nvSpPr>
        <p:spPr>
          <a:xfrm>
            <a:off x="8743695" y="4773504"/>
            <a:ext cx="273050" cy="215900"/>
          </a:xfrm>
          <a:prstGeom prst="rect">
            <a:avLst/>
          </a:prstGeom>
          <a:noFill/>
          <a:ln>
            <a:noFill/>
          </a:ln>
        </p:spPr>
        <p:txBody>
          <a:bodyPr spcFirstLastPara="1" wrap="square" lIns="0" tIns="0" rIns="0" bIns="0" anchor="t" anchorCtr="0">
            <a:spAutoFit/>
          </a:bodyPr>
          <a:lstStyle>
            <a:lvl1pPr marL="38100" marR="0" lvl="0" indent="0" algn="l">
              <a:lnSpc>
                <a:spcPct val="100000"/>
              </a:lnSpc>
              <a:spcBef>
                <a:spcPts val="0"/>
              </a:spcBef>
              <a:buNone/>
              <a:defRPr sz="1250" b="1" i="0">
                <a:solidFill>
                  <a:srgbClr val="FFB600"/>
                </a:solidFill>
                <a:latin typeface="Arial"/>
                <a:ea typeface="Arial"/>
                <a:cs typeface="Arial"/>
                <a:sym typeface="Arial"/>
              </a:defRPr>
            </a:lvl1pPr>
            <a:lvl2pPr marL="38100" marR="0" lvl="1" indent="0" algn="l">
              <a:lnSpc>
                <a:spcPct val="100000"/>
              </a:lnSpc>
              <a:spcBef>
                <a:spcPts val="0"/>
              </a:spcBef>
              <a:buNone/>
              <a:defRPr sz="1250" b="1" i="0">
                <a:solidFill>
                  <a:srgbClr val="FFB600"/>
                </a:solidFill>
                <a:latin typeface="Arial"/>
                <a:ea typeface="Arial"/>
                <a:cs typeface="Arial"/>
                <a:sym typeface="Arial"/>
              </a:defRPr>
            </a:lvl2pPr>
            <a:lvl3pPr marL="38100" marR="0" lvl="2" indent="0" algn="l">
              <a:lnSpc>
                <a:spcPct val="100000"/>
              </a:lnSpc>
              <a:spcBef>
                <a:spcPts val="0"/>
              </a:spcBef>
              <a:buNone/>
              <a:defRPr sz="1250" b="1" i="0">
                <a:solidFill>
                  <a:srgbClr val="FFB600"/>
                </a:solidFill>
                <a:latin typeface="Arial"/>
                <a:ea typeface="Arial"/>
                <a:cs typeface="Arial"/>
                <a:sym typeface="Arial"/>
              </a:defRPr>
            </a:lvl3pPr>
            <a:lvl4pPr marL="38100" marR="0" lvl="3" indent="0" algn="l">
              <a:lnSpc>
                <a:spcPct val="100000"/>
              </a:lnSpc>
              <a:spcBef>
                <a:spcPts val="0"/>
              </a:spcBef>
              <a:buNone/>
              <a:defRPr sz="1250" b="1" i="0">
                <a:solidFill>
                  <a:srgbClr val="FFB600"/>
                </a:solidFill>
                <a:latin typeface="Arial"/>
                <a:ea typeface="Arial"/>
                <a:cs typeface="Arial"/>
                <a:sym typeface="Arial"/>
              </a:defRPr>
            </a:lvl4pPr>
            <a:lvl5pPr marL="38100" marR="0" lvl="4" indent="0" algn="l">
              <a:lnSpc>
                <a:spcPct val="100000"/>
              </a:lnSpc>
              <a:spcBef>
                <a:spcPts val="0"/>
              </a:spcBef>
              <a:buNone/>
              <a:defRPr sz="1250" b="1" i="0">
                <a:solidFill>
                  <a:srgbClr val="FFB600"/>
                </a:solidFill>
                <a:latin typeface="Arial"/>
                <a:ea typeface="Arial"/>
                <a:cs typeface="Arial"/>
                <a:sym typeface="Arial"/>
              </a:defRPr>
            </a:lvl5pPr>
            <a:lvl6pPr marL="38100" marR="0" lvl="5" indent="0" algn="l">
              <a:lnSpc>
                <a:spcPct val="100000"/>
              </a:lnSpc>
              <a:spcBef>
                <a:spcPts val="0"/>
              </a:spcBef>
              <a:buNone/>
              <a:defRPr sz="1250" b="1" i="0">
                <a:solidFill>
                  <a:srgbClr val="FFB600"/>
                </a:solidFill>
                <a:latin typeface="Arial"/>
                <a:ea typeface="Arial"/>
                <a:cs typeface="Arial"/>
                <a:sym typeface="Arial"/>
              </a:defRPr>
            </a:lvl6pPr>
            <a:lvl7pPr marL="38100" marR="0" lvl="6" indent="0" algn="l">
              <a:lnSpc>
                <a:spcPct val="100000"/>
              </a:lnSpc>
              <a:spcBef>
                <a:spcPts val="0"/>
              </a:spcBef>
              <a:buNone/>
              <a:defRPr sz="1250" b="1" i="0">
                <a:solidFill>
                  <a:srgbClr val="FFB600"/>
                </a:solidFill>
                <a:latin typeface="Arial"/>
                <a:ea typeface="Arial"/>
                <a:cs typeface="Arial"/>
                <a:sym typeface="Arial"/>
              </a:defRPr>
            </a:lvl7pPr>
            <a:lvl8pPr marL="38100" marR="0" lvl="7" indent="0" algn="l">
              <a:lnSpc>
                <a:spcPct val="100000"/>
              </a:lnSpc>
              <a:spcBef>
                <a:spcPts val="0"/>
              </a:spcBef>
              <a:buNone/>
              <a:defRPr sz="1250" b="1" i="0">
                <a:solidFill>
                  <a:srgbClr val="FFB600"/>
                </a:solidFill>
                <a:latin typeface="Arial"/>
                <a:ea typeface="Arial"/>
                <a:cs typeface="Arial"/>
                <a:sym typeface="Arial"/>
              </a:defRPr>
            </a:lvl8pPr>
            <a:lvl9pPr marL="38100" marR="0" lvl="8" indent="0" algn="l">
              <a:lnSpc>
                <a:spcPct val="100000"/>
              </a:lnSpc>
              <a:spcBef>
                <a:spcPts val="0"/>
              </a:spcBef>
              <a:buNone/>
              <a:defRPr sz="1250" b="1" i="0">
                <a:solidFill>
                  <a:srgbClr val="FFB600"/>
                </a:solidFill>
                <a:latin typeface="Arial"/>
                <a:ea typeface="Arial"/>
                <a:cs typeface="Arial"/>
                <a:sym typeface="Arial"/>
              </a:defRPr>
            </a:lvl9pPr>
          </a:lstStyle>
          <a:p>
            <a:pPr marL="3810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44"/>
          <p:cNvSpPr/>
          <p:nvPr/>
        </p:nvSpPr>
        <p:spPr>
          <a:xfrm>
            <a:off x="390525" y="381000"/>
            <a:ext cx="8362950" cy="4381500"/>
          </a:xfrm>
          <a:custGeom>
            <a:avLst/>
            <a:gdLst/>
            <a:ahLst/>
            <a:cxnLst/>
            <a:rect l="l" t="t" r="r" b="b"/>
            <a:pathLst>
              <a:path w="8362950" h="4381500" extrusionOk="0">
                <a:moveTo>
                  <a:pt x="7407275" y="0"/>
                </a:moveTo>
                <a:lnTo>
                  <a:pt x="387235" y="0"/>
                </a:lnTo>
                <a:lnTo>
                  <a:pt x="346405" y="1777"/>
                </a:lnTo>
                <a:lnTo>
                  <a:pt x="309079" y="7112"/>
                </a:lnTo>
                <a:lnTo>
                  <a:pt x="271792" y="17779"/>
                </a:lnTo>
                <a:lnTo>
                  <a:pt x="202526" y="46227"/>
                </a:lnTo>
                <a:lnTo>
                  <a:pt x="140334" y="88773"/>
                </a:lnTo>
                <a:lnTo>
                  <a:pt x="88811" y="140208"/>
                </a:lnTo>
                <a:lnTo>
                  <a:pt x="46189" y="202437"/>
                </a:lnTo>
                <a:lnTo>
                  <a:pt x="17779" y="271652"/>
                </a:lnTo>
                <a:lnTo>
                  <a:pt x="7111" y="308863"/>
                </a:lnTo>
                <a:lnTo>
                  <a:pt x="0" y="386969"/>
                </a:lnTo>
                <a:lnTo>
                  <a:pt x="0" y="3994480"/>
                </a:lnTo>
                <a:lnTo>
                  <a:pt x="1790" y="4035298"/>
                </a:lnTo>
                <a:lnTo>
                  <a:pt x="17779" y="4109859"/>
                </a:lnTo>
                <a:lnTo>
                  <a:pt x="46189" y="4179087"/>
                </a:lnTo>
                <a:lnTo>
                  <a:pt x="88811" y="4241241"/>
                </a:lnTo>
                <a:lnTo>
                  <a:pt x="140334" y="4292739"/>
                </a:lnTo>
                <a:lnTo>
                  <a:pt x="202526" y="4335335"/>
                </a:lnTo>
                <a:lnTo>
                  <a:pt x="271792" y="4363732"/>
                </a:lnTo>
                <a:lnTo>
                  <a:pt x="309079" y="4374388"/>
                </a:lnTo>
                <a:lnTo>
                  <a:pt x="387235" y="4381500"/>
                </a:lnTo>
                <a:lnTo>
                  <a:pt x="7975727" y="4381500"/>
                </a:lnTo>
                <a:lnTo>
                  <a:pt x="8016494" y="4379709"/>
                </a:lnTo>
                <a:lnTo>
                  <a:pt x="8091170" y="4363732"/>
                </a:lnTo>
                <a:lnTo>
                  <a:pt x="8160384" y="4335335"/>
                </a:lnTo>
                <a:lnTo>
                  <a:pt x="8222615" y="4292739"/>
                </a:lnTo>
                <a:lnTo>
                  <a:pt x="8274177" y="4241241"/>
                </a:lnTo>
                <a:lnTo>
                  <a:pt x="8316722" y="4179087"/>
                </a:lnTo>
                <a:lnTo>
                  <a:pt x="8345170" y="4109859"/>
                </a:lnTo>
                <a:lnTo>
                  <a:pt x="8355838" y="4072585"/>
                </a:lnTo>
                <a:lnTo>
                  <a:pt x="8362950" y="3994480"/>
                </a:lnTo>
                <a:lnTo>
                  <a:pt x="8362950" y="955166"/>
                </a:lnTo>
              </a:path>
            </a:pathLst>
          </a:custGeom>
          <a:noFill/>
          <a:ln w="19050" cap="flat" cmpd="sng">
            <a:solidFill>
              <a:srgbClr val="FFB600"/>
            </a:solidFill>
            <a:prstDash val="dot"/>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 name="Google Shape;7;p44"/>
          <p:cNvSpPr txBox="1">
            <a:spLocks noGrp="1"/>
          </p:cNvSpPr>
          <p:nvPr>
            <p:ph type="title"/>
          </p:nvPr>
        </p:nvSpPr>
        <p:spPr>
          <a:xfrm>
            <a:off x="765492" y="990917"/>
            <a:ext cx="3646170" cy="1491614"/>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9600" b="1" i="0" u="none" strike="noStrike" cap="none">
                <a:solidFill>
                  <a:srgbClr val="FFB600"/>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44"/>
          <p:cNvSpPr txBox="1">
            <a:spLocks noGrp="1"/>
          </p:cNvSpPr>
          <p:nvPr>
            <p:ph type="body" idx="1"/>
          </p:nvPr>
        </p:nvSpPr>
        <p:spPr>
          <a:xfrm>
            <a:off x="765492" y="1541081"/>
            <a:ext cx="4692650" cy="1491614"/>
          </a:xfrm>
          <a:prstGeom prst="rect">
            <a:avLst/>
          </a:prstGeom>
          <a:noFill/>
          <a:ln>
            <a:noFill/>
          </a:ln>
        </p:spPr>
        <p:txBody>
          <a:bodyPr spcFirstLastPara="1" wrap="square" lIns="0" tIns="0" rIns="0" bIns="0" anchor="t" anchorCtr="0">
            <a:spAutoFit/>
          </a:bodyPr>
          <a:lstStyle>
            <a:lvl1pPr marL="457200" marR="0" lvl="0" indent="-228600" algn="l" rtl="0">
              <a:spcBef>
                <a:spcPts val="0"/>
              </a:spcBef>
              <a:spcAft>
                <a:spcPts val="0"/>
              </a:spcAft>
              <a:buSzPts val="1400"/>
              <a:buNone/>
              <a:defRPr sz="9600" b="1" i="0" u="none" strike="noStrike" cap="none">
                <a:solidFill>
                  <a:srgbClr val="FFB600"/>
                </a:solidFill>
                <a:latin typeface="Arial"/>
                <a:ea typeface="Arial"/>
                <a:cs typeface="Arial"/>
                <a:sym typeface="Arial"/>
              </a:defRPr>
            </a:lvl1pPr>
            <a:lvl2pPr marL="914400" marR="0" lvl="1" indent="-228600" algn="l" rtl="0">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9" name="Google Shape;9;p44"/>
          <p:cNvSpPr txBox="1">
            <a:spLocks noGrp="1"/>
          </p:cNvSpPr>
          <p:nvPr>
            <p:ph type="ftr" idx="11"/>
          </p:nvPr>
        </p:nvSpPr>
        <p:spPr>
          <a:xfrm>
            <a:off x="3108960" y="4783455"/>
            <a:ext cx="2926080" cy="257175"/>
          </a:xfrm>
          <a:prstGeom prst="rect">
            <a:avLst/>
          </a:prstGeom>
          <a:noFill/>
          <a:ln>
            <a:noFill/>
          </a:ln>
        </p:spPr>
        <p:txBody>
          <a:bodyPr spcFirstLastPara="1" wrap="square" lIns="0" tIns="0" rIns="0" bIns="0" anchor="t" anchorCtr="0">
            <a:spAutoFit/>
          </a:bodyPr>
          <a:lstStyle>
            <a:lvl1pPr marR="0" lvl="0" algn="ctr"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44"/>
          <p:cNvSpPr txBox="1">
            <a:spLocks noGrp="1"/>
          </p:cNvSpPr>
          <p:nvPr>
            <p:ph type="dt" idx="10"/>
          </p:nvPr>
        </p:nvSpPr>
        <p:spPr>
          <a:xfrm>
            <a:off x="457200" y="4783455"/>
            <a:ext cx="2103120" cy="257175"/>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44"/>
          <p:cNvSpPr txBox="1">
            <a:spLocks noGrp="1"/>
          </p:cNvSpPr>
          <p:nvPr>
            <p:ph type="sldNum" idx="12"/>
          </p:nvPr>
        </p:nvSpPr>
        <p:spPr>
          <a:xfrm>
            <a:off x="8743695" y="4773504"/>
            <a:ext cx="273050" cy="215900"/>
          </a:xfrm>
          <a:prstGeom prst="rect">
            <a:avLst/>
          </a:prstGeom>
          <a:noFill/>
          <a:ln>
            <a:noFill/>
          </a:ln>
        </p:spPr>
        <p:txBody>
          <a:bodyPr spcFirstLastPara="1" wrap="square" lIns="0" tIns="0" rIns="0" bIns="0" anchor="t" anchorCtr="0">
            <a:spAutoFit/>
          </a:bodyPr>
          <a:lstStyle>
            <a:lvl1pPr marL="38100" marR="0" lvl="0" indent="0" algn="l" rtl="0">
              <a:lnSpc>
                <a:spcPct val="100000"/>
              </a:lnSpc>
              <a:spcBef>
                <a:spcPts val="0"/>
              </a:spcBef>
              <a:buNone/>
              <a:defRPr sz="1250" b="1" i="0" u="none">
                <a:solidFill>
                  <a:srgbClr val="FFB600"/>
                </a:solidFill>
                <a:latin typeface="Arial"/>
                <a:ea typeface="Arial"/>
                <a:cs typeface="Arial"/>
                <a:sym typeface="Arial"/>
              </a:defRPr>
            </a:lvl1pPr>
            <a:lvl2pPr marL="38100" marR="0" lvl="1" indent="0" algn="l" rtl="0">
              <a:lnSpc>
                <a:spcPct val="100000"/>
              </a:lnSpc>
              <a:spcBef>
                <a:spcPts val="0"/>
              </a:spcBef>
              <a:buNone/>
              <a:defRPr sz="1250" b="1" i="0" u="none">
                <a:solidFill>
                  <a:srgbClr val="FFB600"/>
                </a:solidFill>
                <a:latin typeface="Arial"/>
                <a:ea typeface="Arial"/>
                <a:cs typeface="Arial"/>
                <a:sym typeface="Arial"/>
              </a:defRPr>
            </a:lvl2pPr>
            <a:lvl3pPr marL="38100" marR="0" lvl="2" indent="0" algn="l" rtl="0">
              <a:lnSpc>
                <a:spcPct val="100000"/>
              </a:lnSpc>
              <a:spcBef>
                <a:spcPts val="0"/>
              </a:spcBef>
              <a:buNone/>
              <a:defRPr sz="1250" b="1" i="0" u="none">
                <a:solidFill>
                  <a:srgbClr val="FFB600"/>
                </a:solidFill>
                <a:latin typeface="Arial"/>
                <a:ea typeface="Arial"/>
                <a:cs typeface="Arial"/>
                <a:sym typeface="Arial"/>
              </a:defRPr>
            </a:lvl3pPr>
            <a:lvl4pPr marL="38100" marR="0" lvl="3" indent="0" algn="l" rtl="0">
              <a:lnSpc>
                <a:spcPct val="100000"/>
              </a:lnSpc>
              <a:spcBef>
                <a:spcPts val="0"/>
              </a:spcBef>
              <a:buNone/>
              <a:defRPr sz="1250" b="1" i="0" u="none">
                <a:solidFill>
                  <a:srgbClr val="FFB600"/>
                </a:solidFill>
                <a:latin typeface="Arial"/>
                <a:ea typeface="Arial"/>
                <a:cs typeface="Arial"/>
                <a:sym typeface="Arial"/>
              </a:defRPr>
            </a:lvl4pPr>
            <a:lvl5pPr marL="38100" marR="0" lvl="4" indent="0" algn="l" rtl="0">
              <a:lnSpc>
                <a:spcPct val="100000"/>
              </a:lnSpc>
              <a:spcBef>
                <a:spcPts val="0"/>
              </a:spcBef>
              <a:buNone/>
              <a:defRPr sz="1250" b="1" i="0" u="none">
                <a:solidFill>
                  <a:srgbClr val="FFB600"/>
                </a:solidFill>
                <a:latin typeface="Arial"/>
                <a:ea typeface="Arial"/>
                <a:cs typeface="Arial"/>
                <a:sym typeface="Arial"/>
              </a:defRPr>
            </a:lvl5pPr>
            <a:lvl6pPr marL="38100" marR="0" lvl="5" indent="0" algn="l" rtl="0">
              <a:lnSpc>
                <a:spcPct val="100000"/>
              </a:lnSpc>
              <a:spcBef>
                <a:spcPts val="0"/>
              </a:spcBef>
              <a:buNone/>
              <a:defRPr sz="1250" b="1" i="0" u="none">
                <a:solidFill>
                  <a:srgbClr val="FFB600"/>
                </a:solidFill>
                <a:latin typeface="Arial"/>
                <a:ea typeface="Arial"/>
                <a:cs typeface="Arial"/>
                <a:sym typeface="Arial"/>
              </a:defRPr>
            </a:lvl6pPr>
            <a:lvl7pPr marL="38100" marR="0" lvl="6" indent="0" algn="l" rtl="0">
              <a:lnSpc>
                <a:spcPct val="100000"/>
              </a:lnSpc>
              <a:spcBef>
                <a:spcPts val="0"/>
              </a:spcBef>
              <a:buNone/>
              <a:defRPr sz="1250" b="1" i="0" u="none">
                <a:solidFill>
                  <a:srgbClr val="FFB600"/>
                </a:solidFill>
                <a:latin typeface="Arial"/>
                <a:ea typeface="Arial"/>
                <a:cs typeface="Arial"/>
                <a:sym typeface="Arial"/>
              </a:defRPr>
            </a:lvl7pPr>
            <a:lvl8pPr marL="38100" marR="0" lvl="7" indent="0" algn="l" rtl="0">
              <a:lnSpc>
                <a:spcPct val="100000"/>
              </a:lnSpc>
              <a:spcBef>
                <a:spcPts val="0"/>
              </a:spcBef>
              <a:buNone/>
              <a:defRPr sz="1250" b="1" i="0" u="none">
                <a:solidFill>
                  <a:srgbClr val="FFB600"/>
                </a:solidFill>
                <a:latin typeface="Arial"/>
                <a:ea typeface="Arial"/>
                <a:cs typeface="Arial"/>
                <a:sym typeface="Arial"/>
              </a:defRPr>
            </a:lvl8pPr>
            <a:lvl9pPr marL="38100" marR="0" lvl="8" indent="0" algn="l" rtl="0">
              <a:lnSpc>
                <a:spcPct val="100000"/>
              </a:lnSpc>
              <a:spcBef>
                <a:spcPts val="0"/>
              </a:spcBef>
              <a:buNone/>
              <a:defRPr sz="1250" b="1" i="0" u="none">
                <a:solidFill>
                  <a:srgbClr val="FFB600"/>
                </a:solidFill>
                <a:latin typeface="Arial"/>
                <a:ea typeface="Arial"/>
                <a:cs typeface="Arial"/>
                <a:sym typeface="Arial"/>
              </a:defRPr>
            </a:lvl9pPr>
          </a:lstStyle>
          <a:p>
            <a:pPr marL="38100" lvl="0" indent="0" algn="l"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7.png"/></Relationships>
</file>

<file path=ppt/slides/_rels/slide29.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customXml" Target="../ink/ink4.xml"/><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customXml" Target="../ink/ink5.xml"/><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27.jpeg"/></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30.jpe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4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mailto:sa-sac@uwm.edu"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hyperlink" Target="mailto:reservat@uwm.edu" TargetMode="External"/><Relationship Id="rId5" Type="http://schemas.openxmlformats.org/officeDocument/2006/relationships/hyperlink" Target="mailto:markdesk@uwm.edu" TargetMode="External"/><Relationship Id="rId4" Type="http://schemas.openxmlformats.org/officeDocument/2006/relationships/hyperlink" Target="mailto:si-busoffice@uwm.edu" TargetMode="Externa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4"/>
        <p:cNvGrpSpPr/>
        <p:nvPr/>
      </p:nvGrpSpPr>
      <p:grpSpPr>
        <a:xfrm>
          <a:off x="0" y="0"/>
          <a:ext cx="0" cy="0"/>
          <a:chOff x="0" y="0"/>
          <a:chExt cx="0" cy="0"/>
        </a:xfrm>
      </p:grpSpPr>
      <p:sp>
        <p:nvSpPr>
          <p:cNvPr id="45" name="Google Shape;45;p1"/>
          <p:cNvSpPr/>
          <p:nvPr/>
        </p:nvSpPr>
        <p:spPr>
          <a:xfrm>
            <a:off x="0" y="0"/>
            <a:ext cx="9144000" cy="5143500"/>
          </a:xfrm>
          <a:custGeom>
            <a:avLst/>
            <a:gdLst/>
            <a:ahLst/>
            <a:cxnLst/>
            <a:rect l="l" t="t" r="r" b="b"/>
            <a:pathLst>
              <a:path w="9144000" h="5143500" extrusionOk="0">
                <a:moveTo>
                  <a:pt x="9144000" y="0"/>
                </a:moveTo>
                <a:lnTo>
                  <a:pt x="0" y="0"/>
                </a:lnTo>
                <a:lnTo>
                  <a:pt x="0" y="5143500"/>
                </a:lnTo>
                <a:lnTo>
                  <a:pt x="9144000" y="5143500"/>
                </a:lnTo>
                <a:lnTo>
                  <a:pt x="9144000" y="0"/>
                </a:lnTo>
                <a:close/>
              </a:path>
            </a:pathLst>
          </a:custGeom>
          <a:solidFill>
            <a:srgbClr val="FFB6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 name="Google Shape;46;p1"/>
          <p:cNvSpPr/>
          <p:nvPr/>
        </p:nvSpPr>
        <p:spPr>
          <a:xfrm>
            <a:off x="390525" y="381000"/>
            <a:ext cx="8362950" cy="4381500"/>
          </a:xfrm>
          <a:custGeom>
            <a:avLst/>
            <a:gdLst/>
            <a:ahLst/>
            <a:cxnLst/>
            <a:rect l="l" t="t" r="r" b="b"/>
            <a:pathLst>
              <a:path w="8362950" h="4381500" extrusionOk="0">
                <a:moveTo>
                  <a:pt x="7407275" y="0"/>
                </a:moveTo>
                <a:lnTo>
                  <a:pt x="387235" y="0"/>
                </a:lnTo>
                <a:lnTo>
                  <a:pt x="346405" y="1777"/>
                </a:lnTo>
                <a:lnTo>
                  <a:pt x="309079" y="7112"/>
                </a:lnTo>
                <a:lnTo>
                  <a:pt x="271792" y="17779"/>
                </a:lnTo>
                <a:lnTo>
                  <a:pt x="202526" y="46227"/>
                </a:lnTo>
                <a:lnTo>
                  <a:pt x="140334" y="88773"/>
                </a:lnTo>
                <a:lnTo>
                  <a:pt x="88811" y="140208"/>
                </a:lnTo>
                <a:lnTo>
                  <a:pt x="46189" y="202437"/>
                </a:lnTo>
                <a:lnTo>
                  <a:pt x="17779" y="271652"/>
                </a:lnTo>
                <a:lnTo>
                  <a:pt x="7111" y="308863"/>
                </a:lnTo>
                <a:lnTo>
                  <a:pt x="0" y="386969"/>
                </a:lnTo>
                <a:lnTo>
                  <a:pt x="0" y="3994480"/>
                </a:lnTo>
                <a:lnTo>
                  <a:pt x="1790" y="4035298"/>
                </a:lnTo>
                <a:lnTo>
                  <a:pt x="17779" y="4109859"/>
                </a:lnTo>
                <a:lnTo>
                  <a:pt x="46189" y="4179087"/>
                </a:lnTo>
                <a:lnTo>
                  <a:pt x="88811" y="4241241"/>
                </a:lnTo>
                <a:lnTo>
                  <a:pt x="140334" y="4292739"/>
                </a:lnTo>
                <a:lnTo>
                  <a:pt x="202526" y="4335335"/>
                </a:lnTo>
                <a:lnTo>
                  <a:pt x="271792" y="4363732"/>
                </a:lnTo>
                <a:lnTo>
                  <a:pt x="309079" y="4374388"/>
                </a:lnTo>
                <a:lnTo>
                  <a:pt x="387235" y="4381500"/>
                </a:lnTo>
                <a:lnTo>
                  <a:pt x="7975727" y="4381500"/>
                </a:lnTo>
                <a:lnTo>
                  <a:pt x="8016494" y="4379709"/>
                </a:lnTo>
                <a:lnTo>
                  <a:pt x="8091170" y="4363732"/>
                </a:lnTo>
                <a:lnTo>
                  <a:pt x="8160384" y="4335335"/>
                </a:lnTo>
                <a:lnTo>
                  <a:pt x="8222615" y="4292739"/>
                </a:lnTo>
                <a:lnTo>
                  <a:pt x="8274177" y="4241241"/>
                </a:lnTo>
                <a:lnTo>
                  <a:pt x="8316722" y="4179087"/>
                </a:lnTo>
                <a:lnTo>
                  <a:pt x="8345170" y="4109859"/>
                </a:lnTo>
                <a:lnTo>
                  <a:pt x="8355838" y="4072585"/>
                </a:lnTo>
                <a:lnTo>
                  <a:pt x="8362950" y="3994480"/>
                </a:lnTo>
                <a:lnTo>
                  <a:pt x="8362950" y="955166"/>
                </a:lnTo>
              </a:path>
            </a:pathLst>
          </a:custGeom>
          <a:noFill/>
          <a:ln w="19050" cap="flat" cmpd="sng">
            <a:solidFill>
              <a:srgbClr val="FFFFFF"/>
            </a:solidFill>
            <a:prstDash val="dot"/>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 name="Google Shape;47;p1"/>
          <p:cNvSpPr txBox="1"/>
          <p:nvPr/>
        </p:nvSpPr>
        <p:spPr>
          <a:xfrm>
            <a:off x="664527" y="882395"/>
            <a:ext cx="7193700" cy="3593281"/>
          </a:xfrm>
          <a:prstGeom prst="rect">
            <a:avLst/>
          </a:prstGeom>
          <a:noFill/>
          <a:ln>
            <a:noFill/>
          </a:ln>
        </p:spPr>
        <p:txBody>
          <a:bodyPr spcFirstLastPara="1" wrap="square" lIns="0" tIns="10150" rIns="0" bIns="0" anchor="t" anchorCtr="0">
            <a:spAutoFit/>
          </a:bodyPr>
          <a:lstStyle/>
          <a:p>
            <a:pPr marL="12700" marR="5080" lvl="0" indent="0" algn="l" rtl="0">
              <a:lnSpc>
                <a:spcPct val="100499"/>
              </a:lnSpc>
              <a:spcBef>
                <a:spcPts val="0"/>
              </a:spcBef>
              <a:spcAft>
                <a:spcPts val="0"/>
              </a:spcAft>
              <a:buNone/>
            </a:pPr>
            <a:r>
              <a:rPr lang="en-US" sz="4400" b="1" dirty="0">
                <a:solidFill>
                  <a:srgbClr val="434343"/>
                </a:solidFill>
                <a:latin typeface="Arial"/>
                <a:ea typeface="Arial"/>
                <a:cs typeface="Arial"/>
                <a:sym typeface="Arial"/>
              </a:rPr>
              <a:t>Student Appropriations  Committee (SAC)  </a:t>
            </a:r>
            <a:endParaRPr sz="4400" b="1" dirty="0">
              <a:solidFill>
                <a:srgbClr val="434343"/>
              </a:solidFill>
              <a:latin typeface="Arial"/>
              <a:ea typeface="Arial"/>
              <a:cs typeface="Arial"/>
              <a:sym typeface="Arial"/>
            </a:endParaRPr>
          </a:p>
          <a:p>
            <a:pPr marL="12700" marR="5080" lvl="0" indent="0" algn="l" rtl="0">
              <a:lnSpc>
                <a:spcPct val="100499"/>
              </a:lnSpc>
              <a:spcBef>
                <a:spcPts val="80"/>
              </a:spcBef>
              <a:spcAft>
                <a:spcPts val="0"/>
              </a:spcAft>
              <a:buNone/>
            </a:pPr>
            <a:r>
              <a:rPr lang="en-US" sz="3600" b="1" dirty="0">
                <a:solidFill>
                  <a:srgbClr val="FFFFFF"/>
                </a:solidFill>
                <a:latin typeface="Arial"/>
                <a:ea typeface="Arial"/>
                <a:cs typeface="Arial"/>
                <a:sym typeface="Arial"/>
              </a:rPr>
              <a:t>Training for the</a:t>
            </a:r>
            <a:endParaRPr sz="3600" dirty="0">
              <a:solidFill>
                <a:schemeClr val="dk1"/>
              </a:solidFill>
              <a:latin typeface="Arial"/>
              <a:ea typeface="Arial"/>
              <a:cs typeface="Arial"/>
              <a:sym typeface="Arial"/>
            </a:endParaRPr>
          </a:p>
          <a:p>
            <a:pPr marL="12700" marR="2020570" lvl="0" indent="0" algn="l" rtl="0">
              <a:lnSpc>
                <a:spcPct val="100400"/>
              </a:lnSpc>
              <a:spcBef>
                <a:spcPts val="0"/>
              </a:spcBef>
              <a:spcAft>
                <a:spcPts val="0"/>
              </a:spcAft>
              <a:buNone/>
            </a:pPr>
            <a:r>
              <a:rPr lang="en-US" sz="3600" b="1" dirty="0">
                <a:solidFill>
                  <a:srgbClr val="FFFFFF"/>
                </a:solidFill>
              </a:rPr>
              <a:t>Spring 2027 Expenditure Grant Process</a:t>
            </a:r>
            <a:endParaRPr sz="3600" dirty="0">
              <a:solidFill>
                <a:schemeClr val="dk1"/>
              </a:solidFill>
              <a:latin typeface="Arial"/>
              <a:ea typeface="Arial"/>
              <a:cs typeface="Arial"/>
              <a:sym typeface="Arial"/>
            </a:endParaRPr>
          </a:p>
        </p:txBody>
      </p:sp>
      <p:grpSp>
        <p:nvGrpSpPr>
          <p:cNvPr id="48" name="Google Shape;48;p1"/>
          <p:cNvGrpSpPr/>
          <p:nvPr/>
        </p:nvGrpSpPr>
        <p:grpSpPr>
          <a:xfrm>
            <a:off x="7867650" y="371475"/>
            <a:ext cx="895350" cy="895350"/>
            <a:chOff x="7867650" y="371475"/>
            <a:chExt cx="895350" cy="895350"/>
          </a:xfrm>
        </p:grpSpPr>
        <p:sp>
          <p:nvSpPr>
            <p:cNvPr id="49" name="Google Shape;49;p1"/>
            <p:cNvSpPr/>
            <p:nvPr/>
          </p:nvSpPr>
          <p:spPr>
            <a:xfrm>
              <a:off x="7867650" y="371475"/>
              <a:ext cx="895350" cy="895350"/>
            </a:xfrm>
            <a:custGeom>
              <a:avLst/>
              <a:gdLst/>
              <a:ahLst/>
              <a:cxnLst/>
              <a:rect l="l" t="t" r="r" b="b"/>
              <a:pathLst>
                <a:path w="895350" h="895350" extrusionOk="0">
                  <a:moveTo>
                    <a:pt x="580898" y="764539"/>
                  </a:moveTo>
                  <a:lnTo>
                    <a:pt x="431673" y="764539"/>
                  </a:lnTo>
                  <a:lnTo>
                    <a:pt x="552450" y="886713"/>
                  </a:lnTo>
                  <a:lnTo>
                    <a:pt x="558673" y="891666"/>
                  </a:lnTo>
                  <a:lnTo>
                    <a:pt x="563626" y="894079"/>
                  </a:lnTo>
                  <a:lnTo>
                    <a:pt x="568451" y="895350"/>
                  </a:lnTo>
                  <a:lnTo>
                    <a:pt x="572261" y="895350"/>
                  </a:lnTo>
                  <a:lnTo>
                    <a:pt x="575945" y="892810"/>
                  </a:lnTo>
                  <a:lnTo>
                    <a:pt x="578357" y="887984"/>
                  </a:lnTo>
                  <a:lnTo>
                    <a:pt x="579627" y="883030"/>
                  </a:lnTo>
                  <a:lnTo>
                    <a:pt x="580898" y="875538"/>
                  </a:lnTo>
                  <a:lnTo>
                    <a:pt x="580898" y="764539"/>
                  </a:lnTo>
                  <a:close/>
                </a:path>
                <a:path w="895350" h="895350" extrusionOk="0">
                  <a:moveTo>
                    <a:pt x="773302" y="0"/>
                  </a:moveTo>
                  <a:lnTo>
                    <a:pt x="748538" y="0"/>
                  </a:lnTo>
                  <a:lnTo>
                    <a:pt x="694308" y="2539"/>
                  </a:lnTo>
                  <a:lnTo>
                    <a:pt x="640079" y="12319"/>
                  </a:lnTo>
                  <a:lnTo>
                    <a:pt x="589533" y="27177"/>
                  </a:lnTo>
                  <a:lnTo>
                    <a:pt x="567308" y="38226"/>
                  </a:lnTo>
                  <a:lnTo>
                    <a:pt x="556132" y="43179"/>
                  </a:lnTo>
                  <a:lnTo>
                    <a:pt x="547497" y="50546"/>
                  </a:lnTo>
                  <a:lnTo>
                    <a:pt x="537718" y="56769"/>
                  </a:lnTo>
                  <a:lnTo>
                    <a:pt x="530225" y="64135"/>
                  </a:lnTo>
                  <a:lnTo>
                    <a:pt x="279907" y="314451"/>
                  </a:lnTo>
                  <a:lnTo>
                    <a:pt x="19684" y="314451"/>
                  </a:lnTo>
                  <a:lnTo>
                    <a:pt x="12319" y="315722"/>
                  </a:lnTo>
                  <a:lnTo>
                    <a:pt x="7366" y="316991"/>
                  </a:lnTo>
                  <a:lnTo>
                    <a:pt x="2413" y="319404"/>
                  </a:lnTo>
                  <a:lnTo>
                    <a:pt x="0" y="323088"/>
                  </a:lnTo>
                  <a:lnTo>
                    <a:pt x="0" y="326771"/>
                  </a:lnTo>
                  <a:lnTo>
                    <a:pt x="1270" y="331724"/>
                  </a:lnTo>
                  <a:lnTo>
                    <a:pt x="3682" y="336676"/>
                  </a:lnTo>
                  <a:lnTo>
                    <a:pt x="8635" y="342900"/>
                  </a:lnTo>
                  <a:lnTo>
                    <a:pt x="130682" y="463676"/>
                  </a:lnTo>
                  <a:lnTo>
                    <a:pt x="114680" y="479805"/>
                  </a:lnTo>
                  <a:lnTo>
                    <a:pt x="48132" y="492125"/>
                  </a:lnTo>
                  <a:lnTo>
                    <a:pt x="28321" y="505587"/>
                  </a:lnTo>
                  <a:lnTo>
                    <a:pt x="28321" y="510539"/>
                  </a:lnTo>
                  <a:lnTo>
                    <a:pt x="367538" y="858265"/>
                  </a:lnTo>
                  <a:lnTo>
                    <a:pt x="384809" y="866901"/>
                  </a:lnTo>
                  <a:lnTo>
                    <a:pt x="389763" y="866901"/>
                  </a:lnTo>
                  <a:lnTo>
                    <a:pt x="415671" y="780669"/>
                  </a:lnTo>
                  <a:lnTo>
                    <a:pt x="431673" y="764539"/>
                  </a:lnTo>
                  <a:lnTo>
                    <a:pt x="580898" y="764539"/>
                  </a:lnTo>
                  <a:lnTo>
                    <a:pt x="580898" y="625221"/>
                  </a:lnTo>
                  <a:lnTo>
                    <a:pt x="289814" y="625221"/>
                  </a:lnTo>
                  <a:lnTo>
                    <a:pt x="284860" y="623951"/>
                  </a:lnTo>
                  <a:lnTo>
                    <a:pt x="281177" y="621538"/>
                  </a:lnTo>
                  <a:lnTo>
                    <a:pt x="273811" y="614172"/>
                  </a:lnTo>
                  <a:lnTo>
                    <a:pt x="271272" y="610488"/>
                  </a:lnTo>
                  <a:lnTo>
                    <a:pt x="270128" y="605536"/>
                  </a:lnTo>
                  <a:lnTo>
                    <a:pt x="270128" y="595629"/>
                  </a:lnTo>
                  <a:lnTo>
                    <a:pt x="271272" y="590676"/>
                  </a:lnTo>
                  <a:lnTo>
                    <a:pt x="273811" y="586994"/>
                  </a:lnTo>
                  <a:lnTo>
                    <a:pt x="405765" y="455040"/>
                  </a:lnTo>
                  <a:lnTo>
                    <a:pt x="409448" y="452627"/>
                  </a:lnTo>
                  <a:lnTo>
                    <a:pt x="413130" y="450088"/>
                  </a:lnTo>
                  <a:lnTo>
                    <a:pt x="418083" y="448945"/>
                  </a:lnTo>
                  <a:lnTo>
                    <a:pt x="423036" y="447675"/>
                  </a:lnTo>
                  <a:lnTo>
                    <a:pt x="748582" y="447675"/>
                  </a:lnTo>
                  <a:lnTo>
                    <a:pt x="813955" y="382270"/>
                  </a:lnTo>
                  <a:lnTo>
                    <a:pt x="649858" y="382270"/>
                  </a:lnTo>
                  <a:lnTo>
                    <a:pt x="642493" y="381126"/>
                  </a:lnTo>
                  <a:lnTo>
                    <a:pt x="525399" y="272541"/>
                  </a:lnTo>
                  <a:lnTo>
                    <a:pt x="512952" y="245490"/>
                  </a:lnTo>
                  <a:lnTo>
                    <a:pt x="514223" y="236854"/>
                  </a:lnTo>
                  <a:lnTo>
                    <a:pt x="573404" y="167766"/>
                  </a:lnTo>
                  <a:lnTo>
                    <a:pt x="600582" y="149225"/>
                  </a:lnTo>
                  <a:lnTo>
                    <a:pt x="609219" y="144272"/>
                  </a:lnTo>
                  <a:lnTo>
                    <a:pt x="619125" y="140588"/>
                  </a:lnTo>
                  <a:lnTo>
                    <a:pt x="630174" y="138175"/>
                  </a:lnTo>
                  <a:lnTo>
                    <a:pt x="640079" y="136905"/>
                  </a:lnTo>
                  <a:lnTo>
                    <a:pt x="895350" y="136905"/>
                  </a:lnTo>
                  <a:lnTo>
                    <a:pt x="895350" y="122174"/>
                  </a:lnTo>
                  <a:lnTo>
                    <a:pt x="891667" y="76453"/>
                  </a:lnTo>
                  <a:lnTo>
                    <a:pt x="879348" y="29590"/>
                  </a:lnTo>
                  <a:lnTo>
                    <a:pt x="873125" y="22225"/>
                  </a:lnTo>
                  <a:lnTo>
                    <a:pt x="870711" y="19812"/>
                  </a:lnTo>
                  <a:lnTo>
                    <a:pt x="818896" y="3683"/>
                  </a:lnTo>
                  <a:lnTo>
                    <a:pt x="796671" y="1270"/>
                  </a:lnTo>
                  <a:lnTo>
                    <a:pt x="773302" y="0"/>
                  </a:lnTo>
                  <a:close/>
                </a:path>
                <a:path w="895350" h="895350" extrusionOk="0">
                  <a:moveTo>
                    <a:pt x="748582" y="447675"/>
                  </a:moveTo>
                  <a:lnTo>
                    <a:pt x="423036" y="447675"/>
                  </a:lnTo>
                  <a:lnTo>
                    <a:pt x="427990" y="448945"/>
                  </a:lnTo>
                  <a:lnTo>
                    <a:pt x="431673" y="450088"/>
                  </a:lnTo>
                  <a:lnTo>
                    <a:pt x="447675" y="472313"/>
                  </a:lnTo>
                  <a:lnTo>
                    <a:pt x="446404" y="477265"/>
                  </a:lnTo>
                  <a:lnTo>
                    <a:pt x="445261" y="482219"/>
                  </a:lnTo>
                  <a:lnTo>
                    <a:pt x="442722" y="485901"/>
                  </a:lnTo>
                  <a:lnTo>
                    <a:pt x="440308" y="489585"/>
                  </a:lnTo>
                  <a:lnTo>
                    <a:pt x="308355" y="621538"/>
                  </a:lnTo>
                  <a:lnTo>
                    <a:pt x="304673" y="623951"/>
                  </a:lnTo>
                  <a:lnTo>
                    <a:pt x="299720" y="625221"/>
                  </a:lnTo>
                  <a:lnTo>
                    <a:pt x="580898" y="625221"/>
                  </a:lnTo>
                  <a:lnTo>
                    <a:pt x="580898" y="615441"/>
                  </a:lnTo>
                  <a:lnTo>
                    <a:pt x="748582" y="447675"/>
                  </a:lnTo>
                  <a:close/>
                </a:path>
                <a:path w="895350" h="895350" extrusionOk="0">
                  <a:moveTo>
                    <a:pt x="895350" y="136905"/>
                  </a:moveTo>
                  <a:lnTo>
                    <a:pt x="661034" y="136905"/>
                  </a:lnTo>
                  <a:lnTo>
                    <a:pt x="670814" y="138175"/>
                  </a:lnTo>
                  <a:lnTo>
                    <a:pt x="681990" y="140588"/>
                  </a:lnTo>
                  <a:lnTo>
                    <a:pt x="691896" y="144272"/>
                  </a:lnTo>
                  <a:lnTo>
                    <a:pt x="700531" y="149225"/>
                  </a:lnTo>
                  <a:lnTo>
                    <a:pt x="710310" y="154177"/>
                  </a:lnTo>
                  <a:lnTo>
                    <a:pt x="741172" y="185038"/>
                  </a:lnTo>
                  <a:lnTo>
                    <a:pt x="746125" y="194945"/>
                  </a:lnTo>
                  <a:lnTo>
                    <a:pt x="751077" y="203580"/>
                  </a:lnTo>
                  <a:lnTo>
                    <a:pt x="754760" y="213360"/>
                  </a:lnTo>
                  <a:lnTo>
                    <a:pt x="757174" y="224536"/>
                  </a:lnTo>
                  <a:lnTo>
                    <a:pt x="758444" y="234314"/>
                  </a:lnTo>
                  <a:lnTo>
                    <a:pt x="758444" y="255270"/>
                  </a:lnTo>
                  <a:lnTo>
                    <a:pt x="757174" y="265175"/>
                  </a:lnTo>
                  <a:lnTo>
                    <a:pt x="754760" y="276225"/>
                  </a:lnTo>
                  <a:lnTo>
                    <a:pt x="751077" y="286130"/>
                  </a:lnTo>
                  <a:lnTo>
                    <a:pt x="746125" y="294766"/>
                  </a:lnTo>
                  <a:lnTo>
                    <a:pt x="741172" y="304673"/>
                  </a:lnTo>
                  <a:lnTo>
                    <a:pt x="678306" y="369950"/>
                  </a:lnTo>
                  <a:lnTo>
                    <a:pt x="649858" y="382270"/>
                  </a:lnTo>
                  <a:lnTo>
                    <a:pt x="813955" y="382270"/>
                  </a:lnTo>
                  <a:lnTo>
                    <a:pt x="838580" y="357632"/>
                  </a:lnTo>
                  <a:lnTo>
                    <a:pt x="844803" y="347725"/>
                  </a:lnTo>
                  <a:lnTo>
                    <a:pt x="852170" y="337947"/>
                  </a:lnTo>
                  <a:lnTo>
                    <a:pt x="876807" y="281177"/>
                  </a:lnTo>
                  <a:lnTo>
                    <a:pt x="889126" y="228219"/>
                  </a:lnTo>
                  <a:lnTo>
                    <a:pt x="894079" y="173989"/>
                  </a:lnTo>
                  <a:lnTo>
                    <a:pt x="895237" y="149225"/>
                  </a:lnTo>
                  <a:lnTo>
                    <a:pt x="895350" y="136905"/>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 name="Google Shape;50;p1"/>
            <p:cNvSpPr/>
            <p:nvPr/>
          </p:nvSpPr>
          <p:spPr>
            <a:xfrm>
              <a:off x="7886700" y="1000125"/>
              <a:ext cx="238125" cy="24765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sp>
        <p:nvSpPr>
          <p:cNvPr id="55" name="Google Shape;55;p2"/>
          <p:cNvSpPr txBox="1">
            <a:spLocks noGrp="1"/>
          </p:cNvSpPr>
          <p:nvPr>
            <p:ph type="title"/>
          </p:nvPr>
        </p:nvSpPr>
        <p:spPr>
          <a:xfrm>
            <a:off x="1001688" y="650500"/>
            <a:ext cx="6447600" cy="62460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US" sz="3950">
                <a:solidFill>
                  <a:srgbClr val="434343"/>
                </a:solidFill>
              </a:rPr>
              <a:t>What is SAC?</a:t>
            </a:r>
            <a:endParaRPr sz="3950"/>
          </a:p>
        </p:txBody>
      </p:sp>
      <p:sp>
        <p:nvSpPr>
          <p:cNvPr id="56" name="Google Shape;56;p2"/>
          <p:cNvSpPr txBox="1"/>
          <p:nvPr/>
        </p:nvSpPr>
        <p:spPr>
          <a:xfrm>
            <a:off x="1001712" y="1474406"/>
            <a:ext cx="6680200" cy="3224912"/>
          </a:xfrm>
          <a:prstGeom prst="rect">
            <a:avLst/>
          </a:prstGeom>
          <a:noFill/>
          <a:ln>
            <a:noFill/>
          </a:ln>
        </p:spPr>
        <p:txBody>
          <a:bodyPr spcFirstLastPara="1" wrap="square" lIns="0" tIns="10150" rIns="0" bIns="0" anchor="t" anchorCtr="0">
            <a:spAutoFit/>
          </a:bodyPr>
          <a:lstStyle/>
          <a:p>
            <a:pPr marL="469900" marR="160020" lvl="0" indent="-343535" algn="l" rtl="0">
              <a:lnSpc>
                <a:spcPct val="100899"/>
              </a:lnSpc>
              <a:spcBef>
                <a:spcPts val="0"/>
              </a:spcBef>
              <a:spcAft>
                <a:spcPts val="0"/>
              </a:spcAft>
              <a:buClr>
                <a:srgbClr val="FFB600"/>
              </a:buClr>
              <a:buSzPts val="1800"/>
              <a:buFont typeface="Arial"/>
              <a:buChar char="●"/>
            </a:pPr>
            <a:r>
              <a:rPr lang="en-US" sz="1800" dirty="0">
                <a:solidFill>
                  <a:srgbClr val="666666"/>
                </a:solidFill>
                <a:latin typeface="Trebuchet MS"/>
                <a:ea typeface="Trebuchet MS"/>
                <a:cs typeface="Trebuchet MS"/>
                <a:sym typeface="Trebuchet MS"/>
              </a:rPr>
              <a:t>Every semester, students pay </a:t>
            </a:r>
            <a:r>
              <a:rPr lang="en-US" sz="1800" b="1" dirty="0">
                <a:solidFill>
                  <a:srgbClr val="666666"/>
                </a:solidFill>
                <a:latin typeface="Trebuchet MS"/>
                <a:ea typeface="Trebuchet MS"/>
                <a:cs typeface="Trebuchet MS"/>
                <a:sym typeface="Trebuchet MS"/>
              </a:rPr>
              <a:t>segregated fees </a:t>
            </a:r>
            <a:r>
              <a:rPr lang="en-US" sz="1800" dirty="0">
                <a:solidFill>
                  <a:srgbClr val="666666"/>
                </a:solidFill>
                <a:latin typeface="Trebuchet MS"/>
                <a:ea typeface="Trebuchet MS"/>
                <a:cs typeface="Trebuchet MS"/>
                <a:sym typeface="Trebuchet MS"/>
              </a:rPr>
              <a:t>that fund  different things on campus (the Union, Resource Centers,  Green Fund, etc.) including SAC</a:t>
            </a:r>
            <a:endParaRPr sz="1800" dirty="0">
              <a:solidFill>
                <a:schemeClr val="dk1"/>
              </a:solidFill>
              <a:latin typeface="Trebuchet MS"/>
              <a:ea typeface="Trebuchet MS"/>
              <a:cs typeface="Trebuchet MS"/>
              <a:sym typeface="Trebuchet MS"/>
            </a:endParaRPr>
          </a:p>
          <a:p>
            <a:pPr marL="469900" marR="57785" lvl="0" indent="-343535" algn="l" rtl="0">
              <a:lnSpc>
                <a:spcPct val="100899"/>
              </a:lnSpc>
              <a:spcBef>
                <a:spcPts val="150"/>
              </a:spcBef>
              <a:spcAft>
                <a:spcPts val="0"/>
              </a:spcAft>
              <a:buClr>
                <a:srgbClr val="FFB600"/>
              </a:buClr>
              <a:buSzPts val="1800"/>
              <a:buFont typeface="Arial"/>
              <a:buChar char="●"/>
            </a:pPr>
            <a:r>
              <a:rPr lang="en-US" sz="1800" dirty="0">
                <a:solidFill>
                  <a:srgbClr val="666666"/>
                </a:solidFill>
                <a:latin typeface="Trebuchet MS"/>
                <a:ea typeface="Trebuchet MS"/>
                <a:cs typeface="Trebuchet MS"/>
                <a:sym typeface="Trebuchet MS"/>
              </a:rPr>
              <a:t>This means that the SAC budget is dependent on a variety  of factors, most notably </a:t>
            </a:r>
            <a:r>
              <a:rPr lang="en-US" sz="1800" b="1" dirty="0">
                <a:solidFill>
                  <a:srgbClr val="666666"/>
                </a:solidFill>
                <a:latin typeface="Trebuchet MS"/>
                <a:ea typeface="Trebuchet MS"/>
                <a:cs typeface="Trebuchet MS"/>
                <a:sym typeface="Trebuchet MS"/>
              </a:rPr>
              <a:t>how many students enroll </a:t>
            </a:r>
            <a:r>
              <a:rPr lang="en-US" sz="1800" dirty="0">
                <a:solidFill>
                  <a:srgbClr val="666666"/>
                </a:solidFill>
                <a:latin typeface="Trebuchet MS"/>
                <a:ea typeface="Trebuchet MS"/>
                <a:cs typeface="Trebuchet MS"/>
                <a:sym typeface="Trebuchet MS"/>
              </a:rPr>
              <a:t>and  how much funding RSOs use from the prior semester</a:t>
            </a:r>
            <a:endParaRPr sz="1800" dirty="0">
              <a:solidFill>
                <a:schemeClr val="dk1"/>
              </a:solidFill>
              <a:latin typeface="Trebuchet MS"/>
              <a:ea typeface="Trebuchet MS"/>
              <a:cs typeface="Trebuchet MS"/>
              <a:sym typeface="Trebuchet MS"/>
            </a:endParaRPr>
          </a:p>
          <a:p>
            <a:pPr marL="469900" marR="5080" lvl="0" indent="-343535" algn="l" rtl="0">
              <a:lnSpc>
                <a:spcPct val="99100"/>
              </a:lnSpc>
              <a:spcBef>
                <a:spcPts val="265"/>
              </a:spcBef>
              <a:spcAft>
                <a:spcPts val="0"/>
              </a:spcAft>
              <a:buClr>
                <a:srgbClr val="FFB600"/>
              </a:buClr>
              <a:buSzPts val="1800"/>
              <a:buFont typeface="Arial"/>
              <a:buChar char="●"/>
            </a:pPr>
            <a:r>
              <a:rPr lang="en-US" sz="1800" dirty="0">
                <a:solidFill>
                  <a:srgbClr val="666666"/>
                </a:solidFill>
                <a:latin typeface="Trebuchet MS"/>
                <a:ea typeface="Trebuchet MS"/>
                <a:cs typeface="Trebuchet MS"/>
                <a:sym typeface="Trebuchet MS"/>
              </a:rPr>
              <a:t>SAC is the committee, composed of Student Government  representatives and RSO members, responsible for  allocating funds to RSOs </a:t>
            </a:r>
            <a:r>
              <a:rPr lang="en-US" sz="1800" b="1" dirty="0">
                <a:solidFill>
                  <a:srgbClr val="666666"/>
                </a:solidFill>
                <a:latin typeface="Trebuchet MS"/>
                <a:ea typeface="Trebuchet MS"/>
                <a:cs typeface="Trebuchet MS"/>
                <a:sym typeface="Trebuchet MS"/>
              </a:rPr>
              <a:t>fairly </a:t>
            </a:r>
            <a:r>
              <a:rPr lang="en-US" sz="1800" dirty="0">
                <a:solidFill>
                  <a:srgbClr val="666666"/>
                </a:solidFill>
                <a:latin typeface="Trebuchet MS"/>
                <a:ea typeface="Trebuchet MS"/>
                <a:cs typeface="Trebuchet MS"/>
                <a:sym typeface="Trebuchet MS"/>
              </a:rPr>
              <a:t>&amp; in accordance with </a:t>
            </a:r>
            <a:r>
              <a:rPr lang="en-US" sz="1800" b="1" dirty="0">
                <a:solidFill>
                  <a:srgbClr val="666666"/>
                </a:solidFill>
                <a:latin typeface="Trebuchet MS"/>
                <a:ea typeface="Trebuchet MS"/>
                <a:cs typeface="Trebuchet MS"/>
                <a:sym typeface="Trebuchet MS"/>
              </a:rPr>
              <a:t>policy</a:t>
            </a:r>
            <a:endParaRPr sz="1800" dirty="0">
              <a:solidFill>
                <a:schemeClr val="dk1"/>
              </a:solidFill>
              <a:latin typeface="Trebuchet MS"/>
              <a:ea typeface="Trebuchet MS"/>
              <a:cs typeface="Trebuchet MS"/>
              <a:sym typeface="Trebuchet MS"/>
            </a:endParaRPr>
          </a:p>
          <a:p>
            <a:pPr marL="12700" marR="167005" lvl="0" indent="0" algn="l" rtl="0">
              <a:lnSpc>
                <a:spcPct val="100899"/>
              </a:lnSpc>
              <a:spcBef>
                <a:spcPts val="675"/>
              </a:spcBef>
              <a:spcAft>
                <a:spcPts val="0"/>
              </a:spcAft>
              <a:buNone/>
            </a:pPr>
            <a:r>
              <a:rPr lang="en-US" sz="1800" dirty="0">
                <a:solidFill>
                  <a:srgbClr val="666666"/>
                </a:solidFill>
                <a:latin typeface="Trebuchet MS"/>
                <a:ea typeface="Trebuchet MS"/>
                <a:cs typeface="Trebuchet MS"/>
                <a:sym typeface="Trebuchet MS"/>
              </a:rPr>
              <a:t>SAC is one place where students have a direct say in how  their segregated fees are spent!</a:t>
            </a:r>
            <a:endParaRPr sz="1800" dirty="0">
              <a:solidFill>
                <a:schemeClr val="dk1"/>
              </a:solidFill>
              <a:latin typeface="Trebuchet MS"/>
              <a:ea typeface="Trebuchet MS"/>
              <a:cs typeface="Trebuchet MS"/>
              <a:sym typeface="Trebuchet MS"/>
            </a:endParaRPr>
          </a:p>
        </p:txBody>
      </p:sp>
      <p:sp>
        <p:nvSpPr>
          <p:cNvPr id="57" name="Google Shape;57;p2"/>
          <p:cNvSpPr/>
          <p:nvPr/>
        </p:nvSpPr>
        <p:spPr>
          <a:xfrm>
            <a:off x="8115300" y="228599"/>
            <a:ext cx="542925" cy="876300"/>
          </a:xfrm>
          <a:custGeom>
            <a:avLst/>
            <a:gdLst/>
            <a:ahLst/>
            <a:cxnLst/>
            <a:rect l="l" t="t" r="r" b="b"/>
            <a:pathLst>
              <a:path w="542925" h="876300" extrusionOk="0">
                <a:moveTo>
                  <a:pt x="371475" y="321818"/>
                </a:moveTo>
                <a:lnTo>
                  <a:pt x="339344" y="349123"/>
                </a:lnTo>
                <a:lnTo>
                  <a:pt x="335534" y="351663"/>
                </a:lnTo>
                <a:lnTo>
                  <a:pt x="330454" y="353060"/>
                </a:lnTo>
                <a:lnTo>
                  <a:pt x="326517" y="351663"/>
                </a:lnTo>
                <a:lnTo>
                  <a:pt x="322707" y="349123"/>
                </a:lnTo>
                <a:lnTo>
                  <a:pt x="271399" y="304800"/>
                </a:lnTo>
                <a:lnTo>
                  <a:pt x="220218" y="349123"/>
                </a:lnTo>
                <a:lnTo>
                  <a:pt x="216281" y="351663"/>
                </a:lnTo>
                <a:lnTo>
                  <a:pt x="212471" y="353060"/>
                </a:lnTo>
                <a:lnTo>
                  <a:pt x="207391" y="351663"/>
                </a:lnTo>
                <a:lnTo>
                  <a:pt x="203581" y="349123"/>
                </a:lnTo>
                <a:lnTo>
                  <a:pt x="171450" y="321818"/>
                </a:lnTo>
                <a:lnTo>
                  <a:pt x="240665" y="647700"/>
                </a:lnTo>
                <a:lnTo>
                  <a:pt x="302133" y="647700"/>
                </a:lnTo>
                <a:lnTo>
                  <a:pt x="371475" y="321818"/>
                </a:lnTo>
                <a:close/>
              </a:path>
              <a:path w="542925" h="876300" extrusionOk="0">
                <a:moveTo>
                  <a:pt x="380949" y="743013"/>
                </a:moveTo>
                <a:lnTo>
                  <a:pt x="171450" y="743013"/>
                </a:lnTo>
                <a:lnTo>
                  <a:pt x="171450" y="790575"/>
                </a:lnTo>
                <a:lnTo>
                  <a:pt x="380949" y="790575"/>
                </a:lnTo>
                <a:lnTo>
                  <a:pt x="380949" y="743013"/>
                </a:lnTo>
                <a:close/>
              </a:path>
              <a:path w="542925" h="876300" extrusionOk="0">
                <a:moveTo>
                  <a:pt x="380949" y="666813"/>
                </a:moveTo>
                <a:lnTo>
                  <a:pt x="171450" y="666813"/>
                </a:lnTo>
                <a:lnTo>
                  <a:pt x="171450" y="714375"/>
                </a:lnTo>
                <a:lnTo>
                  <a:pt x="380949" y="714375"/>
                </a:lnTo>
                <a:lnTo>
                  <a:pt x="380949" y="666813"/>
                </a:lnTo>
                <a:close/>
              </a:path>
              <a:path w="542925" h="876300" extrusionOk="0">
                <a:moveTo>
                  <a:pt x="381000" y="809625"/>
                </a:moveTo>
                <a:lnTo>
                  <a:pt x="171450" y="809625"/>
                </a:lnTo>
                <a:lnTo>
                  <a:pt x="171450" y="819150"/>
                </a:lnTo>
                <a:lnTo>
                  <a:pt x="267462" y="874903"/>
                </a:lnTo>
                <a:lnTo>
                  <a:pt x="276225" y="876300"/>
                </a:lnTo>
                <a:lnTo>
                  <a:pt x="284988" y="874903"/>
                </a:lnTo>
                <a:lnTo>
                  <a:pt x="363601" y="846328"/>
                </a:lnTo>
                <a:lnTo>
                  <a:pt x="381000" y="819150"/>
                </a:lnTo>
                <a:lnTo>
                  <a:pt x="381000" y="809625"/>
                </a:lnTo>
                <a:close/>
              </a:path>
              <a:path w="542925" h="876300" extrusionOk="0">
                <a:moveTo>
                  <a:pt x="542925" y="270637"/>
                </a:moveTo>
                <a:lnTo>
                  <a:pt x="536448" y="215519"/>
                </a:lnTo>
                <a:lnTo>
                  <a:pt x="520954" y="165481"/>
                </a:lnTo>
                <a:lnTo>
                  <a:pt x="496570" y="119253"/>
                </a:lnTo>
                <a:lnTo>
                  <a:pt x="463169" y="79502"/>
                </a:lnTo>
                <a:lnTo>
                  <a:pt x="423291" y="46228"/>
                </a:lnTo>
                <a:lnTo>
                  <a:pt x="376936" y="21844"/>
                </a:lnTo>
                <a:lnTo>
                  <a:pt x="325501" y="5207"/>
                </a:lnTo>
                <a:lnTo>
                  <a:pt x="271526" y="0"/>
                </a:lnTo>
                <a:lnTo>
                  <a:pt x="243205" y="1270"/>
                </a:lnTo>
                <a:lnTo>
                  <a:pt x="190373" y="12827"/>
                </a:lnTo>
                <a:lnTo>
                  <a:pt x="142875" y="33401"/>
                </a:lnTo>
                <a:lnTo>
                  <a:pt x="99060" y="61595"/>
                </a:lnTo>
                <a:lnTo>
                  <a:pt x="63119" y="98806"/>
                </a:lnTo>
                <a:lnTo>
                  <a:pt x="33528" y="141097"/>
                </a:lnTo>
                <a:lnTo>
                  <a:pt x="12954" y="189865"/>
                </a:lnTo>
                <a:lnTo>
                  <a:pt x="2667" y="242443"/>
                </a:lnTo>
                <a:lnTo>
                  <a:pt x="0" y="270637"/>
                </a:lnTo>
                <a:lnTo>
                  <a:pt x="2667" y="298831"/>
                </a:lnTo>
                <a:lnTo>
                  <a:pt x="12954" y="351409"/>
                </a:lnTo>
                <a:lnTo>
                  <a:pt x="33528" y="397637"/>
                </a:lnTo>
                <a:lnTo>
                  <a:pt x="57912" y="438658"/>
                </a:lnTo>
                <a:lnTo>
                  <a:pt x="100330" y="500253"/>
                </a:lnTo>
                <a:lnTo>
                  <a:pt x="126111" y="543814"/>
                </a:lnTo>
                <a:lnTo>
                  <a:pt x="137668" y="566928"/>
                </a:lnTo>
                <a:lnTo>
                  <a:pt x="147955" y="592455"/>
                </a:lnTo>
                <a:lnTo>
                  <a:pt x="156972" y="619506"/>
                </a:lnTo>
                <a:lnTo>
                  <a:pt x="163449" y="647700"/>
                </a:lnTo>
                <a:lnTo>
                  <a:pt x="214884" y="647700"/>
                </a:lnTo>
                <a:lnTo>
                  <a:pt x="171069" y="446278"/>
                </a:lnTo>
                <a:lnTo>
                  <a:pt x="140208" y="296291"/>
                </a:lnTo>
                <a:lnTo>
                  <a:pt x="140208" y="289814"/>
                </a:lnTo>
                <a:lnTo>
                  <a:pt x="142875" y="284734"/>
                </a:lnTo>
                <a:lnTo>
                  <a:pt x="146685" y="282194"/>
                </a:lnTo>
                <a:lnTo>
                  <a:pt x="151892" y="280924"/>
                </a:lnTo>
                <a:lnTo>
                  <a:pt x="155702" y="280924"/>
                </a:lnTo>
                <a:lnTo>
                  <a:pt x="160909" y="283464"/>
                </a:lnTo>
                <a:lnTo>
                  <a:pt x="212344" y="328295"/>
                </a:lnTo>
                <a:lnTo>
                  <a:pt x="262509" y="283464"/>
                </a:lnTo>
                <a:lnTo>
                  <a:pt x="267589" y="280924"/>
                </a:lnTo>
                <a:lnTo>
                  <a:pt x="275336" y="280924"/>
                </a:lnTo>
                <a:lnTo>
                  <a:pt x="280416" y="283464"/>
                </a:lnTo>
                <a:lnTo>
                  <a:pt x="330708" y="328295"/>
                </a:lnTo>
                <a:lnTo>
                  <a:pt x="382016" y="283464"/>
                </a:lnTo>
                <a:lnTo>
                  <a:pt x="387223" y="280924"/>
                </a:lnTo>
                <a:lnTo>
                  <a:pt x="391033" y="280924"/>
                </a:lnTo>
                <a:lnTo>
                  <a:pt x="396240" y="282194"/>
                </a:lnTo>
                <a:lnTo>
                  <a:pt x="400050" y="284734"/>
                </a:lnTo>
                <a:lnTo>
                  <a:pt x="402717" y="289814"/>
                </a:lnTo>
                <a:lnTo>
                  <a:pt x="402717" y="296291"/>
                </a:lnTo>
                <a:lnTo>
                  <a:pt x="371856" y="446278"/>
                </a:lnTo>
                <a:lnTo>
                  <a:pt x="328041" y="647700"/>
                </a:lnTo>
                <a:lnTo>
                  <a:pt x="379603" y="647700"/>
                </a:lnTo>
                <a:lnTo>
                  <a:pt x="394970" y="592455"/>
                </a:lnTo>
                <a:lnTo>
                  <a:pt x="416814" y="543814"/>
                </a:lnTo>
                <a:lnTo>
                  <a:pt x="442595" y="500253"/>
                </a:lnTo>
                <a:lnTo>
                  <a:pt x="485013" y="438658"/>
                </a:lnTo>
                <a:lnTo>
                  <a:pt x="497840" y="418084"/>
                </a:lnTo>
                <a:lnTo>
                  <a:pt x="520954" y="374523"/>
                </a:lnTo>
                <a:lnTo>
                  <a:pt x="536448" y="325755"/>
                </a:lnTo>
                <a:lnTo>
                  <a:pt x="540385" y="298831"/>
                </a:lnTo>
                <a:lnTo>
                  <a:pt x="542925" y="270637"/>
                </a:lnTo>
                <a:close/>
              </a:path>
            </a:pathLst>
          </a:custGeom>
          <a:solidFill>
            <a:srgbClr val="FFB6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 name="Google Shape;58;p2"/>
          <p:cNvSpPr txBox="1"/>
          <p:nvPr/>
        </p:nvSpPr>
        <p:spPr>
          <a:xfrm>
            <a:off x="8791193" y="4773504"/>
            <a:ext cx="176530" cy="215900"/>
          </a:xfrm>
          <a:prstGeom prst="rect">
            <a:avLst/>
          </a:prstGeom>
          <a:noFill/>
          <a:ln>
            <a:noFill/>
          </a:ln>
        </p:spPr>
        <p:txBody>
          <a:bodyPr spcFirstLastPara="1" wrap="square" lIns="0" tIns="6350" rIns="0" bIns="0" anchor="t" anchorCtr="0">
            <a:spAutoFit/>
          </a:bodyPr>
          <a:lstStyle/>
          <a:p>
            <a:pPr marL="38100" marR="0" lvl="0" indent="0" algn="l" rtl="0">
              <a:lnSpc>
                <a:spcPct val="100000"/>
              </a:lnSpc>
              <a:spcBef>
                <a:spcPts val="0"/>
              </a:spcBef>
              <a:spcAft>
                <a:spcPts val="0"/>
              </a:spcAft>
              <a:buNone/>
            </a:pPr>
            <a:fld id="{00000000-1234-1234-1234-123412341234}" type="slidenum">
              <a:rPr lang="en-US" sz="1250" b="1">
                <a:solidFill>
                  <a:srgbClr val="FFB600"/>
                </a:solidFill>
                <a:latin typeface="Arial"/>
                <a:ea typeface="Arial"/>
                <a:cs typeface="Arial"/>
                <a:sym typeface="Arial"/>
              </a:rPr>
              <a:t>2</a:t>
            </a:fld>
            <a:endParaRPr sz="1250">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3"/>
          <p:cNvSpPr txBox="1">
            <a:spLocks noGrp="1"/>
          </p:cNvSpPr>
          <p:nvPr>
            <p:ph type="title"/>
          </p:nvPr>
        </p:nvSpPr>
        <p:spPr>
          <a:xfrm>
            <a:off x="1001694" y="650500"/>
            <a:ext cx="6370800" cy="62460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US" sz="3950">
                <a:solidFill>
                  <a:srgbClr val="434343"/>
                </a:solidFill>
              </a:rPr>
              <a:t>About SAC Funds</a:t>
            </a:r>
            <a:endParaRPr sz="3950"/>
          </a:p>
        </p:txBody>
      </p:sp>
      <p:sp>
        <p:nvSpPr>
          <p:cNvPr id="64" name="Google Shape;64;p3"/>
          <p:cNvSpPr txBox="1"/>
          <p:nvPr/>
        </p:nvSpPr>
        <p:spPr>
          <a:xfrm>
            <a:off x="1116330" y="1417256"/>
            <a:ext cx="6602700" cy="31248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800" b="1" dirty="0">
                <a:solidFill>
                  <a:srgbClr val="666666"/>
                </a:solidFill>
                <a:latin typeface="Trebuchet MS"/>
                <a:ea typeface="Trebuchet MS"/>
                <a:cs typeface="Trebuchet MS"/>
                <a:sym typeface="Trebuchet MS"/>
              </a:rPr>
              <a:t>SAC is not and never has been intended to be the SOLE source</a:t>
            </a:r>
            <a:r>
              <a:rPr lang="en-US" sz="1800" dirty="0">
                <a:solidFill>
                  <a:schemeClr val="dk1"/>
                </a:solidFill>
                <a:latin typeface="Trebuchet MS"/>
                <a:ea typeface="Trebuchet MS"/>
                <a:cs typeface="Trebuchet MS"/>
                <a:sym typeface="Trebuchet MS"/>
              </a:rPr>
              <a:t> </a:t>
            </a:r>
            <a:r>
              <a:rPr lang="en-US" sz="1800" b="1" dirty="0">
                <a:solidFill>
                  <a:srgbClr val="666666"/>
                </a:solidFill>
                <a:latin typeface="Trebuchet MS"/>
                <a:ea typeface="Trebuchet MS"/>
                <a:cs typeface="Trebuchet MS"/>
                <a:sym typeface="Trebuchet MS"/>
              </a:rPr>
              <a:t>of funding for student organizations.</a:t>
            </a:r>
            <a:endParaRPr sz="1800" dirty="0">
              <a:solidFill>
                <a:schemeClr val="dk1"/>
              </a:solidFill>
              <a:latin typeface="Trebuchet MS"/>
              <a:ea typeface="Trebuchet MS"/>
              <a:cs typeface="Trebuchet MS"/>
              <a:sym typeface="Trebuchet MS"/>
            </a:endParaRPr>
          </a:p>
          <a:p>
            <a:pPr marL="355600" marR="313055" lvl="0" indent="-343535" algn="l" rtl="0">
              <a:lnSpc>
                <a:spcPct val="99100"/>
              </a:lnSpc>
              <a:spcBef>
                <a:spcPts val="265"/>
              </a:spcBef>
              <a:spcAft>
                <a:spcPts val="0"/>
              </a:spcAft>
              <a:buClr>
                <a:srgbClr val="FFB600"/>
              </a:buClr>
              <a:buSzPts val="1800"/>
              <a:buFont typeface="Arial"/>
              <a:buChar char="●"/>
            </a:pPr>
            <a:r>
              <a:rPr lang="en-US" sz="1800" dirty="0">
                <a:solidFill>
                  <a:srgbClr val="666666"/>
                </a:solidFill>
                <a:latin typeface="Trebuchet MS"/>
                <a:ea typeface="Trebuchet MS"/>
                <a:cs typeface="Trebuchet MS"/>
                <a:sym typeface="Trebuchet MS"/>
              </a:rPr>
              <a:t>Your organization is not guaranteed to receive the full  amount you request or even the amount voted on in the  hearing.</a:t>
            </a:r>
            <a:endParaRPr sz="1800" dirty="0">
              <a:solidFill>
                <a:schemeClr val="dk1"/>
              </a:solidFill>
              <a:latin typeface="Trebuchet MS"/>
              <a:ea typeface="Trebuchet MS"/>
              <a:cs typeface="Trebuchet MS"/>
              <a:sym typeface="Trebuchet MS"/>
            </a:endParaRPr>
          </a:p>
          <a:p>
            <a:pPr marL="355600" marR="189230" lvl="0" indent="-343535" algn="l" rtl="0">
              <a:lnSpc>
                <a:spcPct val="99100"/>
              </a:lnSpc>
              <a:spcBef>
                <a:spcPts val="265"/>
              </a:spcBef>
              <a:spcAft>
                <a:spcPts val="0"/>
              </a:spcAft>
              <a:buClr>
                <a:srgbClr val="FFB600"/>
              </a:buClr>
              <a:buSzPts val="1800"/>
              <a:buFont typeface="Arial"/>
              <a:buChar char="●"/>
            </a:pPr>
            <a:r>
              <a:rPr lang="en-US" sz="1800" dirty="0">
                <a:solidFill>
                  <a:srgbClr val="666666"/>
                </a:solidFill>
                <a:latin typeface="Trebuchet MS"/>
                <a:ea typeface="Trebuchet MS"/>
                <a:cs typeface="Trebuchet MS"/>
                <a:sym typeface="Trebuchet MS"/>
              </a:rPr>
              <a:t>Your group, even if requesting SAC grants, should  continue to pursue and maximize sponsorships and other  fundraising opportunities.</a:t>
            </a:r>
            <a:endParaRPr sz="1800" dirty="0">
              <a:solidFill>
                <a:schemeClr val="dk1"/>
              </a:solidFill>
              <a:latin typeface="Trebuchet MS"/>
              <a:ea typeface="Trebuchet MS"/>
              <a:cs typeface="Trebuchet MS"/>
              <a:sym typeface="Trebuchet MS"/>
            </a:endParaRPr>
          </a:p>
          <a:p>
            <a:pPr marL="355600" marR="64769" lvl="0" indent="-343535" algn="l" rtl="0">
              <a:lnSpc>
                <a:spcPct val="99100"/>
              </a:lnSpc>
              <a:spcBef>
                <a:spcPts val="260"/>
              </a:spcBef>
              <a:spcAft>
                <a:spcPts val="0"/>
              </a:spcAft>
              <a:buClr>
                <a:srgbClr val="FFB600"/>
              </a:buClr>
              <a:buSzPts val="1800"/>
              <a:buFont typeface="Arial"/>
              <a:buChar char="●"/>
            </a:pPr>
            <a:r>
              <a:rPr lang="en-US" sz="1800" dirty="0">
                <a:solidFill>
                  <a:srgbClr val="666666"/>
                </a:solidFill>
                <a:latin typeface="Trebuchet MS"/>
                <a:ea typeface="Trebuchet MS"/>
                <a:cs typeface="Trebuchet MS"/>
                <a:sym typeface="Trebuchet MS"/>
              </a:rPr>
              <a:t>Your Student Involvement liaison and faculty/staff advisor  can be great resources to help with securing additional  funding.</a:t>
            </a:r>
            <a:endParaRPr sz="1800" dirty="0">
              <a:solidFill>
                <a:schemeClr val="dk1"/>
              </a:solidFill>
              <a:latin typeface="Trebuchet MS"/>
              <a:ea typeface="Trebuchet MS"/>
              <a:cs typeface="Trebuchet MS"/>
              <a:sym typeface="Trebuchet MS"/>
            </a:endParaRPr>
          </a:p>
        </p:txBody>
      </p:sp>
      <p:sp>
        <p:nvSpPr>
          <p:cNvPr id="65" name="Google Shape;65;p3"/>
          <p:cNvSpPr/>
          <p:nvPr/>
        </p:nvSpPr>
        <p:spPr>
          <a:xfrm>
            <a:off x="8115300" y="228599"/>
            <a:ext cx="542925" cy="876300"/>
          </a:xfrm>
          <a:custGeom>
            <a:avLst/>
            <a:gdLst/>
            <a:ahLst/>
            <a:cxnLst/>
            <a:rect l="l" t="t" r="r" b="b"/>
            <a:pathLst>
              <a:path w="542925" h="876300" extrusionOk="0">
                <a:moveTo>
                  <a:pt x="371475" y="321818"/>
                </a:moveTo>
                <a:lnTo>
                  <a:pt x="339344" y="349123"/>
                </a:lnTo>
                <a:lnTo>
                  <a:pt x="335534" y="351663"/>
                </a:lnTo>
                <a:lnTo>
                  <a:pt x="330454" y="353060"/>
                </a:lnTo>
                <a:lnTo>
                  <a:pt x="326517" y="351663"/>
                </a:lnTo>
                <a:lnTo>
                  <a:pt x="322707" y="349123"/>
                </a:lnTo>
                <a:lnTo>
                  <a:pt x="271399" y="304800"/>
                </a:lnTo>
                <a:lnTo>
                  <a:pt x="220218" y="349123"/>
                </a:lnTo>
                <a:lnTo>
                  <a:pt x="216281" y="351663"/>
                </a:lnTo>
                <a:lnTo>
                  <a:pt x="212471" y="353060"/>
                </a:lnTo>
                <a:lnTo>
                  <a:pt x="207391" y="351663"/>
                </a:lnTo>
                <a:lnTo>
                  <a:pt x="203581" y="349123"/>
                </a:lnTo>
                <a:lnTo>
                  <a:pt x="171450" y="321818"/>
                </a:lnTo>
                <a:lnTo>
                  <a:pt x="240665" y="647700"/>
                </a:lnTo>
                <a:lnTo>
                  <a:pt x="302133" y="647700"/>
                </a:lnTo>
                <a:lnTo>
                  <a:pt x="371475" y="321818"/>
                </a:lnTo>
                <a:close/>
              </a:path>
              <a:path w="542925" h="876300" extrusionOk="0">
                <a:moveTo>
                  <a:pt x="380949" y="743013"/>
                </a:moveTo>
                <a:lnTo>
                  <a:pt x="171450" y="743013"/>
                </a:lnTo>
                <a:lnTo>
                  <a:pt x="171450" y="790575"/>
                </a:lnTo>
                <a:lnTo>
                  <a:pt x="380949" y="790575"/>
                </a:lnTo>
                <a:lnTo>
                  <a:pt x="380949" y="743013"/>
                </a:lnTo>
                <a:close/>
              </a:path>
              <a:path w="542925" h="876300" extrusionOk="0">
                <a:moveTo>
                  <a:pt x="380949" y="666813"/>
                </a:moveTo>
                <a:lnTo>
                  <a:pt x="171450" y="666813"/>
                </a:lnTo>
                <a:lnTo>
                  <a:pt x="171450" y="714375"/>
                </a:lnTo>
                <a:lnTo>
                  <a:pt x="380949" y="714375"/>
                </a:lnTo>
                <a:lnTo>
                  <a:pt x="380949" y="666813"/>
                </a:lnTo>
                <a:close/>
              </a:path>
              <a:path w="542925" h="876300" extrusionOk="0">
                <a:moveTo>
                  <a:pt x="381000" y="809625"/>
                </a:moveTo>
                <a:lnTo>
                  <a:pt x="171450" y="809625"/>
                </a:lnTo>
                <a:lnTo>
                  <a:pt x="171450" y="819150"/>
                </a:lnTo>
                <a:lnTo>
                  <a:pt x="267462" y="874903"/>
                </a:lnTo>
                <a:lnTo>
                  <a:pt x="276225" y="876300"/>
                </a:lnTo>
                <a:lnTo>
                  <a:pt x="284988" y="874903"/>
                </a:lnTo>
                <a:lnTo>
                  <a:pt x="363601" y="846328"/>
                </a:lnTo>
                <a:lnTo>
                  <a:pt x="381000" y="819150"/>
                </a:lnTo>
                <a:lnTo>
                  <a:pt x="381000" y="809625"/>
                </a:lnTo>
                <a:close/>
              </a:path>
              <a:path w="542925" h="876300" extrusionOk="0">
                <a:moveTo>
                  <a:pt x="542925" y="270637"/>
                </a:moveTo>
                <a:lnTo>
                  <a:pt x="536448" y="215519"/>
                </a:lnTo>
                <a:lnTo>
                  <a:pt x="520954" y="165481"/>
                </a:lnTo>
                <a:lnTo>
                  <a:pt x="496570" y="119253"/>
                </a:lnTo>
                <a:lnTo>
                  <a:pt x="463169" y="79502"/>
                </a:lnTo>
                <a:lnTo>
                  <a:pt x="423291" y="46228"/>
                </a:lnTo>
                <a:lnTo>
                  <a:pt x="376936" y="21844"/>
                </a:lnTo>
                <a:lnTo>
                  <a:pt x="325501" y="5207"/>
                </a:lnTo>
                <a:lnTo>
                  <a:pt x="271526" y="0"/>
                </a:lnTo>
                <a:lnTo>
                  <a:pt x="243205" y="1270"/>
                </a:lnTo>
                <a:lnTo>
                  <a:pt x="190373" y="12827"/>
                </a:lnTo>
                <a:lnTo>
                  <a:pt x="142875" y="33401"/>
                </a:lnTo>
                <a:lnTo>
                  <a:pt x="99060" y="61595"/>
                </a:lnTo>
                <a:lnTo>
                  <a:pt x="63119" y="98806"/>
                </a:lnTo>
                <a:lnTo>
                  <a:pt x="33528" y="141097"/>
                </a:lnTo>
                <a:lnTo>
                  <a:pt x="12954" y="189865"/>
                </a:lnTo>
                <a:lnTo>
                  <a:pt x="2667" y="242443"/>
                </a:lnTo>
                <a:lnTo>
                  <a:pt x="0" y="270637"/>
                </a:lnTo>
                <a:lnTo>
                  <a:pt x="2667" y="298831"/>
                </a:lnTo>
                <a:lnTo>
                  <a:pt x="12954" y="351409"/>
                </a:lnTo>
                <a:lnTo>
                  <a:pt x="33528" y="397637"/>
                </a:lnTo>
                <a:lnTo>
                  <a:pt x="57912" y="438658"/>
                </a:lnTo>
                <a:lnTo>
                  <a:pt x="100330" y="500253"/>
                </a:lnTo>
                <a:lnTo>
                  <a:pt x="126111" y="543814"/>
                </a:lnTo>
                <a:lnTo>
                  <a:pt x="137668" y="566928"/>
                </a:lnTo>
                <a:lnTo>
                  <a:pt x="147955" y="592455"/>
                </a:lnTo>
                <a:lnTo>
                  <a:pt x="156972" y="619506"/>
                </a:lnTo>
                <a:lnTo>
                  <a:pt x="163449" y="647700"/>
                </a:lnTo>
                <a:lnTo>
                  <a:pt x="214884" y="647700"/>
                </a:lnTo>
                <a:lnTo>
                  <a:pt x="171069" y="446278"/>
                </a:lnTo>
                <a:lnTo>
                  <a:pt x="140208" y="296291"/>
                </a:lnTo>
                <a:lnTo>
                  <a:pt x="140208" y="289814"/>
                </a:lnTo>
                <a:lnTo>
                  <a:pt x="142875" y="284734"/>
                </a:lnTo>
                <a:lnTo>
                  <a:pt x="146685" y="282194"/>
                </a:lnTo>
                <a:lnTo>
                  <a:pt x="151892" y="280924"/>
                </a:lnTo>
                <a:lnTo>
                  <a:pt x="155702" y="280924"/>
                </a:lnTo>
                <a:lnTo>
                  <a:pt x="160909" y="283464"/>
                </a:lnTo>
                <a:lnTo>
                  <a:pt x="212344" y="328295"/>
                </a:lnTo>
                <a:lnTo>
                  <a:pt x="262509" y="283464"/>
                </a:lnTo>
                <a:lnTo>
                  <a:pt x="267589" y="280924"/>
                </a:lnTo>
                <a:lnTo>
                  <a:pt x="275336" y="280924"/>
                </a:lnTo>
                <a:lnTo>
                  <a:pt x="280416" y="283464"/>
                </a:lnTo>
                <a:lnTo>
                  <a:pt x="330708" y="328295"/>
                </a:lnTo>
                <a:lnTo>
                  <a:pt x="382016" y="283464"/>
                </a:lnTo>
                <a:lnTo>
                  <a:pt x="387223" y="280924"/>
                </a:lnTo>
                <a:lnTo>
                  <a:pt x="391033" y="280924"/>
                </a:lnTo>
                <a:lnTo>
                  <a:pt x="396240" y="282194"/>
                </a:lnTo>
                <a:lnTo>
                  <a:pt x="400050" y="284734"/>
                </a:lnTo>
                <a:lnTo>
                  <a:pt x="402717" y="289814"/>
                </a:lnTo>
                <a:lnTo>
                  <a:pt x="402717" y="296291"/>
                </a:lnTo>
                <a:lnTo>
                  <a:pt x="371856" y="446278"/>
                </a:lnTo>
                <a:lnTo>
                  <a:pt x="328041" y="647700"/>
                </a:lnTo>
                <a:lnTo>
                  <a:pt x="379603" y="647700"/>
                </a:lnTo>
                <a:lnTo>
                  <a:pt x="394970" y="592455"/>
                </a:lnTo>
                <a:lnTo>
                  <a:pt x="416814" y="543814"/>
                </a:lnTo>
                <a:lnTo>
                  <a:pt x="442595" y="500253"/>
                </a:lnTo>
                <a:lnTo>
                  <a:pt x="485013" y="438658"/>
                </a:lnTo>
                <a:lnTo>
                  <a:pt x="497840" y="418084"/>
                </a:lnTo>
                <a:lnTo>
                  <a:pt x="520954" y="374523"/>
                </a:lnTo>
                <a:lnTo>
                  <a:pt x="536448" y="325755"/>
                </a:lnTo>
                <a:lnTo>
                  <a:pt x="540385" y="298831"/>
                </a:lnTo>
                <a:lnTo>
                  <a:pt x="542925" y="270637"/>
                </a:lnTo>
                <a:close/>
              </a:path>
            </a:pathLst>
          </a:custGeom>
          <a:solidFill>
            <a:srgbClr val="FFB6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 name="Google Shape;66;p3"/>
          <p:cNvSpPr txBox="1"/>
          <p:nvPr/>
        </p:nvSpPr>
        <p:spPr>
          <a:xfrm>
            <a:off x="8791193" y="4773504"/>
            <a:ext cx="176530" cy="215900"/>
          </a:xfrm>
          <a:prstGeom prst="rect">
            <a:avLst/>
          </a:prstGeom>
          <a:noFill/>
          <a:ln>
            <a:noFill/>
          </a:ln>
        </p:spPr>
        <p:txBody>
          <a:bodyPr spcFirstLastPara="1" wrap="square" lIns="0" tIns="6350" rIns="0" bIns="0" anchor="t" anchorCtr="0">
            <a:spAutoFit/>
          </a:bodyPr>
          <a:lstStyle/>
          <a:p>
            <a:pPr marL="38100" marR="0" lvl="0" indent="0" algn="l" rtl="0">
              <a:lnSpc>
                <a:spcPct val="100000"/>
              </a:lnSpc>
              <a:spcBef>
                <a:spcPts val="0"/>
              </a:spcBef>
              <a:spcAft>
                <a:spcPts val="0"/>
              </a:spcAft>
              <a:buNone/>
            </a:pPr>
            <a:fld id="{00000000-1234-1234-1234-123412341234}" type="slidenum">
              <a:rPr lang="en-US" sz="1250" b="1">
                <a:solidFill>
                  <a:srgbClr val="FFB600"/>
                </a:solidFill>
                <a:latin typeface="Arial"/>
                <a:ea typeface="Arial"/>
                <a:cs typeface="Arial"/>
                <a:sym typeface="Arial"/>
              </a:rPr>
              <a:t>3</a:t>
            </a:fld>
            <a:endParaRPr sz="1250">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4"/>
          <p:cNvSpPr txBox="1">
            <a:spLocks noGrp="1"/>
          </p:cNvSpPr>
          <p:nvPr>
            <p:ph type="title"/>
          </p:nvPr>
        </p:nvSpPr>
        <p:spPr>
          <a:xfrm>
            <a:off x="1142376" y="1952000"/>
            <a:ext cx="1874100" cy="837300"/>
          </a:xfrm>
          <a:prstGeom prst="rect">
            <a:avLst/>
          </a:prstGeom>
          <a:noFill/>
          <a:ln>
            <a:noFill/>
          </a:ln>
        </p:spPr>
        <p:txBody>
          <a:bodyPr spcFirstLastPara="1" wrap="square" lIns="0" tIns="27300" rIns="0" bIns="0" anchor="t" anchorCtr="0">
            <a:spAutoFit/>
          </a:bodyPr>
          <a:lstStyle/>
          <a:p>
            <a:pPr marL="12700" marR="5080" lvl="0" indent="257175" algn="l" rtl="0">
              <a:lnSpc>
                <a:spcPct val="119166"/>
              </a:lnSpc>
              <a:spcBef>
                <a:spcPts val="0"/>
              </a:spcBef>
              <a:spcAft>
                <a:spcPts val="0"/>
              </a:spcAft>
              <a:buNone/>
            </a:pPr>
            <a:r>
              <a:rPr lang="en-US" sz="2400">
                <a:solidFill>
                  <a:srgbClr val="666666"/>
                </a:solidFill>
              </a:rPr>
              <a:t>Student  Association</a:t>
            </a:r>
            <a:endParaRPr sz="2400"/>
          </a:p>
        </p:txBody>
      </p:sp>
      <p:sp>
        <p:nvSpPr>
          <p:cNvPr id="72" name="Google Shape;72;p4"/>
          <p:cNvSpPr txBox="1"/>
          <p:nvPr/>
        </p:nvSpPr>
        <p:spPr>
          <a:xfrm>
            <a:off x="8791193" y="4773504"/>
            <a:ext cx="176530" cy="215900"/>
          </a:xfrm>
          <a:prstGeom prst="rect">
            <a:avLst/>
          </a:prstGeom>
          <a:noFill/>
          <a:ln>
            <a:noFill/>
          </a:ln>
        </p:spPr>
        <p:txBody>
          <a:bodyPr spcFirstLastPara="1" wrap="square" lIns="0" tIns="6350" rIns="0" bIns="0" anchor="t" anchorCtr="0">
            <a:spAutoFit/>
          </a:bodyPr>
          <a:lstStyle/>
          <a:p>
            <a:pPr marL="38100" marR="0" lvl="0" indent="0" algn="l" rtl="0">
              <a:lnSpc>
                <a:spcPct val="100000"/>
              </a:lnSpc>
              <a:spcBef>
                <a:spcPts val="0"/>
              </a:spcBef>
              <a:spcAft>
                <a:spcPts val="0"/>
              </a:spcAft>
              <a:buNone/>
            </a:pPr>
            <a:fld id="{00000000-1234-1234-1234-123412341234}" type="slidenum">
              <a:rPr lang="en-US" sz="1250" b="1">
                <a:solidFill>
                  <a:srgbClr val="FFB600"/>
                </a:solidFill>
                <a:latin typeface="Arial"/>
                <a:ea typeface="Arial"/>
                <a:cs typeface="Arial"/>
                <a:sym typeface="Arial"/>
              </a:rPr>
              <a:t>4</a:t>
            </a:fld>
            <a:endParaRPr sz="1250">
              <a:solidFill>
                <a:schemeClr val="dk1"/>
              </a:solidFill>
              <a:latin typeface="Arial"/>
              <a:ea typeface="Arial"/>
              <a:cs typeface="Arial"/>
              <a:sym typeface="Arial"/>
            </a:endParaRPr>
          </a:p>
        </p:txBody>
      </p:sp>
      <p:sp>
        <p:nvSpPr>
          <p:cNvPr id="73" name="Google Shape;73;p4"/>
          <p:cNvSpPr txBox="1"/>
          <p:nvPr/>
        </p:nvSpPr>
        <p:spPr>
          <a:xfrm>
            <a:off x="3016500" y="961450"/>
            <a:ext cx="1194300" cy="755400"/>
          </a:xfrm>
          <a:prstGeom prst="rect">
            <a:avLst/>
          </a:prstGeom>
          <a:noFill/>
          <a:ln>
            <a:noFill/>
          </a:ln>
        </p:spPr>
        <p:txBody>
          <a:bodyPr spcFirstLastPara="1" wrap="square" lIns="0" tIns="11425" rIns="0" bIns="0" anchor="t" anchorCtr="0">
            <a:spAutoFit/>
          </a:bodyPr>
          <a:lstStyle/>
          <a:p>
            <a:pPr marL="12065" marR="5080" lvl="0" indent="5080" algn="ctr" rtl="0">
              <a:lnSpc>
                <a:spcPct val="100899"/>
              </a:lnSpc>
              <a:spcBef>
                <a:spcPts val="0"/>
              </a:spcBef>
              <a:spcAft>
                <a:spcPts val="0"/>
              </a:spcAft>
              <a:buNone/>
            </a:pPr>
            <a:r>
              <a:rPr lang="en-US" sz="1200" b="1">
                <a:solidFill>
                  <a:srgbClr val="666666"/>
                </a:solidFill>
                <a:latin typeface="Arial"/>
                <a:ea typeface="Arial"/>
                <a:cs typeface="Arial"/>
                <a:sym typeface="Arial"/>
              </a:rPr>
              <a:t>Student  Appropriatio</a:t>
            </a:r>
            <a:r>
              <a:rPr lang="en-US" sz="1200" b="1">
                <a:solidFill>
                  <a:srgbClr val="666666"/>
                </a:solidFill>
              </a:rPr>
              <a:t>n</a:t>
            </a:r>
            <a:r>
              <a:rPr lang="en-US" sz="1200" b="1">
                <a:solidFill>
                  <a:srgbClr val="666666"/>
                </a:solidFill>
                <a:latin typeface="Arial"/>
                <a:ea typeface="Arial"/>
                <a:cs typeface="Arial"/>
                <a:sym typeface="Arial"/>
              </a:rPr>
              <a:t>s  Committee  (SAC)</a:t>
            </a:r>
            <a:endParaRPr sz="1200">
              <a:solidFill>
                <a:schemeClr val="dk1"/>
              </a:solidFill>
              <a:latin typeface="Arial"/>
              <a:ea typeface="Arial"/>
              <a:cs typeface="Arial"/>
              <a:sym typeface="Arial"/>
            </a:endParaRPr>
          </a:p>
        </p:txBody>
      </p:sp>
      <p:sp>
        <p:nvSpPr>
          <p:cNvPr id="74" name="Google Shape;74;p4"/>
          <p:cNvSpPr txBox="1"/>
          <p:nvPr/>
        </p:nvSpPr>
        <p:spPr>
          <a:xfrm>
            <a:off x="5822950" y="2564066"/>
            <a:ext cx="2197100" cy="879475"/>
          </a:xfrm>
          <a:prstGeom prst="rect">
            <a:avLst/>
          </a:prstGeom>
          <a:noFill/>
          <a:ln>
            <a:noFill/>
          </a:ln>
        </p:spPr>
        <p:txBody>
          <a:bodyPr spcFirstLastPara="1" wrap="square" lIns="0" tIns="6350" rIns="0" bIns="0" anchor="t" anchorCtr="0">
            <a:spAutoFit/>
          </a:bodyPr>
          <a:lstStyle/>
          <a:p>
            <a:pPr marL="12700" marR="5080" lvl="0" indent="391160" algn="l" rtl="0">
              <a:lnSpc>
                <a:spcPct val="102499"/>
              </a:lnSpc>
              <a:spcBef>
                <a:spcPts val="0"/>
              </a:spcBef>
              <a:spcAft>
                <a:spcPts val="0"/>
              </a:spcAft>
              <a:buNone/>
            </a:pPr>
            <a:r>
              <a:rPr lang="en-US" sz="2750" b="1">
                <a:solidFill>
                  <a:srgbClr val="666666"/>
                </a:solidFill>
                <a:latin typeface="Arial"/>
                <a:ea typeface="Arial"/>
                <a:cs typeface="Arial"/>
                <a:sym typeface="Arial"/>
              </a:rPr>
              <a:t>Student  Involvement</a:t>
            </a:r>
            <a:endParaRPr sz="2750">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78"/>
        <p:cNvGrpSpPr/>
        <p:nvPr/>
      </p:nvGrpSpPr>
      <p:grpSpPr>
        <a:xfrm>
          <a:off x="0" y="0"/>
          <a:ext cx="0" cy="0"/>
          <a:chOff x="0" y="0"/>
          <a:chExt cx="0" cy="0"/>
        </a:xfrm>
      </p:grpSpPr>
      <p:sp>
        <p:nvSpPr>
          <p:cNvPr id="79" name="Google Shape;79;p5"/>
          <p:cNvSpPr/>
          <p:nvPr/>
        </p:nvSpPr>
        <p:spPr>
          <a:xfrm>
            <a:off x="381000" y="295020"/>
            <a:ext cx="8382000" cy="4477004"/>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 name="Google Shape;80;p5"/>
          <p:cNvSpPr txBox="1">
            <a:spLocks noGrp="1"/>
          </p:cNvSpPr>
          <p:nvPr>
            <p:ph type="title"/>
          </p:nvPr>
        </p:nvSpPr>
        <p:spPr>
          <a:xfrm>
            <a:off x="765492" y="554355"/>
            <a:ext cx="4516961" cy="3089948"/>
          </a:xfrm>
          <a:prstGeom prst="rect">
            <a:avLst/>
          </a:prstGeom>
          <a:noFill/>
          <a:ln>
            <a:noFill/>
          </a:ln>
        </p:spPr>
        <p:txBody>
          <a:bodyPr spcFirstLastPara="1" wrap="square" lIns="0" tIns="12050" rIns="0" bIns="0" anchor="t" anchorCtr="0">
            <a:spAutoFit/>
          </a:bodyPr>
          <a:lstStyle/>
          <a:p>
            <a:pPr marL="12700" marR="5080" lvl="0" indent="0" algn="l" rtl="0">
              <a:lnSpc>
                <a:spcPct val="100200"/>
              </a:lnSpc>
              <a:spcBef>
                <a:spcPts val="0"/>
              </a:spcBef>
              <a:spcAft>
                <a:spcPts val="0"/>
              </a:spcAft>
              <a:buNone/>
            </a:pPr>
            <a:r>
              <a:rPr lang="en-US" sz="5000" dirty="0"/>
              <a:t>SAC funds  are regulated by state policy.</a:t>
            </a:r>
            <a:endParaRPr sz="5000" dirty="0"/>
          </a:p>
        </p:txBody>
      </p:sp>
      <p:sp>
        <p:nvSpPr>
          <p:cNvPr id="81" name="Google Shape;81;p5"/>
          <p:cNvSpPr txBox="1"/>
          <p:nvPr/>
        </p:nvSpPr>
        <p:spPr>
          <a:xfrm>
            <a:off x="8791193" y="4773504"/>
            <a:ext cx="176530" cy="215900"/>
          </a:xfrm>
          <a:prstGeom prst="rect">
            <a:avLst/>
          </a:prstGeom>
          <a:noFill/>
          <a:ln>
            <a:noFill/>
          </a:ln>
        </p:spPr>
        <p:txBody>
          <a:bodyPr spcFirstLastPara="1" wrap="square" lIns="0" tIns="6350" rIns="0" bIns="0" anchor="t" anchorCtr="0">
            <a:spAutoFit/>
          </a:bodyPr>
          <a:lstStyle/>
          <a:p>
            <a:pPr marL="38100" marR="0" lvl="0" indent="0" algn="l" rtl="0">
              <a:lnSpc>
                <a:spcPct val="100000"/>
              </a:lnSpc>
              <a:spcBef>
                <a:spcPts val="0"/>
              </a:spcBef>
              <a:spcAft>
                <a:spcPts val="0"/>
              </a:spcAft>
              <a:buNone/>
            </a:pPr>
            <a:fld id="{00000000-1234-1234-1234-123412341234}" type="slidenum">
              <a:rPr lang="en-US" sz="1250" b="1">
                <a:solidFill>
                  <a:srgbClr val="FFB600"/>
                </a:solidFill>
                <a:latin typeface="Arial"/>
                <a:ea typeface="Arial"/>
                <a:cs typeface="Arial"/>
                <a:sym typeface="Arial"/>
              </a:rPr>
              <a:t>5</a:t>
            </a:fld>
            <a:endParaRPr sz="1250">
              <a:solidFill>
                <a:schemeClr val="dk1"/>
              </a:solidFill>
              <a:latin typeface="Arial"/>
              <a:ea typeface="Arial"/>
              <a:cs typeface="Arial"/>
              <a:sym typeface="Arial"/>
            </a:endParaRPr>
          </a:p>
        </p:txBody>
      </p:sp>
      <p:sp>
        <p:nvSpPr>
          <p:cNvPr id="82" name="Google Shape;82;p5"/>
          <p:cNvSpPr txBox="1"/>
          <p:nvPr/>
        </p:nvSpPr>
        <p:spPr>
          <a:xfrm>
            <a:off x="765492" y="3563683"/>
            <a:ext cx="4692650" cy="844452"/>
          </a:xfrm>
          <a:prstGeom prst="rect">
            <a:avLst/>
          </a:prstGeom>
          <a:noFill/>
          <a:ln>
            <a:noFill/>
          </a:ln>
        </p:spPr>
        <p:txBody>
          <a:bodyPr spcFirstLastPara="1" wrap="square" lIns="0" tIns="13325" rIns="0" bIns="0" anchor="t" anchorCtr="0">
            <a:spAutoFit/>
          </a:bodyPr>
          <a:lstStyle/>
          <a:p>
            <a:pPr marL="12700" marR="5080" lvl="0" indent="0" algn="l" rtl="0">
              <a:lnSpc>
                <a:spcPct val="99700"/>
              </a:lnSpc>
              <a:spcBef>
                <a:spcPts val="0"/>
              </a:spcBef>
              <a:spcAft>
                <a:spcPts val="0"/>
              </a:spcAft>
              <a:buNone/>
            </a:pPr>
            <a:r>
              <a:rPr lang="en-US" sz="1800" dirty="0">
                <a:solidFill>
                  <a:srgbClr val="666666"/>
                </a:solidFill>
                <a:latin typeface="Trebuchet MS"/>
                <a:ea typeface="Trebuchet MS"/>
                <a:cs typeface="Trebuchet MS"/>
                <a:sym typeface="Trebuchet MS"/>
              </a:rPr>
              <a:t>This means that there are rules and procedures that the committee (&amp; RSOs!) must follow throughout the grant  process.</a:t>
            </a:r>
            <a:endParaRPr sz="1800" dirty="0">
              <a:solidFill>
                <a:schemeClr val="dk1"/>
              </a:solidFill>
              <a:latin typeface="Trebuchet MS"/>
              <a:ea typeface="Trebuchet MS"/>
              <a:cs typeface="Trebuchet MS"/>
              <a:sym typeface="Trebuchet M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6"/>
          <p:cNvSpPr txBox="1">
            <a:spLocks noGrp="1"/>
          </p:cNvSpPr>
          <p:nvPr>
            <p:ph type="title"/>
          </p:nvPr>
        </p:nvSpPr>
        <p:spPr>
          <a:xfrm>
            <a:off x="1001712" y="943864"/>
            <a:ext cx="5796915" cy="907415"/>
          </a:xfrm>
          <a:prstGeom prst="rect">
            <a:avLst/>
          </a:prstGeom>
          <a:noFill/>
          <a:ln>
            <a:noFill/>
          </a:ln>
        </p:spPr>
        <p:txBody>
          <a:bodyPr spcFirstLastPara="1" wrap="square" lIns="0" tIns="17125" rIns="0" bIns="0" anchor="t" anchorCtr="0">
            <a:spAutoFit/>
          </a:bodyPr>
          <a:lstStyle/>
          <a:p>
            <a:pPr marL="12700" lvl="0" indent="0" algn="l" rtl="0">
              <a:lnSpc>
                <a:spcPct val="100000"/>
              </a:lnSpc>
              <a:spcBef>
                <a:spcPts val="0"/>
              </a:spcBef>
              <a:spcAft>
                <a:spcPts val="0"/>
              </a:spcAft>
              <a:buNone/>
            </a:pPr>
            <a:r>
              <a:rPr lang="en-US" sz="5750">
                <a:solidFill>
                  <a:srgbClr val="434343"/>
                </a:solidFill>
              </a:rPr>
              <a:t>Guiding </a:t>
            </a:r>
            <a:r>
              <a:rPr lang="en-US" sz="5750"/>
              <a:t>policies</a:t>
            </a:r>
            <a:endParaRPr sz="5750"/>
          </a:p>
        </p:txBody>
      </p:sp>
      <p:sp>
        <p:nvSpPr>
          <p:cNvPr id="88" name="Google Shape;88;p6"/>
          <p:cNvSpPr txBox="1"/>
          <p:nvPr/>
        </p:nvSpPr>
        <p:spPr>
          <a:xfrm>
            <a:off x="1029975" y="2189550"/>
            <a:ext cx="2145900" cy="2278494"/>
          </a:xfrm>
          <a:prstGeom prst="rect">
            <a:avLst/>
          </a:prstGeom>
          <a:noFill/>
          <a:ln>
            <a:noFill/>
          </a:ln>
        </p:spPr>
        <p:txBody>
          <a:bodyPr spcFirstLastPara="1" wrap="square" lIns="0" tIns="85075" rIns="0" bIns="0" anchor="t" anchorCtr="0">
            <a:spAutoFit/>
          </a:bodyPr>
          <a:lstStyle/>
          <a:p>
            <a:pPr marL="12700" marR="0" lvl="0" indent="0" algn="l" rtl="0">
              <a:lnSpc>
                <a:spcPct val="100000"/>
              </a:lnSpc>
              <a:spcBef>
                <a:spcPts val="0"/>
              </a:spcBef>
              <a:spcAft>
                <a:spcPts val="0"/>
              </a:spcAft>
              <a:buNone/>
            </a:pPr>
            <a:r>
              <a:rPr lang="en-US" sz="1400" b="1" dirty="0">
                <a:solidFill>
                  <a:srgbClr val="666666"/>
                </a:solidFill>
                <a:latin typeface="Trebuchet MS"/>
                <a:ea typeface="Trebuchet MS"/>
                <a:cs typeface="Trebuchet MS"/>
                <a:sym typeface="Trebuchet MS"/>
              </a:rPr>
              <a:t>Federal Requirements</a:t>
            </a:r>
            <a:endParaRPr sz="1400" dirty="0">
              <a:solidFill>
                <a:schemeClr val="dk1"/>
              </a:solidFill>
              <a:latin typeface="Trebuchet MS"/>
              <a:ea typeface="Trebuchet MS"/>
              <a:cs typeface="Trebuchet MS"/>
              <a:sym typeface="Trebuchet MS"/>
            </a:endParaRPr>
          </a:p>
          <a:p>
            <a:pPr marL="12700" marR="151130" lvl="0" indent="0" algn="l" rtl="0">
              <a:lnSpc>
                <a:spcPct val="101299"/>
              </a:lnSpc>
              <a:spcBef>
                <a:spcPts val="550"/>
              </a:spcBef>
              <a:spcAft>
                <a:spcPts val="0"/>
              </a:spcAft>
              <a:buNone/>
            </a:pPr>
            <a:r>
              <a:rPr lang="en-US" sz="1400" dirty="0">
                <a:solidFill>
                  <a:srgbClr val="666666"/>
                </a:solidFill>
                <a:latin typeface="Trebuchet MS"/>
                <a:ea typeface="Trebuchet MS"/>
                <a:cs typeface="Trebuchet MS"/>
                <a:sym typeface="Trebuchet MS"/>
              </a:rPr>
              <a:t>Viewpoint Neutrality as  determined in Board of  Regents, University of  Wisconsin System v.</a:t>
            </a:r>
            <a:endParaRPr sz="1400" dirty="0">
              <a:solidFill>
                <a:schemeClr val="dk1"/>
              </a:solidFill>
              <a:latin typeface="Trebuchet MS"/>
              <a:ea typeface="Trebuchet MS"/>
              <a:cs typeface="Trebuchet MS"/>
              <a:sym typeface="Trebuchet MS"/>
            </a:endParaRPr>
          </a:p>
          <a:p>
            <a:pPr marL="12700" marR="0" lvl="0" indent="0" algn="l" rtl="0">
              <a:lnSpc>
                <a:spcPct val="117071"/>
              </a:lnSpc>
              <a:spcBef>
                <a:spcPts val="0"/>
              </a:spcBef>
              <a:spcAft>
                <a:spcPts val="0"/>
              </a:spcAft>
              <a:buNone/>
            </a:pPr>
            <a:r>
              <a:rPr lang="en-US" sz="1400" dirty="0">
                <a:solidFill>
                  <a:srgbClr val="666666"/>
                </a:solidFill>
                <a:latin typeface="Trebuchet MS"/>
                <a:ea typeface="Trebuchet MS"/>
                <a:cs typeface="Trebuchet MS"/>
                <a:sym typeface="Trebuchet MS"/>
              </a:rPr>
              <a:t>Southworth shapes what</a:t>
            </a:r>
            <a:endParaRPr sz="1400" dirty="0">
              <a:solidFill>
                <a:schemeClr val="dk1"/>
              </a:solidFill>
              <a:latin typeface="Trebuchet MS"/>
              <a:ea typeface="Trebuchet MS"/>
              <a:cs typeface="Trebuchet MS"/>
              <a:sym typeface="Trebuchet MS"/>
            </a:endParaRPr>
          </a:p>
          <a:p>
            <a:pPr marL="12700" marR="0" lvl="0" indent="0" algn="l" rtl="0">
              <a:lnSpc>
                <a:spcPct val="119285"/>
              </a:lnSpc>
              <a:spcBef>
                <a:spcPts val="0"/>
              </a:spcBef>
              <a:spcAft>
                <a:spcPts val="0"/>
              </a:spcAft>
              <a:buNone/>
            </a:pPr>
            <a:r>
              <a:rPr lang="en-US" sz="1400" dirty="0">
                <a:solidFill>
                  <a:srgbClr val="666666"/>
                </a:solidFill>
                <a:latin typeface="Trebuchet MS"/>
                <a:ea typeface="Trebuchet MS"/>
                <a:cs typeface="Trebuchet MS"/>
                <a:sym typeface="Trebuchet MS"/>
              </a:rPr>
              <a:t>information can and</a:t>
            </a:r>
            <a:endParaRPr sz="1400" dirty="0">
              <a:solidFill>
                <a:schemeClr val="dk1"/>
              </a:solidFill>
              <a:latin typeface="Trebuchet MS"/>
              <a:ea typeface="Trebuchet MS"/>
              <a:cs typeface="Trebuchet MS"/>
              <a:sym typeface="Trebuchet MS"/>
            </a:endParaRPr>
          </a:p>
          <a:p>
            <a:pPr marL="12700" marR="5080" lvl="0" indent="0" algn="l" rtl="0">
              <a:lnSpc>
                <a:spcPct val="117857"/>
              </a:lnSpc>
              <a:spcBef>
                <a:spcPts val="130"/>
              </a:spcBef>
              <a:spcAft>
                <a:spcPts val="0"/>
              </a:spcAft>
              <a:buNone/>
            </a:pPr>
            <a:r>
              <a:rPr lang="en-US" sz="1400" dirty="0">
                <a:solidFill>
                  <a:srgbClr val="666666"/>
                </a:solidFill>
                <a:latin typeface="Trebuchet MS"/>
                <a:ea typeface="Trebuchet MS"/>
                <a:cs typeface="Trebuchet MS"/>
                <a:sym typeface="Trebuchet MS"/>
              </a:rPr>
              <a:t>cannot be considered in  financial decision making.</a:t>
            </a:r>
            <a:endParaRPr sz="1400" dirty="0">
              <a:solidFill>
                <a:schemeClr val="dk1"/>
              </a:solidFill>
              <a:latin typeface="Trebuchet MS"/>
              <a:ea typeface="Trebuchet MS"/>
              <a:cs typeface="Trebuchet MS"/>
              <a:sym typeface="Trebuchet MS"/>
            </a:endParaRPr>
          </a:p>
        </p:txBody>
      </p:sp>
      <p:sp>
        <p:nvSpPr>
          <p:cNvPr id="89" name="Google Shape;89;p6"/>
          <p:cNvSpPr txBox="1"/>
          <p:nvPr/>
        </p:nvSpPr>
        <p:spPr>
          <a:xfrm>
            <a:off x="3478529" y="2189543"/>
            <a:ext cx="2106930" cy="1886585"/>
          </a:xfrm>
          <a:prstGeom prst="rect">
            <a:avLst/>
          </a:prstGeom>
          <a:noFill/>
          <a:ln>
            <a:noFill/>
          </a:ln>
        </p:spPr>
        <p:txBody>
          <a:bodyPr spcFirstLastPara="1" wrap="square" lIns="0" tIns="85075" rIns="0" bIns="0" anchor="t" anchorCtr="0">
            <a:spAutoFit/>
          </a:bodyPr>
          <a:lstStyle/>
          <a:p>
            <a:pPr marL="12700" marR="0" lvl="0" indent="0" algn="l" rtl="0">
              <a:lnSpc>
                <a:spcPct val="100000"/>
              </a:lnSpc>
              <a:spcBef>
                <a:spcPts val="0"/>
              </a:spcBef>
              <a:spcAft>
                <a:spcPts val="0"/>
              </a:spcAft>
              <a:buNone/>
            </a:pPr>
            <a:r>
              <a:rPr lang="en-US" sz="1400" b="1">
                <a:solidFill>
                  <a:srgbClr val="666666"/>
                </a:solidFill>
                <a:latin typeface="Trebuchet MS"/>
                <a:ea typeface="Trebuchet MS"/>
                <a:cs typeface="Trebuchet MS"/>
                <a:sym typeface="Trebuchet MS"/>
              </a:rPr>
              <a:t>State</a:t>
            </a:r>
            <a:endParaRPr sz="1400">
              <a:solidFill>
                <a:schemeClr val="dk1"/>
              </a:solidFill>
              <a:latin typeface="Trebuchet MS"/>
              <a:ea typeface="Trebuchet MS"/>
              <a:cs typeface="Trebuchet MS"/>
              <a:sym typeface="Trebuchet MS"/>
            </a:endParaRPr>
          </a:p>
          <a:p>
            <a:pPr marL="12700" marR="5080" lvl="0" indent="0" algn="l" rtl="0">
              <a:lnSpc>
                <a:spcPct val="100600"/>
              </a:lnSpc>
              <a:spcBef>
                <a:spcPts val="565"/>
              </a:spcBef>
              <a:spcAft>
                <a:spcPts val="0"/>
              </a:spcAft>
              <a:buNone/>
            </a:pPr>
            <a:r>
              <a:rPr lang="en-US" sz="1400">
                <a:solidFill>
                  <a:srgbClr val="666666"/>
                </a:solidFill>
                <a:latin typeface="Trebuchet MS"/>
                <a:ea typeface="Trebuchet MS"/>
                <a:cs typeface="Trebuchet MS"/>
                <a:sym typeface="Trebuchet MS"/>
              </a:rPr>
              <a:t>UW System  Administrative Policy 820  defines what student  segregated fee funding  can and cannot be used  for within UW System  campuses.</a:t>
            </a:r>
            <a:endParaRPr sz="1400">
              <a:solidFill>
                <a:schemeClr val="dk1"/>
              </a:solidFill>
              <a:latin typeface="Trebuchet MS"/>
              <a:ea typeface="Trebuchet MS"/>
              <a:cs typeface="Trebuchet MS"/>
              <a:sym typeface="Trebuchet MS"/>
            </a:endParaRPr>
          </a:p>
        </p:txBody>
      </p:sp>
      <p:sp>
        <p:nvSpPr>
          <p:cNvPr id="90" name="Google Shape;90;p6"/>
          <p:cNvSpPr txBox="1"/>
          <p:nvPr/>
        </p:nvSpPr>
        <p:spPr>
          <a:xfrm>
            <a:off x="5888101" y="2189543"/>
            <a:ext cx="2142490" cy="1886585"/>
          </a:xfrm>
          <a:prstGeom prst="rect">
            <a:avLst/>
          </a:prstGeom>
          <a:noFill/>
          <a:ln>
            <a:noFill/>
          </a:ln>
        </p:spPr>
        <p:txBody>
          <a:bodyPr spcFirstLastPara="1" wrap="square" lIns="0" tIns="85075" rIns="0" bIns="0" anchor="t" anchorCtr="0">
            <a:spAutoFit/>
          </a:bodyPr>
          <a:lstStyle/>
          <a:p>
            <a:pPr marL="12700" marR="0" lvl="0" indent="0" algn="l" rtl="0">
              <a:lnSpc>
                <a:spcPct val="100000"/>
              </a:lnSpc>
              <a:spcBef>
                <a:spcPts val="0"/>
              </a:spcBef>
              <a:spcAft>
                <a:spcPts val="0"/>
              </a:spcAft>
              <a:buNone/>
            </a:pPr>
            <a:r>
              <a:rPr lang="en-US" sz="1400" b="1" dirty="0">
                <a:solidFill>
                  <a:srgbClr val="666666"/>
                </a:solidFill>
                <a:latin typeface="Trebuchet MS"/>
                <a:ea typeface="Trebuchet MS"/>
                <a:cs typeface="Trebuchet MS"/>
                <a:sym typeface="Trebuchet MS"/>
              </a:rPr>
              <a:t>UWM</a:t>
            </a:r>
            <a:endParaRPr sz="1400" dirty="0">
              <a:solidFill>
                <a:schemeClr val="dk1"/>
              </a:solidFill>
              <a:latin typeface="Trebuchet MS"/>
              <a:ea typeface="Trebuchet MS"/>
              <a:cs typeface="Trebuchet MS"/>
              <a:sym typeface="Trebuchet MS"/>
            </a:endParaRPr>
          </a:p>
          <a:p>
            <a:pPr marL="12700" marR="5080" lvl="0" indent="0" algn="l" rtl="0">
              <a:lnSpc>
                <a:spcPct val="100600"/>
              </a:lnSpc>
              <a:spcBef>
                <a:spcPts val="565"/>
              </a:spcBef>
              <a:spcAft>
                <a:spcPts val="0"/>
              </a:spcAft>
              <a:buNone/>
            </a:pPr>
            <a:r>
              <a:rPr lang="en-US" sz="1400" dirty="0">
                <a:solidFill>
                  <a:srgbClr val="666666"/>
                </a:solidFill>
                <a:latin typeface="Trebuchet MS"/>
                <a:ea typeface="Trebuchet MS"/>
                <a:cs typeface="Trebuchet MS"/>
                <a:sym typeface="Trebuchet MS"/>
              </a:rPr>
              <a:t>SAC Bylaws and  precedence guide the  committee on how to  fairly allocate money and  ensures a consistent  process from semester to  semester.</a:t>
            </a:r>
            <a:endParaRPr sz="1400" dirty="0">
              <a:solidFill>
                <a:schemeClr val="dk1"/>
              </a:solidFill>
              <a:latin typeface="Trebuchet MS"/>
              <a:ea typeface="Trebuchet MS"/>
              <a:cs typeface="Trebuchet MS"/>
              <a:sym typeface="Trebuchet MS"/>
            </a:endParaRPr>
          </a:p>
        </p:txBody>
      </p:sp>
      <p:sp>
        <p:nvSpPr>
          <p:cNvPr id="91" name="Google Shape;91;p6"/>
          <p:cNvSpPr/>
          <p:nvPr/>
        </p:nvSpPr>
        <p:spPr>
          <a:xfrm>
            <a:off x="8058150" y="295275"/>
            <a:ext cx="790575" cy="790575"/>
          </a:xfrm>
          <a:custGeom>
            <a:avLst/>
            <a:gdLst/>
            <a:ahLst/>
            <a:cxnLst/>
            <a:rect l="l" t="t" r="r" b="b"/>
            <a:pathLst>
              <a:path w="790575" h="790575" extrusionOk="0">
                <a:moveTo>
                  <a:pt x="678815" y="0"/>
                </a:moveTo>
                <a:lnTo>
                  <a:pt x="633222" y="18034"/>
                </a:lnTo>
                <a:lnTo>
                  <a:pt x="612775" y="58927"/>
                </a:lnTo>
                <a:lnTo>
                  <a:pt x="609092" y="69723"/>
                </a:lnTo>
                <a:lnTo>
                  <a:pt x="579120" y="111760"/>
                </a:lnTo>
                <a:lnTo>
                  <a:pt x="546607" y="127380"/>
                </a:lnTo>
                <a:lnTo>
                  <a:pt x="537082" y="127380"/>
                </a:lnTo>
                <a:lnTo>
                  <a:pt x="528701" y="124967"/>
                </a:lnTo>
                <a:lnTo>
                  <a:pt x="511809" y="112902"/>
                </a:lnTo>
                <a:lnTo>
                  <a:pt x="495046" y="93725"/>
                </a:lnTo>
                <a:lnTo>
                  <a:pt x="477011" y="69723"/>
                </a:lnTo>
                <a:lnTo>
                  <a:pt x="443356" y="28828"/>
                </a:lnTo>
                <a:lnTo>
                  <a:pt x="413257" y="3555"/>
                </a:lnTo>
                <a:lnTo>
                  <a:pt x="395350" y="0"/>
                </a:lnTo>
                <a:lnTo>
                  <a:pt x="390525" y="1142"/>
                </a:lnTo>
                <a:lnTo>
                  <a:pt x="383285" y="4825"/>
                </a:lnTo>
                <a:lnTo>
                  <a:pt x="360425" y="18034"/>
                </a:lnTo>
                <a:lnTo>
                  <a:pt x="347218" y="26415"/>
                </a:lnTo>
                <a:lnTo>
                  <a:pt x="332867" y="37211"/>
                </a:lnTo>
                <a:lnTo>
                  <a:pt x="317119" y="48005"/>
                </a:lnTo>
                <a:lnTo>
                  <a:pt x="289559" y="74422"/>
                </a:lnTo>
                <a:lnTo>
                  <a:pt x="264286" y="110489"/>
                </a:lnTo>
                <a:lnTo>
                  <a:pt x="261874" y="118999"/>
                </a:lnTo>
                <a:lnTo>
                  <a:pt x="259588" y="126111"/>
                </a:lnTo>
                <a:lnTo>
                  <a:pt x="258318" y="133350"/>
                </a:lnTo>
                <a:lnTo>
                  <a:pt x="258318" y="140588"/>
                </a:lnTo>
                <a:lnTo>
                  <a:pt x="276351" y="177800"/>
                </a:lnTo>
                <a:lnTo>
                  <a:pt x="326771" y="199389"/>
                </a:lnTo>
                <a:lnTo>
                  <a:pt x="337693" y="204215"/>
                </a:lnTo>
                <a:lnTo>
                  <a:pt x="370077" y="237871"/>
                </a:lnTo>
                <a:lnTo>
                  <a:pt x="374903" y="264287"/>
                </a:lnTo>
                <a:lnTo>
                  <a:pt x="373633" y="273938"/>
                </a:lnTo>
                <a:lnTo>
                  <a:pt x="372491" y="284734"/>
                </a:lnTo>
                <a:lnTo>
                  <a:pt x="354456" y="323214"/>
                </a:lnTo>
                <a:lnTo>
                  <a:pt x="323215" y="354457"/>
                </a:lnTo>
                <a:lnTo>
                  <a:pt x="314832" y="359283"/>
                </a:lnTo>
                <a:lnTo>
                  <a:pt x="305180" y="365251"/>
                </a:lnTo>
                <a:lnTo>
                  <a:pt x="295528" y="368808"/>
                </a:lnTo>
                <a:lnTo>
                  <a:pt x="284733" y="372490"/>
                </a:lnTo>
                <a:lnTo>
                  <a:pt x="273939" y="373634"/>
                </a:lnTo>
                <a:lnTo>
                  <a:pt x="264286" y="374903"/>
                </a:lnTo>
                <a:lnTo>
                  <a:pt x="227075" y="365251"/>
                </a:lnTo>
                <a:lnTo>
                  <a:pt x="195833" y="314833"/>
                </a:lnTo>
                <a:lnTo>
                  <a:pt x="193421" y="305180"/>
                </a:lnTo>
                <a:lnTo>
                  <a:pt x="189865" y="295528"/>
                </a:lnTo>
                <a:lnTo>
                  <a:pt x="163449" y="265557"/>
                </a:lnTo>
                <a:lnTo>
                  <a:pt x="140589" y="258317"/>
                </a:lnTo>
                <a:lnTo>
                  <a:pt x="133350" y="258317"/>
                </a:lnTo>
                <a:lnTo>
                  <a:pt x="126110" y="259461"/>
                </a:lnTo>
                <a:lnTo>
                  <a:pt x="118999" y="261874"/>
                </a:lnTo>
                <a:lnTo>
                  <a:pt x="110617" y="264287"/>
                </a:lnTo>
                <a:lnTo>
                  <a:pt x="74549" y="289560"/>
                </a:lnTo>
                <a:lnTo>
                  <a:pt x="48132" y="317246"/>
                </a:lnTo>
                <a:lnTo>
                  <a:pt x="37338" y="332739"/>
                </a:lnTo>
                <a:lnTo>
                  <a:pt x="26416" y="347217"/>
                </a:lnTo>
                <a:lnTo>
                  <a:pt x="18033" y="360425"/>
                </a:lnTo>
                <a:lnTo>
                  <a:pt x="4825" y="383286"/>
                </a:lnTo>
                <a:lnTo>
                  <a:pt x="1270" y="390525"/>
                </a:lnTo>
                <a:lnTo>
                  <a:pt x="0" y="395224"/>
                </a:lnTo>
                <a:lnTo>
                  <a:pt x="1270" y="404875"/>
                </a:lnTo>
                <a:lnTo>
                  <a:pt x="28828" y="443357"/>
                </a:lnTo>
                <a:lnTo>
                  <a:pt x="69723" y="477012"/>
                </a:lnTo>
                <a:lnTo>
                  <a:pt x="93725" y="494919"/>
                </a:lnTo>
                <a:lnTo>
                  <a:pt x="113029" y="511810"/>
                </a:lnTo>
                <a:lnTo>
                  <a:pt x="124968" y="528574"/>
                </a:lnTo>
                <a:lnTo>
                  <a:pt x="127380" y="537083"/>
                </a:lnTo>
                <a:lnTo>
                  <a:pt x="127380" y="546735"/>
                </a:lnTo>
                <a:lnTo>
                  <a:pt x="90170" y="600710"/>
                </a:lnTo>
                <a:lnTo>
                  <a:pt x="49275" y="613917"/>
                </a:lnTo>
                <a:lnTo>
                  <a:pt x="38480" y="618744"/>
                </a:lnTo>
                <a:lnTo>
                  <a:pt x="4825" y="653541"/>
                </a:lnTo>
                <a:lnTo>
                  <a:pt x="0" y="678814"/>
                </a:lnTo>
                <a:lnTo>
                  <a:pt x="2413" y="700404"/>
                </a:lnTo>
                <a:lnTo>
                  <a:pt x="21590" y="738886"/>
                </a:lnTo>
                <a:lnTo>
                  <a:pt x="51689" y="768985"/>
                </a:lnTo>
                <a:lnTo>
                  <a:pt x="91313" y="788162"/>
                </a:lnTo>
                <a:lnTo>
                  <a:pt x="111759" y="790575"/>
                </a:lnTo>
                <a:lnTo>
                  <a:pt x="124968" y="789304"/>
                </a:lnTo>
                <a:lnTo>
                  <a:pt x="165861" y="762888"/>
                </a:lnTo>
                <a:lnTo>
                  <a:pt x="177800" y="731647"/>
                </a:lnTo>
                <a:lnTo>
                  <a:pt x="181482" y="720851"/>
                </a:lnTo>
                <a:lnTo>
                  <a:pt x="211454" y="680085"/>
                </a:lnTo>
                <a:lnTo>
                  <a:pt x="243967" y="663194"/>
                </a:lnTo>
                <a:lnTo>
                  <a:pt x="253492" y="663194"/>
                </a:lnTo>
                <a:lnTo>
                  <a:pt x="261874" y="665607"/>
                </a:lnTo>
                <a:lnTo>
                  <a:pt x="278765" y="677672"/>
                </a:lnTo>
                <a:lnTo>
                  <a:pt x="295528" y="696849"/>
                </a:lnTo>
                <a:lnTo>
                  <a:pt x="313563" y="720851"/>
                </a:lnTo>
                <a:lnTo>
                  <a:pt x="347218" y="761746"/>
                </a:lnTo>
                <a:lnTo>
                  <a:pt x="377317" y="786891"/>
                </a:lnTo>
                <a:lnTo>
                  <a:pt x="395350" y="790575"/>
                </a:lnTo>
                <a:lnTo>
                  <a:pt x="400050" y="789304"/>
                </a:lnTo>
                <a:lnTo>
                  <a:pt x="407289" y="785749"/>
                </a:lnTo>
                <a:lnTo>
                  <a:pt x="430149" y="772540"/>
                </a:lnTo>
                <a:lnTo>
                  <a:pt x="443356" y="764159"/>
                </a:lnTo>
                <a:lnTo>
                  <a:pt x="457707" y="753237"/>
                </a:lnTo>
                <a:lnTo>
                  <a:pt x="473328" y="742569"/>
                </a:lnTo>
                <a:lnTo>
                  <a:pt x="501015" y="716026"/>
                </a:lnTo>
                <a:lnTo>
                  <a:pt x="526288" y="680085"/>
                </a:lnTo>
                <a:lnTo>
                  <a:pt x="528701" y="671576"/>
                </a:lnTo>
                <a:lnTo>
                  <a:pt x="531114" y="664337"/>
                </a:lnTo>
                <a:lnTo>
                  <a:pt x="532256" y="657225"/>
                </a:lnTo>
                <a:lnTo>
                  <a:pt x="532256" y="649986"/>
                </a:lnTo>
                <a:lnTo>
                  <a:pt x="514223" y="612775"/>
                </a:lnTo>
                <a:lnTo>
                  <a:pt x="474599" y="593471"/>
                </a:lnTo>
                <a:lnTo>
                  <a:pt x="463803" y="591058"/>
                </a:lnTo>
                <a:lnTo>
                  <a:pt x="452881" y="586359"/>
                </a:lnTo>
                <a:lnTo>
                  <a:pt x="420497" y="552703"/>
                </a:lnTo>
                <a:lnTo>
                  <a:pt x="415671" y="526161"/>
                </a:lnTo>
                <a:lnTo>
                  <a:pt x="416941" y="516636"/>
                </a:lnTo>
                <a:lnTo>
                  <a:pt x="418083" y="505840"/>
                </a:lnTo>
                <a:lnTo>
                  <a:pt x="436118" y="467360"/>
                </a:lnTo>
                <a:lnTo>
                  <a:pt x="475742" y="431291"/>
                </a:lnTo>
                <a:lnTo>
                  <a:pt x="516635" y="416940"/>
                </a:lnTo>
                <a:lnTo>
                  <a:pt x="526288" y="415671"/>
                </a:lnTo>
                <a:lnTo>
                  <a:pt x="563499" y="425323"/>
                </a:lnTo>
                <a:lnTo>
                  <a:pt x="594741" y="475741"/>
                </a:lnTo>
                <a:lnTo>
                  <a:pt x="597153" y="485394"/>
                </a:lnTo>
                <a:lnTo>
                  <a:pt x="600709" y="494919"/>
                </a:lnTo>
                <a:lnTo>
                  <a:pt x="627126" y="525017"/>
                </a:lnTo>
                <a:lnTo>
                  <a:pt x="649985" y="532257"/>
                </a:lnTo>
                <a:lnTo>
                  <a:pt x="657225" y="532257"/>
                </a:lnTo>
                <a:lnTo>
                  <a:pt x="664464" y="530987"/>
                </a:lnTo>
                <a:lnTo>
                  <a:pt x="671576" y="528574"/>
                </a:lnTo>
                <a:lnTo>
                  <a:pt x="679957" y="526161"/>
                </a:lnTo>
                <a:lnTo>
                  <a:pt x="716026" y="501014"/>
                </a:lnTo>
                <a:lnTo>
                  <a:pt x="742442" y="473328"/>
                </a:lnTo>
                <a:lnTo>
                  <a:pt x="753236" y="457708"/>
                </a:lnTo>
                <a:lnTo>
                  <a:pt x="764158" y="443357"/>
                </a:lnTo>
                <a:lnTo>
                  <a:pt x="772541" y="430149"/>
                </a:lnTo>
                <a:lnTo>
                  <a:pt x="785749" y="407288"/>
                </a:lnTo>
                <a:lnTo>
                  <a:pt x="789304" y="400050"/>
                </a:lnTo>
                <a:lnTo>
                  <a:pt x="790575" y="395224"/>
                </a:lnTo>
                <a:lnTo>
                  <a:pt x="789304" y="385699"/>
                </a:lnTo>
                <a:lnTo>
                  <a:pt x="761746" y="347217"/>
                </a:lnTo>
                <a:lnTo>
                  <a:pt x="720851" y="313563"/>
                </a:lnTo>
                <a:lnTo>
                  <a:pt x="696849" y="295528"/>
                </a:lnTo>
                <a:lnTo>
                  <a:pt x="677545" y="278764"/>
                </a:lnTo>
                <a:lnTo>
                  <a:pt x="665606" y="261874"/>
                </a:lnTo>
                <a:lnTo>
                  <a:pt x="663194" y="253491"/>
                </a:lnTo>
                <a:lnTo>
                  <a:pt x="663194" y="243839"/>
                </a:lnTo>
                <a:lnTo>
                  <a:pt x="700404" y="189864"/>
                </a:lnTo>
                <a:lnTo>
                  <a:pt x="741299" y="176657"/>
                </a:lnTo>
                <a:lnTo>
                  <a:pt x="752094" y="171830"/>
                </a:lnTo>
                <a:lnTo>
                  <a:pt x="785749" y="136905"/>
                </a:lnTo>
                <a:lnTo>
                  <a:pt x="790575" y="111760"/>
                </a:lnTo>
                <a:lnTo>
                  <a:pt x="788161" y="90170"/>
                </a:lnTo>
                <a:lnTo>
                  <a:pt x="768984" y="51688"/>
                </a:lnTo>
                <a:lnTo>
                  <a:pt x="738885" y="21589"/>
                </a:lnTo>
                <a:lnTo>
                  <a:pt x="699261" y="2412"/>
                </a:lnTo>
                <a:lnTo>
                  <a:pt x="689609" y="1142"/>
                </a:lnTo>
                <a:lnTo>
                  <a:pt x="678815" y="0"/>
                </a:lnTo>
                <a:close/>
              </a:path>
            </a:pathLst>
          </a:custGeom>
          <a:solidFill>
            <a:srgbClr val="FFB6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 name="Google Shape;92;p6"/>
          <p:cNvSpPr txBox="1"/>
          <p:nvPr/>
        </p:nvSpPr>
        <p:spPr>
          <a:xfrm>
            <a:off x="8791193" y="4773504"/>
            <a:ext cx="176530" cy="215900"/>
          </a:xfrm>
          <a:prstGeom prst="rect">
            <a:avLst/>
          </a:prstGeom>
          <a:noFill/>
          <a:ln>
            <a:noFill/>
          </a:ln>
        </p:spPr>
        <p:txBody>
          <a:bodyPr spcFirstLastPara="1" wrap="square" lIns="0" tIns="6350" rIns="0" bIns="0" anchor="t" anchorCtr="0">
            <a:spAutoFit/>
          </a:bodyPr>
          <a:lstStyle/>
          <a:p>
            <a:pPr marL="38100" marR="0" lvl="0" indent="0" algn="l" rtl="0">
              <a:lnSpc>
                <a:spcPct val="100000"/>
              </a:lnSpc>
              <a:spcBef>
                <a:spcPts val="0"/>
              </a:spcBef>
              <a:spcAft>
                <a:spcPts val="0"/>
              </a:spcAft>
              <a:buNone/>
            </a:pPr>
            <a:fld id="{00000000-1234-1234-1234-123412341234}" type="slidenum">
              <a:rPr lang="en-US" sz="1250" b="1">
                <a:solidFill>
                  <a:srgbClr val="FFB600"/>
                </a:solidFill>
                <a:latin typeface="Arial"/>
                <a:ea typeface="Arial"/>
                <a:cs typeface="Arial"/>
                <a:sym typeface="Arial"/>
              </a:rPr>
              <a:t>6</a:t>
            </a:fld>
            <a:endParaRPr sz="1250">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96"/>
        <p:cNvGrpSpPr/>
        <p:nvPr/>
      </p:nvGrpSpPr>
      <p:grpSpPr>
        <a:xfrm>
          <a:off x="0" y="0"/>
          <a:ext cx="0" cy="0"/>
          <a:chOff x="0" y="0"/>
          <a:chExt cx="0" cy="0"/>
        </a:xfrm>
      </p:grpSpPr>
      <p:sp>
        <p:nvSpPr>
          <p:cNvPr id="97" name="Google Shape;97;p7"/>
          <p:cNvSpPr/>
          <p:nvPr/>
        </p:nvSpPr>
        <p:spPr>
          <a:xfrm>
            <a:off x="0" y="0"/>
            <a:ext cx="9144000" cy="5143500"/>
          </a:xfrm>
          <a:custGeom>
            <a:avLst/>
            <a:gdLst/>
            <a:ahLst/>
            <a:cxnLst/>
            <a:rect l="l" t="t" r="r" b="b"/>
            <a:pathLst>
              <a:path w="9144000" h="5143500" extrusionOk="0">
                <a:moveTo>
                  <a:pt x="9144000" y="0"/>
                </a:moveTo>
                <a:lnTo>
                  <a:pt x="0" y="0"/>
                </a:lnTo>
                <a:lnTo>
                  <a:pt x="0" y="5143500"/>
                </a:lnTo>
                <a:lnTo>
                  <a:pt x="9144000" y="5143500"/>
                </a:lnTo>
                <a:lnTo>
                  <a:pt x="9144000" y="0"/>
                </a:lnTo>
                <a:close/>
              </a:path>
            </a:pathLst>
          </a:custGeom>
          <a:solidFill>
            <a:srgbClr val="FFB6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 name="Google Shape;98;p7"/>
          <p:cNvSpPr/>
          <p:nvPr/>
        </p:nvSpPr>
        <p:spPr>
          <a:xfrm>
            <a:off x="390525" y="381000"/>
            <a:ext cx="8362950" cy="4381500"/>
          </a:xfrm>
          <a:custGeom>
            <a:avLst/>
            <a:gdLst/>
            <a:ahLst/>
            <a:cxnLst/>
            <a:rect l="l" t="t" r="r" b="b"/>
            <a:pathLst>
              <a:path w="8362950" h="4381500" extrusionOk="0">
                <a:moveTo>
                  <a:pt x="7407275" y="0"/>
                </a:moveTo>
                <a:lnTo>
                  <a:pt x="387235" y="0"/>
                </a:lnTo>
                <a:lnTo>
                  <a:pt x="346405" y="1777"/>
                </a:lnTo>
                <a:lnTo>
                  <a:pt x="309079" y="7112"/>
                </a:lnTo>
                <a:lnTo>
                  <a:pt x="271792" y="17779"/>
                </a:lnTo>
                <a:lnTo>
                  <a:pt x="202526" y="46227"/>
                </a:lnTo>
                <a:lnTo>
                  <a:pt x="140334" y="88773"/>
                </a:lnTo>
                <a:lnTo>
                  <a:pt x="88811" y="140208"/>
                </a:lnTo>
                <a:lnTo>
                  <a:pt x="46189" y="202437"/>
                </a:lnTo>
                <a:lnTo>
                  <a:pt x="17779" y="271652"/>
                </a:lnTo>
                <a:lnTo>
                  <a:pt x="7111" y="308863"/>
                </a:lnTo>
                <a:lnTo>
                  <a:pt x="0" y="386969"/>
                </a:lnTo>
                <a:lnTo>
                  <a:pt x="0" y="3994480"/>
                </a:lnTo>
                <a:lnTo>
                  <a:pt x="1790" y="4035298"/>
                </a:lnTo>
                <a:lnTo>
                  <a:pt x="17779" y="4109859"/>
                </a:lnTo>
                <a:lnTo>
                  <a:pt x="46189" y="4179087"/>
                </a:lnTo>
                <a:lnTo>
                  <a:pt x="88811" y="4241241"/>
                </a:lnTo>
                <a:lnTo>
                  <a:pt x="140334" y="4292739"/>
                </a:lnTo>
                <a:lnTo>
                  <a:pt x="202526" y="4335335"/>
                </a:lnTo>
                <a:lnTo>
                  <a:pt x="271792" y="4363732"/>
                </a:lnTo>
                <a:lnTo>
                  <a:pt x="309079" y="4374388"/>
                </a:lnTo>
                <a:lnTo>
                  <a:pt x="387235" y="4381500"/>
                </a:lnTo>
                <a:lnTo>
                  <a:pt x="7975727" y="4381500"/>
                </a:lnTo>
                <a:lnTo>
                  <a:pt x="8016494" y="4379709"/>
                </a:lnTo>
                <a:lnTo>
                  <a:pt x="8091170" y="4363732"/>
                </a:lnTo>
                <a:lnTo>
                  <a:pt x="8160384" y="4335335"/>
                </a:lnTo>
                <a:lnTo>
                  <a:pt x="8222615" y="4292739"/>
                </a:lnTo>
                <a:lnTo>
                  <a:pt x="8274177" y="4241241"/>
                </a:lnTo>
                <a:lnTo>
                  <a:pt x="8316722" y="4179087"/>
                </a:lnTo>
                <a:lnTo>
                  <a:pt x="8345170" y="4109859"/>
                </a:lnTo>
                <a:lnTo>
                  <a:pt x="8355838" y="4072585"/>
                </a:lnTo>
                <a:lnTo>
                  <a:pt x="8362950" y="3994480"/>
                </a:lnTo>
                <a:lnTo>
                  <a:pt x="8362950" y="955166"/>
                </a:lnTo>
              </a:path>
            </a:pathLst>
          </a:custGeom>
          <a:noFill/>
          <a:ln w="19050" cap="flat" cmpd="sng">
            <a:solidFill>
              <a:srgbClr val="434343"/>
            </a:solidFill>
            <a:prstDash val="dot"/>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9" name="Google Shape;99;p7"/>
          <p:cNvSpPr txBox="1"/>
          <p:nvPr/>
        </p:nvSpPr>
        <p:spPr>
          <a:xfrm>
            <a:off x="765492" y="2635994"/>
            <a:ext cx="3143250" cy="1571625"/>
          </a:xfrm>
          <a:prstGeom prst="rect">
            <a:avLst/>
          </a:prstGeom>
          <a:noFill/>
          <a:ln>
            <a:noFill/>
          </a:ln>
        </p:spPr>
        <p:txBody>
          <a:bodyPr spcFirstLastPara="1" wrap="square" lIns="0" tIns="405125" rIns="0" bIns="0" anchor="t" anchorCtr="0">
            <a:spAutoFit/>
          </a:bodyPr>
          <a:lstStyle/>
          <a:p>
            <a:pPr marL="12700" marR="0" lvl="0" indent="0" algn="l" rtl="0">
              <a:lnSpc>
                <a:spcPct val="100000"/>
              </a:lnSpc>
              <a:spcBef>
                <a:spcPts val="0"/>
              </a:spcBef>
              <a:spcAft>
                <a:spcPts val="0"/>
              </a:spcAft>
              <a:buNone/>
            </a:pPr>
            <a:r>
              <a:rPr lang="en-US" sz="4800" b="1">
                <a:solidFill>
                  <a:srgbClr val="434343"/>
                </a:solidFill>
                <a:latin typeface="Arial"/>
                <a:ea typeface="Arial"/>
                <a:cs typeface="Arial"/>
                <a:sym typeface="Arial"/>
              </a:rPr>
              <a:t>Grants 101</a:t>
            </a:r>
            <a:endParaRPr sz="4800">
              <a:solidFill>
                <a:schemeClr val="dk1"/>
              </a:solidFill>
              <a:latin typeface="Arial"/>
              <a:ea typeface="Arial"/>
              <a:cs typeface="Arial"/>
              <a:sym typeface="Arial"/>
            </a:endParaRPr>
          </a:p>
          <a:p>
            <a:pPr marL="12700" marR="0" lvl="0" indent="0" algn="l" rtl="0">
              <a:lnSpc>
                <a:spcPct val="100000"/>
              </a:lnSpc>
              <a:spcBef>
                <a:spcPts val="1160"/>
              </a:spcBef>
              <a:spcAft>
                <a:spcPts val="0"/>
              </a:spcAft>
              <a:buNone/>
            </a:pPr>
            <a:endParaRPr sz="1800">
              <a:solidFill>
                <a:schemeClr val="dk1"/>
              </a:solidFill>
              <a:latin typeface="Trebuchet MS"/>
              <a:ea typeface="Trebuchet MS"/>
              <a:cs typeface="Trebuchet MS"/>
              <a:sym typeface="Trebuchet MS"/>
            </a:endParaRPr>
          </a:p>
        </p:txBody>
      </p:sp>
      <p:sp>
        <p:nvSpPr>
          <p:cNvPr id="100" name="Google Shape;100;p7"/>
          <p:cNvSpPr txBox="1">
            <a:spLocks noGrp="1"/>
          </p:cNvSpPr>
          <p:nvPr>
            <p:ph type="title"/>
          </p:nvPr>
        </p:nvSpPr>
        <p:spPr>
          <a:xfrm>
            <a:off x="7974583" y="0"/>
            <a:ext cx="658495" cy="1491615"/>
          </a:xfrm>
          <a:prstGeom prst="rect">
            <a:avLst/>
          </a:prstGeom>
          <a:noFill/>
          <a:ln>
            <a:noFill/>
          </a:ln>
        </p:spPr>
        <p:txBody>
          <a:bodyPr spcFirstLastPara="1" wrap="square" lIns="0" tIns="14600" rIns="0" bIns="0" anchor="t" anchorCtr="0">
            <a:spAutoFit/>
          </a:bodyPr>
          <a:lstStyle/>
          <a:p>
            <a:pPr marL="12700" lvl="0" indent="0" algn="l" rtl="0">
              <a:lnSpc>
                <a:spcPct val="100000"/>
              </a:lnSpc>
              <a:spcBef>
                <a:spcPts val="0"/>
              </a:spcBef>
              <a:spcAft>
                <a:spcPts val="0"/>
              </a:spcAft>
              <a:buNone/>
            </a:pPr>
            <a:r>
              <a:rPr lang="en-US">
                <a:solidFill>
                  <a:srgbClr val="434343"/>
                </a:solidFill>
              </a:rPr>
              <a:t>1</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8"/>
          <p:cNvSpPr txBox="1">
            <a:spLocks noGrp="1"/>
          </p:cNvSpPr>
          <p:nvPr>
            <p:ph type="title"/>
          </p:nvPr>
        </p:nvSpPr>
        <p:spPr>
          <a:xfrm>
            <a:off x="1001712" y="953071"/>
            <a:ext cx="3153410" cy="575310"/>
          </a:xfrm>
          <a:prstGeom prst="rect">
            <a:avLst/>
          </a:prstGeom>
          <a:noFill/>
          <a:ln>
            <a:noFill/>
          </a:ln>
        </p:spPr>
        <p:txBody>
          <a:bodyPr spcFirstLastPara="1" wrap="square" lIns="0" tIns="13325" rIns="0" bIns="0" anchor="t" anchorCtr="0">
            <a:spAutoFit/>
          </a:bodyPr>
          <a:lstStyle/>
          <a:p>
            <a:pPr marL="12700" lvl="0" indent="0" algn="l" rtl="0">
              <a:lnSpc>
                <a:spcPct val="100000"/>
              </a:lnSpc>
              <a:spcBef>
                <a:spcPts val="0"/>
              </a:spcBef>
              <a:spcAft>
                <a:spcPts val="0"/>
              </a:spcAft>
              <a:buNone/>
            </a:pPr>
            <a:r>
              <a:rPr lang="en-US" sz="3600">
                <a:solidFill>
                  <a:srgbClr val="434343"/>
                </a:solidFill>
              </a:rPr>
              <a:t>General </a:t>
            </a:r>
            <a:r>
              <a:rPr lang="en-US" sz="3600"/>
              <a:t>Rules</a:t>
            </a:r>
            <a:endParaRPr sz="3600"/>
          </a:p>
        </p:txBody>
      </p:sp>
      <p:sp>
        <p:nvSpPr>
          <p:cNvPr id="106" name="Google Shape;106;p8"/>
          <p:cNvSpPr txBox="1"/>
          <p:nvPr/>
        </p:nvSpPr>
        <p:spPr>
          <a:xfrm>
            <a:off x="1001712" y="1681939"/>
            <a:ext cx="2092960" cy="778510"/>
          </a:xfrm>
          <a:prstGeom prst="rect">
            <a:avLst/>
          </a:prstGeom>
          <a:noFill/>
          <a:ln>
            <a:noFill/>
          </a:ln>
        </p:spPr>
        <p:txBody>
          <a:bodyPr spcFirstLastPara="1" wrap="square" lIns="0" tIns="108575" rIns="0" bIns="0" anchor="t" anchorCtr="0">
            <a:spAutoFit/>
          </a:bodyPr>
          <a:lstStyle/>
          <a:p>
            <a:pPr marL="12700" marR="0" lvl="0" indent="0" algn="l" rtl="0">
              <a:lnSpc>
                <a:spcPct val="100000"/>
              </a:lnSpc>
              <a:spcBef>
                <a:spcPts val="0"/>
              </a:spcBef>
              <a:spcAft>
                <a:spcPts val="0"/>
              </a:spcAft>
              <a:buNone/>
            </a:pPr>
            <a:r>
              <a:rPr lang="en-US" sz="1400" b="1" dirty="0">
                <a:solidFill>
                  <a:srgbClr val="666666"/>
                </a:solidFill>
                <a:latin typeface="Trebuchet MS"/>
                <a:ea typeface="Trebuchet MS"/>
                <a:cs typeface="Trebuchet MS"/>
                <a:sym typeface="Trebuchet MS"/>
              </a:rPr>
              <a:t>Registration</a:t>
            </a:r>
            <a:endParaRPr sz="1400" dirty="0">
              <a:solidFill>
                <a:schemeClr val="dk1"/>
              </a:solidFill>
              <a:latin typeface="Trebuchet MS"/>
              <a:ea typeface="Trebuchet MS"/>
              <a:cs typeface="Trebuchet MS"/>
              <a:sym typeface="Trebuchet MS"/>
            </a:endParaRPr>
          </a:p>
          <a:p>
            <a:pPr marL="12700" marR="5080" lvl="0" indent="0" algn="l" rtl="0">
              <a:lnSpc>
                <a:spcPct val="119166"/>
              </a:lnSpc>
              <a:spcBef>
                <a:spcPts val="680"/>
              </a:spcBef>
              <a:spcAft>
                <a:spcPts val="0"/>
              </a:spcAft>
              <a:buNone/>
            </a:pPr>
            <a:r>
              <a:rPr lang="en-US" sz="1200" dirty="0">
                <a:solidFill>
                  <a:srgbClr val="666666"/>
                </a:solidFill>
                <a:latin typeface="Trebuchet MS"/>
                <a:ea typeface="Trebuchet MS"/>
                <a:cs typeface="Trebuchet MS"/>
                <a:sym typeface="Trebuchet MS"/>
              </a:rPr>
              <a:t>Your RSO must be registered  through student involvement.</a:t>
            </a:r>
            <a:endParaRPr sz="1200" dirty="0">
              <a:solidFill>
                <a:schemeClr val="dk1"/>
              </a:solidFill>
              <a:latin typeface="Trebuchet MS"/>
              <a:ea typeface="Trebuchet MS"/>
              <a:cs typeface="Trebuchet MS"/>
              <a:sym typeface="Trebuchet MS"/>
            </a:endParaRPr>
          </a:p>
        </p:txBody>
      </p:sp>
      <p:sp>
        <p:nvSpPr>
          <p:cNvPr id="107" name="Google Shape;107;p8"/>
          <p:cNvSpPr txBox="1"/>
          <p:nvPr/>
        </p:nvSpPr>
        <p:spPr>
          <a:xfrm>
            <a:off x="3456051" y="1681939"/>
            <a:ext cx="2082800" cy="959485"/>
          </a:xfrm>
          <a:prstGeom prst="rect">
            <a:avLst/>
          </a:prstGeom>
          <a:noFill/>
          <a:ln>
            <a:noFill/>
          </a:ln>
        </p:spPr>
        <p:txBody>
          <a:bodyPr spcFirstLastPara="1" wrap="square" lIns="0" tIns="108575" rIns="0" bIns="0" anchor="t" anchorCtr="0">
            <a:spAutoFit/>
          </a:bodyPr>
          <a:lstStyle/>
          <a:p>
            <a:pPr marL="12700" marR="0" lvl="0" indent="0" algn="l" rtl="0">
              <a:lnSpc>
                <a:spcPct val="100000"/>
              </a:lnSpc>
              <a:spcBef>
                <a:spcPts val="0"/>
              </a:spcBef>
              <a:spcAft>
                <a:spcPts val="0"/>
              </a:spcAft>
              <a:buNone/>
            </a:pPr>
            <a:r>
              <a:rPr lang="en-US" sz="1400" b="1">
                <a:solidFill>
                  <a:srgbClr val="666666"/>
                </a:solidFill>
                <a:latin typeface="Trebuchet MS"/>
                <a:ea typeface="Trebuchet MS"/>
                <a:cs typeface="Trebuchet MS"/>
                <a:sym typeface="Trebuchet MS"/>
              </a:rPr>
              <a:t>Training</a:t>
            </a:r>
            <a:endParaRPr sz="1400">
              <a:solidFill>
                <a:schemeClr val="dk1"/>
              </a:solidFill>
              <a:latin typeface="Trebuchet MS"/>
              <a:ea typeface="Trebuchet MS"/>
              <a:cs typeface="Trebuchet MS"/>
              <a:sym typeface="Trebuchet MS"/>
            </a:endParaRPr>
          </a:p>
          <a:p>
            <a:pPr marL="12700" marR="5080" lvl="0" indent="0" algn="l" rtl="0">
              <a:lnSpc>
                <a:spcPct val="119166"/>
              </a:lnSpc>
              <a:spcBef>
                <a:spcPts val="680"/>
              </a:spcBef>
              <a:spcAft>
                <a:spcPts val="0"/>
              </a:spcAft>
              <a:buNone/>
            </a:pPr>
            <a:r>
              <a:rPr lang="en-US" sz="1200">
                <a:solidFill>
                  <a:srgbClr val="666666"/>
                </a:solidFill>
                <a:latin typeface="Trebuchet MS"/>
                <a:ea typeface="Trebuchet MS"/>
                <a:cs typeface="Trebuchet MS"/>
                <a:sym typeface="Trebuchet MS"/>
              </a:rPr>
              <a:t>At least one OFFICER of your  RSO must attend grant  training &amp; sign in.</a:t>
            </a:r>
            <a:endParaRPr sz="1200">
              <a:solidFill>
                <a:schemeClr val="dk1"/>
              </a:solidFill>
              <a:latin typeface="Trebuchet MS"/>
              <a:ea typeface="Trebuchet MS"/>
              <a:cs typeface="Trebuchet MS"/>
              <a:sym typeface="Trebuchet MS"/>
            </a:endParaRPr>
          </a:p>
        </p:txBody>
      </p:sp>
      <p:sp>
        <p:nvSpPr>
          <p:cNvPr id="108" name="Google Shape;108;p8"/>
          <p:cNvSpPr txBox="1"/>
          <p:nvPr/>
        </p:nvSpPr>
        <p:spPr>
          <a:xfrm>
            <a:off x="5910326" y="1681939"/>
            <a:ext cx="2087245" cy="1331595"/>
          </a:xfrm>
          <a:prstGeom prst="rect">
            <a:avLst/>
          </a:prstGeom>
          <a:noFill/>
          <a:ln>
            <a:noFill/>
          </a:ln>
        </p:spPr>
        <p:txBody>
          <a:bodyPr spcFirstLastPara="1" wrap="square" lIns="0" tIns="108575" rIns="0" bIns="0" anchor="t" anchorCtr="0">
            <a:spAutoFit/>
          </a:bodyPr>
          <a:lstStyle/>
          <a:p>
            <a:pPr marL="12700" marR="0" lvl="0" indent="0" algn="l" rtl="0">
              <a:lnSpc>
                <a:spcPct val="100000"/>
              </a:lnSpc>
              <a:spcBef>
                <a:spcPts val="0"/>
              </a:spcBef>
              <a:spcAft>
                <a:spcPts val="0"/>
              </a:spcAft>
              <a:buNone/>
            </a:pPr>
            <a:r>
              <a:rPr lang="en-US" sz="1400" b="1">
                <a:solidFill>
                  <a:srgbClr val="666666"/>
                </a:solidFill>
                <a:latin typeface="Trebuchet MS"/>
                <a:ea typeface="Trebuchet MS"/>
                <a:cs typeface="Trebuchet MS"/>
                <a:sym typeface="Trebuchet MS"/>
              </a:rPr>
              <a:t># of Requests</a:t>
            </a:r>
            <a:endParaRPr sz="1400">
              <a:solidFill>
                <a:schemeClr val="dk1"/>
              </a:solidFill>
              <a:latin typeface="Trebuchet MS"/>
              <a:ea typeface="Trebuchet MS"/>
              <a:cs typeface="Trebuchet MS"/>
              <a:sym typeface="Trebuchet MS"/>
            </a:endParaRPr>
          </a:p>
          <a:p>
            <a:pPr marL="12700" marR="5080" lvl="0" indent="0" algn="l" rtl="0">
              <a:lnSpc>
                <a:spcPct val="100400"/>
              </a:lnSpc>
              <a:spcBef>
                <a:spcPts val="615"/>
              </a:spcBef>
              <a:spcAft>
                <a:spcPts val="0"/>
              </a:spcAft>
              <a:buNone/>
            </a:pPr>
            <a:r>
              <a:rPr lang="en-US" sz="1200">
                <a:solidFill>
                  <a:srgbClr val="666666"/>
                </a:solidFill>
                <a:latin typeface="Trebuchet MS"/>
                <a:ea typeface="Trebuchet MS"/>
                <a:cs typeface="Trebuchet MS"/>
                <a:sym typeface="Trebuchet MS"/>
              </a:rPr>
              <a:t>You can submit a request for  each type of grant – event,  travel, and operations – up to  the cap for as many things as  you'd like.</a:t>
            </a:r>
            <a:endParaRPr sz="1200">
              <a:solidFill>
                <a:schemeClr val="dk1"/>
              </a:solidFill>
              <a:latin typeface="Trebuchet MS"/>
              <a:ea typeface="Trebuchet MS"/>
              <a:cs typeface="Trebuchet MS"/>
              <a:sym typeface="Trebuchet MS"/>
            </a:endParaRPr>
          </a:p>
        </p:txBody>
      </p:sp>
      <p:sp>
        <p:nvSpPr>
          <p:cNvPr id="109" name="Google Shape;109;p8"/>
          <p:cNvSpPr txBox="1"/>
          <p:nvPr/>
        </p:nvSpPr>
        <p:spPr>
          <a:xfrm>
            <a:off x="1066799" y="3013534"/>
            <a:ext cx="1962785" cy="779145"/>
          </a:xfrm>
          <a:prstGeom prst="rect">
            <a:avLst/>
          </a:prstGeom>
          <a:noFill/>
          <a:ln>
            <a:noFill/>
          </a:ln>
        </p:spPr>
        <p:txBody>
          <a:bodyPr spcFirstLastPara="1" wrap="square" lIns="0" tIns="109200" rIns="0" bIns="0" anchor="t" anchorCtr="0">
            <a:spAutoFit/>
          </a:bodyPr>
          <a:lstStyle/>
          <a:p>
            <a:pPr marL="12700" marR="0" lvl="0" indent="0" algn="l" rtl="0">
              <a:lnSpc>
                <a:spcPct val="100000"/>
              </a:lnSpc>
              <a:spcBef>
                <a:spcPts val="0"/>
              </a:spcBef>
              <a:spcAft>
                <a:spcPts val="0"/>
              </a:spcAft>
              <a:buNone/>
            </a:pPr>
            <a:r>
              <a:rPr lang="en-US" sz="1400" b="1">
                <a:solidFill>
                  <a:srgbClr val="666666"/>
                </a:solidFill>
                <a:latin typeface="Trebuchet MS"/>
                <a:ea typeface="Trebuchet MS"/>
                <a:cs typeface="Trebuchet MS"/>
                <a:sym typeface="Trebuchet MS"/>
              </a:rPr>
              <a:t>Mission</a:t>
            </a:r>
            <a:endParaRPr sz="1400">
              <a:solidFill>
                <a:schemeClr val="dk1"/>
              </a:solidFill>
              <a:latin typeface="Trebuchet MS"/>
              <a:ea typeface="Trebuchet MS"/>
              <a:cs typeface="Trebuchet MS"/>
              <a:sym typeface="Trebuchet MS"/>
            </a:endParaRPr>
          </a:p>
          <a:p>
            <a:pPr marL="12700" marR="5080" lvl="0" indent="0" algn="l" rtl="0">
              <a:lnSpc>
                <a:spcPct val="119166"/>
              </a:lnSpc>
              <a:spcBef>
                <a:spcPts val="680"/>
              </a:spcBef>
              <a:spcAft>
                <a:spcPts val="0"/>
              </a:spcAft>
              <a:buNone/>
            </a:pPr>
            <a:r>
              <a:rPr lang="en-US" sz="1200">
                <a:solidFill>
                  <a:srgbClr val="666666"/>
                </a:solidFill>
                <a:latin typeface="Trebuchet MS"/>
                <a:ea typeface="Trebuchet MS"/>
                <a:cs typeface="Trebuchet MS"/>
                <a:sym typeface="Trebuchet MS"/>
              </a:rPr>
              <a:t>All requests must align with  the mission of your RSO.</a:t>
            </a:r>
            <a:endParaRPr sz="1200">
              <a:solidFill>
                <a:schemeClr val="dk1"/>
              </a:solidFill>
              <a:latin typeface="Trebuchet MS"/>
              <a:ea typeface="Trebuchet MS"/>
              <a:cs typeface="Trebuchet MS"/>
              <a:sym typeface="Trebuchet MS"/>
            </a:endParaRPr>
          </a:p>
        </p:txBody>
      </p:sp>
      <p:sp>
        <p:nvSpPr>
          <p:cNvPr id="110" name="Google Shape;110;p8"/>
          <p:cNvSpPr txBox="1"/>
          <p:nvPr/>
        </p:nvSpPr>
        <p:spPr>
          <a:xfrm>
            <a:off x="3450337" y="3013534"/>
            <a:ext cx="2088514" cy="960755"/>
          </a:xfrm>
          <a:prstGeom prst="rect">
            <a:avLst/>
          </a:prstGeom>
          <a:noFill/>
          <a:ln>
            <a:noFill/>
          </a:ln>
        </p:spPr>
        <p:txBody>
          <a:bodyPr spcFirstLastPara="1" wrap="square" lIns="0" tIns="109200" rIns="0" bIns="0" anchor="t" anchorCtr="0">
            <a:spAutoFit/>
          </a:bodyPr>
          <a:lstStyle/>
          <a:p>
            <a:pPr marL="12700" marR="0" lvl="0" indent="0" algn="l" rtl="0">
              <a:lnSpc>
                <a:spcPct val="100000"/>
              </a:lnSpc>
              <a:spcBef>
                <a:spcPts val="0"/>
              </a:spcBef>
              <a:spcAft>
                <a:spcPts val="0"/>
              </a:spcAft>
              <a:buNone/>
            </a:pPr>
            <a:r>
              <a:rPr lang="en-US" sz="1400" b="1">
                <a:solidFill>
                  <a:srgbClr val="666666"/>
                </a:solidFill>
                <a:latin typeface="Trebuchet MS"/>
                <a:ea typeface="Trebuchet MS"/>
                <a:cs typeface="Trebuchet MS"/>
                <a:sym typeface="Trebuchet MS"/>
              </a:rPr>
              <a:t>Disclaimer</a:t>
            </a:r>
            <a:endParaRPr sz="1400">
              <a:solidFill>
                <a:schemeClr val="dk1"/>
              </a:solidFill>
              <a:latin typeface="Trebuchet MS"/>
              <a:ea typeface="Trebuchet MS"/>
              <a:cs typeface="Trebuchet MS"/>
              <a:sym typeface="Trebuchet MS"/>
            </a:endParaRPr>
          </a:p>
          <a:p>
            <a:pPr marL="12700" marR="5080" lvl="0" indent="0" algn="l" rtl="0">
              <a:lnSpc>
                <a:spcPct val="119166"/>
              </a:lnSpc>
              <a:spcBef>
                <a:spcPts val="680"/>
              </a:spcBef>
              <a:spcAft>
                <a:spcPts val="0"/>
              </a:spcAft>
              <a:buNone/>
            </a:pPr>
            <a:r>
              <a:rPr lang="en-US" sz="1200">
                <a:solidFill>
                  <a:srgbClr val="666666"/>
                </a:solidFill>
                <a:latin typeface="Trebuchet MS"/>
                <a:ea typeface="Trebuchet MS"/>
                <a:cs typeface="Trebuchet MS"/>
                <a:sym typeface="Trebuchet MS"/>
              </a:rPr>
              <a:t>SAC Funding cannot be used  for academic, personal,  political, or commercial gain.</a:t>
            </a:r>
            <a:endParaRPr sz="1200">
              <a:solidFill>
                <a:schemeClr val="dk1"/>
              </a:solidFill>
              <a:latin typeface="Trebuchet MS"/>
              <a:ea typeface="Trebuchet MS"/>
              <a:cs typeface="Trebuchet MS"/>
              <a:sym typeface="Trebuchet MS"/>
            </a:endParaRPr>
          </a:p>
        </p:txBody>
      </p:sp>
      <p:grpSp>
        <p:nvGrpSpPr>
          <p:cNvPr id="111" name="Google Shape;111;p8"/>
          <p:cNvGrpSpPr/>
          <p:nvPr/>
        </p:nvGrpSpPr>
        <p:grpSpPr>
          <a:xfrm>
            <a:off x="8058150" y="304800"/>
            <a:ext cx="790575" cy="771525"/>
            <a:chOff x="8058150" y="304800"/>
            <a:chExt cx="790575" cy="771525"/>
          </a:xfrm>
        </p:grpSpPr>
        <p:sp>
          <p:nvSpPr>
            <p:cNvPr id="112" name="Google Shape;112;p8"/>
            <p:cNvSpPr/>
            <p:nvPr/>
          </p:nvSpPr>
          <p:spPr>
            <a:xfrm>
              <a:off x="8543925" y="304800"/>
              <a:ext cx="238125" cy="266700"/>
            </a:xfrm>
            <a:custGeom>
              <a:avLst/>
              <a:gdLst/>
              <a:ahLst/>
              <a:cxnLst/>
              <a:rect l="l" t="t" r="r" b="b"/>
              <a:pathLst>
                <a:path w="238125" h="266700" extrusionOk="0">
                  <a:moveTo>
                    <a:pt x="171323" y="0"/>
                  </a:moveTo>
                  <a:lnTo>
                    <a:pt x="134366" y="11937"/>
                  </a:lnTo>
                  <a:lnTo>
                    <a:pt x="108203" y="47498"/>
                  </a:lnTo>
                  <a:lnTo>
                    <a:pt x="105536" y="67563"/>
                  </a:lnTo>
                  <a:lnTo>
                    <a:pt x="106425" y="77597"/>
                  </a:lnTo>
                  <a:lnTo>
                    <a:pt x="109093" y="87629"/>
                  </a:lnTo>
                  <a:lnTo>
                    <a:pt x="112775" y="96774"/>
                  </a:lnTo>
                  <a:lnTo>
                    <a:pt x="117221" y="105028"/>
                  </a:lnTo>
                  <a:lnTo>
                    <a:pt x="0" y="244728"/>
                  </a:lnTo>
                  <a:lnTo>
                    <a:pt x="13589" y="254762"/>
                  </a:lnTo>
                  <a:lnTo>
                    <a:pt x="26161" y="266700"/>
                  </a:lnTo>
                  <a:lnTo>
                    <a:pt x="143382" y="127888"/>
                  </a:lnTo>
                  <a:lnTo>
                    <a:pt x="149732" y="130683"/>
                  </a:lnTo>
                  <a:lnTo>
                    <a:pt x="156972" y="132461"/>
                  </a:lnTo>
                  <a:lnTo>
                    <a:pt x="171323" y="134238"/>
                  </a:lnTo>
                  <a:lnTo>
                    <a:pt x="191134" y="131572"/>
                  </a:lnTo>
                  <a:lnTo>
                    <a:pt x="222757" y="109600"/>
                  </a:lnTo>
                  <a:lnTo>
                    <a:pt x="238125" y="67563"/>
                  </a:lnTo>
                  <a:lnTo>
                    <a:pt x="236220" y="53848"/>
                  </a:lnTo>
                  <a:lnTo>
                    <a:pt x="213741" y="15494"/>
                  </a:lnTo>
                  <a:lnTo>
                    <a:pt x="184911" y="1777"/>
                  </a:lnTo>
                  <a:lnTo>
                    <a:pt x="171323" y="0"/>
                  </a:lnTo>
                  <a:close/>
                </a:path>
              </a:pathLst>
            </a:custGeom>
            <a:solidFill>
              <a:srgbClr val="FFB6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 name="Google Shape;113;p8"/>
            <p:cNvSpPr/>
            <p:nvPr/>
          </p:nvSpPr>
          <p:spPr>
            <a:xfrm>
              <a:off x="8191500" y="342900"/>
              <a:ext cx="180975" cy="219075"/>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 name="Google Shape;114;p8"/>
            <p:cNvSpPr/>
            <p:nvPr/>
          </p:nvSpPr>
          <p:spPr>
            <a:xfrm>
              <a:off x="8058150" y="723900"/>
              <a:ext cx="266700" cy="161925"/>
            </a:xfrm>
            <a:custGeom>
              <a:avLst/>
              <a:gdLst/>
              <a:ahLst/>
              <a:cxnLst/>
              <a:rect l="l" t="t" r="r" b="b"/>
              <a:pathLst>
                <a:path w="266700" h="161925" extrusionOk="0">
                  <a:moveTo>
                    <a:pt x="253110" y="0"/>
                  </a:moveTo>
                  <a:lnTo>
                    <a:pt x="119379" y="55245"/>
                  </a:lnTo>
                  <a:lnTo>
                    <a:pt x="105791" y="41655"/>
                  </a:lnTo>
                  <a:lnTo>
                    <a:pt x="99441" y="37973"/>
                  </a:lnTo>
                  <a:lnTo>
                    <a:pt x="93979" y="35305"/>
                  </a:lnTo>
                  <a:lnTo>
                    <a:pt x="87629" y="32638"/>
                  </a:lnTo>
                  <a:lnTo>
                    <a:pt x="81406" y="30734"/>
                  </a:lnTo>
                  <a:lnTo>
                    <a:pt x="68706" y="28955"/>
                  </a:lnTo>
                  <a:lnTo>
                    <a:pt x="62356" y="29845"/>
                  </a:lnTo>
                  <a:lnTo>
                    <a:pt x="56006" y="29845"/>
                  </a:lnTo>
                  <a:lnTo>
                    <a:pt x="21717" y="47116"/>
                  </a:lnTo>
                  <a:lnTo>
                    <a:pt x="1777" y="80517"/>
                  </a:lnTo>
                  <a:lnTo>
                    <a:pt x="0" y="93217"/>
                  </a:lnTo>
                  <a:lnTo>
                    <a:pt x="0" y="99440"/>
                  </a:lnTo>
                  <a:lnTo>
                    <a:pt x="889" y="105790"/>
                  </a:lnTo>
                  <a:lnTo>
                    <a:pt x="4572" y="118490"/>
                  </a:lnTo>
                  <a:lnTo>
                    <a:pt x="7239" y="123951"/>
                  </a:lnTo>
                  <a:lnTo>
                    <a:pt x="9905" y="130301"/>
                  </a:lnTo>
                  <a:lnTo>
                    <a:pt x="13589" y="134747"/>
                  </a:lnTo>
                  <a:lnTo>
                    <a:pt x="17145" y="140208"/>
                  </a:lnTo>
                  <a:lnTo>
                    <a:pt x="22605" y="144652"/>
                  </a:lnTo>
                  <a:lnTo>
                    <a:pt x="64134" y="161925"/>
                  </a:lnTo>
                  <a:lnTo>
                    <a:pt x="70484" y="161925"/>
                  </a:lnTo>
                  <a:lnTo>
                    <a:pt x="111251" y="144652"/>
                  </a:lnTo>
                  <a:lnTo>
                    <a:pt x="131064" y="108585"/>
                  </a:lnTo>
                  <a:lnTo>
                    <a:pt x="132842" y="97662"/>
                  </a:lnTo>
                  <a:lnTo>
                    <a:pt x="131952" y="86867"/>
                  </a:lnTo>
                  <a:lnTo>
                    <a:pt x="266700" y="31750"/>
                  </a:lnTo>
                  <a:lnTo>
                    <a:pt x="258572" y="16255"/>
                  </a:lnTo>
                  <a:lnTo>
                    <a:pt x="253110" y="0"/>
                  </a:lnTo>
                  <a:close/>
                </a:path>
              </a:pathLst>
            </a:custGeom>
            <a:solidFill>
              <a:srgbClr val="FFB6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5" name="Google Shape;115;p8"/>
            <p:cNvSpPr/>
            <p:nvPr/>
          </p:nvSpPr>
          <p:spPr>
            <a:xfrm>
              <a:off x="8382000" y="838200"/>
              <a:ext cx="133350" cy="238125"/>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6" name="Google Shape;116;p8"/>
            <p:cNvSpPr/>
            <p:nvPr/>
          </p:nvSpPr>
          <p:spPr>
            <a:xfrm>
              <a:off x="8610600" y="657225"/>
              <a:ext cx="238125" cy="133350"/>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7" name="Google Shape;117;p8"/>
            <p:cNvSpPr/>
            <p:nvPr/>
          </p:nvSpPr>
          <p:spPr>
            <a:xfrm>
              <a:off x="8315325" y="542925"/>
              <a:ext cx="285750" cy="276225"/>
            </a:xfrm>
            <a:custGeom>
              <a:avLst/>
              <a:gdLst/>
              <a:ahLst/>
              <a:cxnLst/>
              <a:rect l="l" t="t" r="r" b="b"/>
              <a:pathLst>
                <a:path w="285750" h="276225" extrusionOk="0">
                  <a:moveTo>
                    <a:pt x="142875" y="0"/>
                  </a:moveTo>
                  <a:lnTo>
                    <a:pt x="100456" y="6223"/>
                  </a:lnTo>
                  <a:lnTo>
                    <a:pt x="62738" y="24002"/>
                  </a:lnTo>
                  <a:lnTo>
                    <a:pt x="33147" y="50673"/>
                  </a:lnTo>
                  <a:lnTo>
                    <a:pt x="11049" y="84327"/>
                  </a:lnTo>
                  <a:lnTo>
                    <a:pt x="889" y="124333"/>
                  </a:lnTo>
                  <a:lnTo>
                    <a:pt x="0" y="137667"/>
                  </a:lnTo>
                  <a:lnTo>
                    <a:pt x="889" y="151891"/>
                  </a:lnTo>
                  <a:lnTo>
                    <a:pt x="11049" y="191897"/>
                  </a:lnTo>
                  <a:lnTo>
                    <a:pt x="33147" y="225551"/>
                  </a:lnTo>
                  <a:lnTo>
                    <a:pt x="62738" y="252222"/>
                  </a:lnTo>
                  <a:lnTo>
                    <a:pt x="100456" y="270001"/>
                  </a:lnTo>
                  <a:lnTo>
                    <a:pt x="142875" y="276225"/>
                  </a:lnTo>
                  <a:lnTo>
                    <a:pt x="157606" y="275336"/>
                  </a:lnTo>
                  <a:lnTo>
                    <a:pt x="199008" y="264667"/>
                  </a:lnTo>
                  <a:lnTo>
                    <a:pt x="234060" y="244221"/>
                  </a:lnTo>
                  <a:lnTo>
                    <a:pt x="261747" y="214884"/>
                  </a:lnTo>
                  <a:lnTo>
                    <a:pt x="280161" y="179450"/>
                  </a:lnTo>
                  <a:lnTo>
                    <a:pt x="285750" y="151891"/>
                  </a:lnTo>
                  <a:lnTo>
                    <a:pt x="285750" y="124333"/>
                  </a:lnTo>
                  <a:lnTo>
                    <a:pt x="269113" y="72009"/>
                  </a:lnTo>
                  <a:lnTo>
                    <a:pt x="244221" y="40894"/>
                  </a:lnTo>
                  <a:lnTo>
                    <a:pt x="211074" y="16890"/>
                  </a:lnTo>
                  <a:lnTo>
                    <a:pt x="172339" y="2666"/>
                  </a:lnTo>
                  <a:lnTo>
                    <a:pt x="142875" y="0"/>
                  </a:lnTo>
                  <a:close/>
                </a:path>
              </a:pathLst>
            </a:custGeom>
            <a:solidFill>
              <a:srgbClr val="FFB6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18" name="Google Shape;118;p8"/>
          <p:cNvSpPr txBox="1"/>
          <p:nvPr/>
        </p:nvSpPr>
        <p:spPr>
          <a:xfrm>
            <a:off x="8753093" y="4773504"/>
            <a:ext cx="263525" cy="215900"/>
          </a:xfrm>
          <a:prstGeom prst="rect">
            <a:avLst/>
          </a:prstGeom>
          <a:noFill/>
          <a:ln>
            <a:noFill/>
          </a:ln>
        </p:spPr>
        <p:txBody>
          <a:bodyPr spcFirstLastPara="1" wrap="square" lIns="0" tIns="6350" rIns="0" bIns="0" anchor="t" anchorCtr="0">
            <a:spAutoFit/>
          </a:bodyPr>
          <a:lstStyle/>
          <a:p>
            <a:pPr marL="38100" marR="0" lvl="0" indent="0" algn="l" rtl="0">
              <a:lnSpc>
                <a:spcPct val="100000"/>
              </a:lnSpc>
              <a:spcBef>
                <a:spcPts val="0"/>
              </a:spcBef>
              <a:spcAft>
                <a:spcPts val="0"/>
              </a:spcAft>
              <a:buNone/>
            </a:pPr>
            <a:fld id="{00000000-1234-1234-1234-123412341234}" type="slidenum">
              <a:rPr lang="en-US" sz="1250" b="1">
                <a:solidFill>
                  <a:srgbClr val="FFB600"/>
                </a:solidFill>
                <a:latin typeface="Arial"/>
                <a:ea typeface="Arial"/>
                <a:cs typeface="Arial"/>
                <a:sym typeface="Arial"/>
              </a:rPr>
              <a:t>8</a:t>
            </a:fld>
            <a:endParaRPr sz="1250">
              <a:solidFill>
                <a:schemeClr val="dk1"/>
              </a:solidFill>
              <a:latin typeface="Arial"/>
              <a:ea typeface="Arial"/>
              <a:cs typeface="Arial"/>
              <a:sym typeface="Arial"/>
            </a:endParaRPr>
          </a:p>
        </p:txBody>
      </p:sp>
      <p:sp>
        <p:nvSpPr>
          <p:cNvPr id="119" name="Google Shape;119;p8"/>
          <p:cNvSpPr txBox="1"/>
          <p:nvPr/>
        </p:nvSpPr>
        <p:spPr>
          <a:xfrm>
            <a:off x="5841796" y="3130959"/>
            <a:ext cx="2147700" cy="13236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rgbClr val="595959"/>
                </a:solidFill>
                <a:latin typeface="Trebuchet MS"/>
                <a:ea typeface="Trebuchet MS"/>
                <a:cs typeface="Trebuchet MS"/>
                <a:sym typeface="Trebuchet MS"/>
              </a:rPr>
              <a:t>Disclaimer</a:t>
            </a:r>
            <a:endParaRPr/>
          </a:p>
          <a:p>
            <a:pPr marL="0" marR="0" lvl="0" indent="0" algn="l" rtl="0">
              <a:spcBef>
                <a:spcPts val="0"/>
              </a:spcBef>
              <a:spcAft>
                <a:spcPts val="0"/>
              </a:spcAft>
              <a:buNone/>
            </a:pPr>
            <a:r>
              <a:rPr lang="en-US" sz="1200">
                <a:solidFill>
                  <a:srgbClr val="595959"/>
                </a:solidFill>
                <a:latin typeface="Trebuchet MS"/>
                <a:ea typeface="Trebuchet MS"/>
                <a:cs typeface="Trebuchet MS"/>
                <a:sym typeface="Trebuchet MS"/>
              </a:rPr>
              <a:t>Fall allocation is between July 1</a:t>
            </a:r>
            <a:r>
              <a:rPr lang="en-US" sz="1200" baseline="30000">
                <a:solidFill>
                  <a:srgbClr val="595959"/>
                </a:solidFill>
                <a:latin typeface="Trebuchet MS"/>
                <a:ea typeface="Trebuchet MS"/>
                <a:cs typeface="Trebuchet MS"/>
                <a:sym typeface="Trebuchet MS"/>
              </a:rPr>
              <a:t>st</a:t>
            </a:r>
            <a:r>
              <a:rPr lang="en-US" sz="1200">
                <a:solidFill>
                  <a:srgbClr val="595959"/>
                </a:solidFill>
                <a:latin typeface="Trebuchet MS"/>
                <a:ea typeface="Trebuchet MS"/>
                <a:cs typeface="Trebuchet MS"/>
                <a:sym typeface="Trebuchet MS"/>
              </a:rPr>
              <a:t> and December 31</a:t>
            </a:r>
            <a:r>
              <a:rPr lang="en-US" sz="1200" baseline="30000">
                <a:solidFill>
                  <a:srgbClr val="595959"/>
                </a:solidFill>
                <a:latin typeface="Trebuchet MS"/>
                <a:ea typeface="Trebuchet MS"/>
                <a:cs typeface="Trebuchet MS"/>
                <a:sym typeface="Trebuchet MS"/>
              </a:rPr>
              <a:t>st</a:t>
            </a:r>
            <a:r>
              <a:rPr lang="en-US" sz="1200">
                <a:solidFill>
                  <a:srgbClr val="595959"/>
                </a:solidFill>
                <a:latin typeface="Trebuchet MS"/>
                <a:ea typeface="Trebuchet MS"/>
                <a:cs typeface="Trebuchet MS"/>
                <a:sym typeface="Trebuchet MS"/>
              </a:rPr>
              <a:t> </a:t>
            </a:r>
            <a:endParaRPr/>
          </a:p>
          <a:p>
            <a:pPr marL="0" marR="0" lvl="0" indent="0" algn="l" rtl="0">
              <a:spcBef>
                <a:spcPts val="0"/>
              </a:spcBef>
              <a:spcAft>
                <a:spcPts val="0"/>
              </a:spcAft>
              <a:buNone/>
            </a:pPr>
            <a:r>
              <a:rPr lang="en-US" sz="1200">
                <a:solidFill>
                  <a:srgbClr val="595959"/>
                </a:solidFill>
                <a:latin typeface="Trebuchet MS"/>
                <a:ea typeface="Trebuchet MS"/>
                <a:cs typeface="Trebuchet MS"/>
                <a:sym typeface="Trebuchet MS"/>
              </a:rPr>
              <a:t>Spring allocation is between January 1</a:t>
            </a:r>
            <a:r>
              <a:rPr lang="en-US" sz="1200" baseline="30000">
                <a:solidFill>
                  <a:srgbClr val="595959"/>
                </a:solidFill>
                <a:latin typeface="Trebuchet MS"/>
                <a:ea typeface="Trebuchet MS"/>
                <a:cs typeface="Trebuchet MS"/>
                <a:sym typeface="Trebuchet MS"/>
              </a:rPr>
              <a:t>st</a:t>
            </a:r>
            <a:r>
              <a:rPr lang="en-US" sz="1200">
                <a:solidFill>
                  <a:srgbClr val="595959"/>
                </a:solidFill>
                <a:latin typeface="Trebuchet MS"/>
                <a:ea typeface="Trebuchet MS"/>
                <a:cs typeface="Trebuchet MS"/>
                <a:sym typeface="Trebuchet MS"/>
              </a:rPr>
              <a:t> and June 30</a:t>
            </a:r>
            <a:r>
              <a:rPr lang="en-US" sz="1200" baseline="30000">
                <a:solidFill>
                  <a:srgbClr val="595959"/>
                </a:solidFill>
                <a:latin typeface="Trebuchet MS"/>
                <a:ea typeface="Trebuchet MS"/>
                <a:cs typeface="Trebuchet MS"/>
                <a:sym typeface="Trebuchet MS"/>
              </a:rPr>
              <a:t>th</a:t>
            </a:r>
            <a:r>
              <a:rPr lang="en-US" sz="1200">
                <a:solidFill>
                  <a:srgbClr val="595959"/>
                </a:solidFill>
                <a:latin typeface="Trebuchet MS"/>
                <a:ea typeface="Trebuchet MS"/>
                <a:cs typeface="Trebuchet MS"/>
                <a:sym typeface="Trebuchet MS"/>
              </a:rPr>
              <a:t> </a:t>
            </a:r>
            <a:endParaRPr sz="1200">
              <a:solidFill>
                <a:srgbClr val="595959"/>
              </a:solidFill>
              <a:latin typeface="Trebuchet MS"/>
              <a:ea typeface="Trebuchet MS"/>
              <a:cs typeface="Trebuchet MS"/>
              <a:sym typeface="Trebuchet MS"/>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9"/>
          <p:cNvSpPr txBox="1">
            <a:spLocks noGrp="1"/>
          </p:cNvSpPr>
          <p:nvPr>
            <p:ph type="title"/>
          </p:nvPr>
        </p:nvSpPr>
        <p:spPr>
          <a:xfrm>
            <a:off x="1001712" y="845121"/>
            <a:ext cx="3495675" cy="575310"/>
          </a:xfrm>
          <a:prstGeom prst="rect">
            <a:avLst/>
          </a:prstGeom>
          <a:noFill/>
          <a:ln>
            <a:noFill/>
          </a:ln>
        </p:spPr>
        <p:txBody>
          <a:bodyPr spcFirstLastPara="1" wrap="square" lIns="0" tIns="13325" rIns="0" bIns="0" anchor="t" anchorCtr="0">
            <a:spAutoFit/>
          </a:bodyPr>
          <a:lstStyle/>
          <a:p>
            <a:pPr marL="12700" lvl="0" indent="0" algn="l" rtl="0">
              <a:lnSpc>
                <a:spcPct val="100000"/>
              </a:lnSpc>
              <a:spcBef>
                <a:spcPts val="0"/>
              </a:spcBef>
              <a:spcAft>
                <a:spcPts val="0"/>
              </a:spcAft>
              <a:buNone/>
            </a:pPr>
            <a:r>
              <a:rPr lang="en-US" sz="3600">
                <a:solidFill>
                  <a:srgbClr val="434343"/>
                </a:solidFill>
              </a:rPr>
              <a:t>Types of Grants</a:t>
            </a:r>
            <a:endParaRPr sz="3600"/>
          </a:p>
        </p:txBody>
      </p:sp>
      <p:sp>
        <p:nvSpPr>
          <p:cNvPr id="125" name="Google Shape;125;p9"/>
          <p:cNvSpPr txBox="1"/>
          <p:nvPr/>
        </p:nvSpPr>
        <p:spPr>
          <a:xfrm>
            <a:off x="1001712" y="1537017"/>
            <a:ext cx="6617400" cy="2683353"/>
          </a:xfrm>
          <a:prstGeom prst="rect">
            <a:avLst/>
          </a:prstGeom>
          <a:noFill/>
          <a:ln>
            <a:noFill/>
          </a:ln>
        </p:spPr>
        <p:txBody>
          <a:bodyPr spcFirstLastPara="1" wrap="square" lIns="0" tIns="10150" rIns="0" bIns="0" anchor="t" anchorCtr="0">
            <a:spAutoFit/>
          </a:bodyPr>
          <a:lstStyle/>
          <a:p>
            <a:pPr marL="12700" marR="5080" lvl="0" indent="0" algn="l" rtl="0">
              <a:lnSpc>
                <a:spcPct val="100899"/>
              </a:lnSpc>
              <a:spcBef>
                <a:spcPts val="0"/>
              </a:spcBef>
              <a:spcAft>
                <a:spcPts val="0"/>
              </a:spcAft>
              <a:buNone/>
            </a:pPr>
            <a:r>
              <a:rPr lang="en-US" sz="1800" dirty="0">
                <a:solidFill>
                  <a:srgbClr val="666666"/>
                </a:solidFill>
                <a:latin typeface="Trebuchet MS"/>
                <a:ea typeface="Trebuchet MS"/>
                <a:cs typeface="Trebuchet MS"/>
                <a:sym typeface="Trebuchet MS"/>
              </a:rPr>
              <a:t>RSOs can request the following number for each type of grant per semester. There  are four types of grants that RSO's can request from SAC...</a:t>
            </a:r>
            <a:endParaRPr sz="1800" dirty="0">
              <a:solidFill>
                <a:schemeClr val="dk1"/>
              </a:solidFill>
              <a:latin typeface="Trebuchet MS"/>
              <a:ea typeface="Trebuchet MS"/>
              <a:cs typeface="Trebuchet MS"/>
              <a:sym typeface="Trebuchet MS"/>
            </a:endParaRPr>
          </a:p>
          <a:p>
            <a:pPr marL="469900" marR="0" lvl="0" indent="-381635" algn="l" rtl="0">
              <a:lnSpc>
                <a:spcPct val="100000"/>
              </a:lnSpc>
              <a:spcBef>
                <a:spcPts val="695"/>
              </a:spcBef>
              <a:spcAft>
                <a:spcPts val="0"/>
              </a:spcAft>
              <a:buClr>
                <a:srgbClr val="FFB600"/>
              </a:buClr>
              <a:buSzPts val="2400"/>
              <a:buFont typeface="Arial"/>
              <a:buChar char="●"/>
            </a:pPr>
            <a:r>
              <a:rPr lang="en-US" sz="1800" dirty="0">
                <a:solidFill>
                  <a:srgbClr val="666666"/>
                </a:solidFill>
                <a:latin typeface="Trebuchet MS"/>
                <a:ea typeface="Trebuchet MS"/>
                <a:cs typeface="Trebuchet MS"/>
                <a:sym typeface="Trebuchet MS"/>
              </a:rPr>
              <a:t>Event (3 per semester)</a:t>
            </a:r>
            <a:endParaRPr sz="1800" dirty="0">
              <a:solidFill>
                <a:schemeClr val="dk1"/>
              </a:solidFill>
              <a:latin typeface="Trebuchet MS"/>
              <a:ea typeface="Trebuchet MS"/>
              <a:cs typeface="Trebuchet MS"/>
              <a:sym typeface="Trebuchet MS"/>
            </a:endParaRPr>
          </a:p>
          <a:p>
            <a:pPr marL="469900" marR="0" lvl="0" indent="-381635" algn="l" rtl="0">
              <a:lnSpc>
                <a:spcPct val="100000"/>
              </a:lnSpc>
              <a:spcBef>
                <a:spcPts val="994"/>
              </a:spcBef>
              <a:spcAft>
                <a:spcPts val="0"/>
              </a:spcAft>
              <a:buClr>
                <a:srgbClr val="FFB600"/>
              </a:buClr>
              <a:buSzPts val="2400"/>
              <a:buFont typeface="Arial"/>
              <a:buChar char="●"/>
            </a:pPr>
            <a:r>
              <a:rPr lang="en-US" sz="1800" dirty="0">
                <a:solidFill>
                  <a:srgbClr val="666666"/>
                </a:solidFill>
                <a:latin typeface="Trebuchet MS"/>
                <a:ea typeface="Trebuchet MS"/>
                <a:cs typeface="Trebuchet MS"/>
                <a:sym typeface="Trebuchet MS"/>
              </a:rPr>
              <a:t>Operations (1 per semester)</a:t>
            </a:r>
            <a:endParaRPr sz="1800" dirty="0">
              <a:solidFill>
                <a:schemeClr val="dk1"/>
              </a:solidFill>
              <a:latin typeface="Trebuchet MS"/>
              <a:ea typeface="Trebuchet MS"/>
              <a:cs typeface="Trebuchet MS"/>
              <a:sym typeface="Trebuchet MS"/>
            </a:endParaRPr>
          </a:p>
          <a:p>
            <a:pPr marL="469900" marR="0" lvl="0" indent="-381635" algn="l" rtl="0">
              <a:lnSpc>
                <a:spcPct val="100000"/>
              </a:lnSpc>
              <a:spcBef>
                <a:spcPts val="919"/>
              </a:spcBef>
              <a:spcAft>
                <a:spcPts val="0"/>
              </a:spcAft>
              <a:buClr>
                <a:srgbClr val="FFB600"/>
              </a:buClr>
              <a:buSzPts val="2400"/>
              <a:buFont typeface="Arial"/>
              <a:buChar char="●"/>
            </a:pPr>
            <a:r>
              <a:rPr lang="en-US" sz="1800" dirty="0">
                <a:solidFill>
                  <a:srgbClr val="666666"/>
                </a:solidFill>
                <a:latin typeface="Trebuchet MS"/>
                <a:ea typeface="Trebuchet MS"/>
                <a:cs typeface="Trebuchet MS"/>
                <a:sym typeface="Trebuchet MS"/>
              </a:rPr>
              <a:t>Travel (1 per semester)</a:t>
            </a:r>
            <a:endParaRPr sz="1800" dirty="0">
              <a:solidFill>
                <a:schemeClr val="dk1"/>
              </a:solidFill>
              <a:latin typeface="Trebuchet MS"/>
              <a:ea typeface="Trebuchet MS"/>
              <a:cs typeface="Trebuchet MS"/>
              <a:sym typeface="Trebuchet MS"/>
            </a:endParaRPr>
          </a:p>
          <a:p>
            <a:pPr marL="469900" marR="0" lvl="0" indent="-381635" algn="l" rtl="0">
              <a:lnSpc>
                <a:spcPct val="100000"/>
              </a:lnSpc>
              <a:spcBef>
                <a:spcPts val="925"/>
              </a:spcBef>
              <a:spcAft>
                <a:spcPts val="0"/>
              </a:spcAft>
              <a:buClr>
                <a:srgbClr val="FFB600"/>
              </a:buClr>
              <a:buSzPts val="2400"/>
              <a:buFont typeface="Arial"/>
              <a:buChar char="●"/>
            </a:pPr>
            <a:r>
              <a:rPr lang="en-US" sz="1800" dirty="0">
                <a:solidFill>
                  <a:srgbClr val="666666"/>
                </a:solidFill>
                <a:latin typeface="Trebuchet MS"/>
                <a:ea typeface="Trebuchet MS"/>
                <a:cs typeface="Trebuchet MS"/>
                <a:sym typeface="Trebuchet MS"/>
              </a:rPr>
              <a:t>Kick Start ( 1 per semester for new &amp; re-organizing groups only)</a:t>
            </a:r>
            <a:endParaRPr sz="1800" dirty="0">
              <a:solidFill>
                <a:schemeClr val="dk1"/>
              </a:solidFill>
              <a:latin typeface="Trebuchet MS"/>
              <a:ea typeface="Trebuchet MS"/>
              <a:cs typeface="Trebuchet MS"/>
              <a:sym typeface="Trebuchet MS"/>
            </a:endParaRPr>
          </a:p>
        </p:txBody>
      </p:sp>
      <p:sp>
        <p:nvSpPr>
          <p:cNvPr id="126" name="Google Shape;126;p9"/>
          <p:cNvSpPr/>
          <p:nvPr/>
        </p:nvSpPr>
        <p:spPr>
          <a:xfrm>
            <a:off x="8020050" y="295274"/>
            <a:ext cx="866775" cy="790575"/>
          </a:xfrm>
          <a:custGeom>
            <a:avLst/>
            <a:gdLst/>
            <a:ahLst/>
            <a:cxnLst/>
            <a:rect l="l" t="t" r="r" b="b"/>
            <a:pathLst>
              <a:path w="866775" h="790575" extrusionOk="0">
                <a:moveTo>
                  <a:pt x="200025" y="295275"/>
                </a:moveTo>
                <a:lnTo>
                  <a:pt x="159004" y="295275"/>
                </a:lnTo>
                <a:lnTo>
                  <a:pt x="159004" y="383921"/>
                </a:lnTo>
                <a:lnTo>
                  <a:pt x="157734" y="391541"/>
                </a:lnTo>
                <a:lnTo>
                  <a:pt x="122936" y="420751"/>
                </a:lnTo>
                <a:lnTo>
                  <a:pt x="109347" y="418211"/>
                </a:lnTo>
                <a:lnTo>
                  <a:pt x="86995" y="383921"/>
                </a:lnTo>
                <a:lnTo>
                  <a:pt x="88265" y="376428"/>
                </a:lnTo>
                <a:lnTo>
                  <a:pt x="115570" y="348488"/>
                </a:lnTo>
                <a:lnTo>
                  <a:pt x="122936" y="347218"/>
                </a:lnTo>
                <a:lnTo>
                  <a:pt x="130429" y="348488"/>
                </a:lnTo>
                <a:lnTo>
                  <a:pt x="157734" y="376428"/>
                </a:lnTo>
                <a:lnTo>
                  <a:pt x="159004" y="383921"/>
                </a:lnTo>
                <a:lnTo>
                  <a:pt x="159004" y="295275"/>
                </a:lnTo>
                <a:lnTo>
                  <a:pt x="0" y="295275"/>
                </a:lnTo>
                <a:lnTo>
                  <a:pt x="0" y="752475"/>
                </a:lnTo>
                <a:lnTo>
                  <a:pt x="200025" y="752475"/>
                </a:lnTo>
                <a:lnTo>
                  <a:pt x="200025" y="420751"/>
                </a:lnTo>
                <a:lnTo>
                  <a:pt x="200025" y="347218"/>
                </a:lnTo>
                <a:lnTo>
                  <a:pt x="200025" y="295275"/>
                </a:lnTo>
                <a:close/>
              </a:path>
              <a:path w="866775" h="790575" extrusionOk="0">
                <a:moveTo>
                  <a:pt x="866775" y="372999"/>
                </a:moveTo>
                <a:lnTo>
                  <a:pt x="838835" y="334391"/>
                </a:lnTo>
                <a:lnTo>
                  <a:pt x="794385" y="319532"/>
                </a:lnTo>
                <a:lnTo>
                  <a:pt x="742442" y="312039"/>
                </a:lnTo>
                <a:lnTo>
                  <a:pt x="687832" y="307086"/>
                </a:lnTo>
                <a:lnTo>
                  <a:pt x="557149" y="299593"/>
                </a:lnTo>
                <a:lnTo>
                  <a:pt x="566039" y="284734"/>
                </a:lnTo>
                <a:lnTo>
                  <a:pt x="581279" y="248666"/>
                </a:lnTo>
                <a:lnTo>
                  <a:pt x="591439" y="208915"/>
                </a:lnTo>
                <a:lnTo>
                  <a:pt x="601599" y="146685"/>
                </a:lnTo>
                <a:lnTo>
                  <a:pt x="607949" y="78359"/>
                </a:lnTo>
                <a:lnTo>
                  <a:pt x="607949" y="41021"/>
                </a:lnTo>
                <a:lnTo>
                  <a:pt x="586359" y="8763"/>
                </a:lnTo>
                <a:lnTo>
                  <a:pt x="557149" y="0"/>
                </a:lnTo>
                <a:lnTo>
                  <a:pt x="538226" y="1270"/>
                </a:lnTo>
                <a:lnTo>
                  <a:pt x="525526" y="3810"/>
                </a:lnTo>
                <a:lnTo>
                  <a:pt x="515366" y="7493"/>
                </a:lnTo>
                <a:lnTo>
                  <a:pt x="507746" y="11303"/>
                </a:lnTo>
                <a:lnTo>
                  <a:pt x="487426" y="74549"/>
                </a:lnTo>
                <a:lnTo>
                  <a:pt x="477266" y="103251"/>
                </a:lnTo>
                <a:lnTo>
                  <a:pt x="456946" y="152908"/>
                </a:lnTo>
                <a:lnTo>
                  <a:pt x="430403" y="200152"/>
                </a:lnTo>
                <a:lnTo>
                  <a:pt x="401193" y="228727"/>
                </a:lnTo>
                <a:lnTo>
                  <a:pt x="359283" y="267335"/>
                </a:lnTo>
                <a:lnTo>
                  <a:pt x="303530" y="316992"/>
                </a:lnTo>
                <a:lnTo>
                  <a:pt x="228600" y="316992"/>
                </a:lnTo>
                <a:lnTo>
                  <a:pt x="228600" y="683641"/>
                </a:lnTo>
                <a:lnTo>
                  <a:pt x="307340" y="683641"/>
                </a:lnTo>
                <a:lnTo>
                  <a:pt x="332740" y="696087"/>
                </a:lnTo>
                <a:lnTo>
                  <a:pt x="368173" y="711073"/>
                </a:lnTo>
                <a:lnTo>
                  <a:pt x="413893" y="728472"/>
                </a:lnTo>
                <a:lnTo>
                  <a:pt x="464693" y="747014"/>
                </a:lnTo>
                <a:lnTo>
                  <a:pt x="519176" y="763270"/>
                </a:lnTo>
                <a:lnTo>
                  <a:pt x="574929" y="776859"/>
                </a:lnTo>
                <a:lnTo>
                  <a:pt x="601599" y="783082"/>
                </a:lnTo>
                <a:lnTo>
                  <a:pt x="628269" y="786892"/>
                </a:lnTo>
                <a:lnTo>
                  <a:pt x="652399" y="789305"/>
                </a:lnTo>
                <a:lnTo>
                  <a:pt x="676402" y="790575"/>
                </a:lnTo>
                <a:lnTo>
                  <a:pt x="717042" y="790575"/>
                </a:lnTo>
                <a:lnTo>
                  <a:pt x="758952" y="786892"/>
                </a:lnTo>
                <a:lnTo>
                  <a:pt x="798322" y="773176"/>
                </a:lnTo>
                <a:lnTo>
                  <a:pt x="812165" y="720979"/>
                </a:lnTo>
                <a:lnTo>
                  <a:pt x="810895" y="712216"/>
                </a:lnTo>
                <a:lnTo>
                  <a:pt x="808355" y="704850"/>
                </a:lnTo>
                <a:lnTo>
                  <a:pt x="803275" y="697357"/>
                </a:lnTo>
                <a:lnTo>
                  <a:pt x="795655" y="691134"/>
                </a:lnTo>
                <a:lnTo>
                  <a:pt x="802005" y="689864"/>
                </a:lnTo>
                <a:lnTo>
                  <a:pt x="829945" y="661289"/>
                </a:lnTo>
                <a:lnTo>
                  <a:pt x="835025" y="610362"/>
                </a:lnTo>
                <a:lnTo>
                  <a:pt x="835025" y="599186"/>
                </a:lnTo>
                <a:lnTo>
                  <a:pt x="833755" y="592963"/>
                </a:lnTo>
                <a:lnTo>
                  <a:pt x="831215" y="588010"/>
                </a:lnTo>
                <a:lnTo>
                  <a:pt x="824865" y="579247"/>
                </a:lnTo>
                <a:lnTo>
                  <a:pt x="817245" y="571754"/>
                </a:lnTo>
                <a:lnTo>
                  <a:pt x="823595" y="570611"/>
                </a:lnTo>
                <a:lnTo>
                  <a:pt x="848995" y="535813"/>
                </a:lnTo>
                <a:lnTo>
                  <a:pt x="852805" y="492252"/>
                </a:lnTo>
                <a:lnTo>
                  <a:pt x="852805" y="479806"/>
                </a:lnTo>
                <a:lnTo>
                  <a:pt x="851535" y="473583"/>
                </a:lnTo>
                <a:lnTo>
                  <a:pt x="846455" y="463677"/>
                </a:lnTo>
                <a:lnTo>
                  <a:pt x="838835" y="456184"/>
                </a:lnTo>
                <a:lnTo>
                  <a:pt x="833755" y="452501"/>
                </a:lnTo>
                <a:lnTo>
                  <a:pt x="838835" y="451231"/>
                </a:lnTo>
                <a:lnTo>
                  <a:pt x="861695" y="417703"/>
                </a:lnTo>
                <a:lnTo>
                  <a:pt x="866775" y="372999"/>
                </a:lnTo>
                <a:close/>
              </a:path>
            </a:pathLst>
          </a:custGeom>
          <a:solidFill>
            <a:srgbClr val="FFB6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7" name="Google Shape;127;p9"/>
          <p:cNvSpPr txBox="1"/>
          <p:nvPr/>
        </p:nvSpPr>
        <p:spPr>
          <a:xfrm>
            <a:off x="8753093" y="4773504"/>
            <a:ext cx="263525" cy="215900"/>
          </a:xfrm>
          <a:prstGeom prst="rect">
            <a:avLst/>
          </a:prstGeom>
          <a:noFill/>
          <a:ln>
            <a:noFill/>
          </a:ln>
        </p:spPr>
        <p:txBody>
          <a:bodyPr spcFirstLastPara="1" wrap="square" lIns="0" tIns="6350" rIns="0" bIns="0" anchor="t" anchorCtr="0">
            <a:spAutoFit/>
          </a:bodyPr>
          <a:lstStyle/>
          <a:p>
            <a:pPr marL="38100" marR="0" lvl="0" indent="0" algn="l" rtl="0">
              <a:lnSpc>
                <a:spcPct val="100000"/>
              </a:lnSpc>
              <a:spcBef>
                <a:spcPts val="0"/>
              </a:spcBef>
              <a:spcAft>
                <a:spcPts val="0"/>
              </a:spcAft>
              <a:buNone/>
            </a:pPr>
            <a:fld id="{00000000-1234-1234-1234-123412341234}" type="slidenum">
              <a:rPr lang="en-US" sz="1250" b="1">
                <a:solidFill>
                  <a:srgbClr val="FFB600"/>
                </a:solidFill>
                <a:latin typeface="Arial"/>
                <a:ea typeface="Arial"/>
                <a:cs typeface="Arial"/>
                <a:sym typeface="Arial"/>
              </a:rPr>
              <a:t>9</a:t>
            </a:fld>
            <a:endParaRPr sz="1250">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10"/>
          <p:cNvSpPr txBox="1">
            <a:spLocks noGrp="1"/>
          </p:cNvSpPr>
          <p:nvPr>
            <p:ph type="title"/>
          </p:nvPr>
        </p:nvSpPr>
        <p:spPr>
          <a:xfrm>
            <a:off x="1008696" y="681608"/>
            <a:ext cx="7057327" cy="907415"/>
          </a:xfrm>
          <a:prstGeom prst="rect">
            <a:avLst/>
          </a:prstGeom>
          <a:noFill/>
          <a:ln>
            <a:noFill/>
          </a:ln>
        </p:spPr>
        <p:txBody>
          <a:bodyPr spcFirstLastPara="1" wrap="square" lIns="0" tIns="17125" rIns="0" bIns="0" anchor="t" anchorCtr="0">
            <a:spAutoFit/>
          </a:bodyPr>
          <a:lstStyle/>
          <a:p>
            <a:pPr marL="12700" lvl="0" indent="0" algn="l" rtl="0">
              <a:lnSpc>
                <a:spcPct val="100000"/>
              </a:lnSpc>
              <a:spcBef>
                <a:spcPts val="0"/>
              </a:spcBef>
              <a:spcAft>
                <a:spcPts val="0"/>
              </a:spcAft>
              <a:buNone/>
            </a:pPr>
            <a:r>
              <a:rPr lang="en-US" sz="5750" dirty="0"/>
              <a:t>Event </a:t>
            </a:r>
            <a:r>
              <a:rPr lang="en-US" sz="5750" dirty="0">
                <a:solidFill>
                  <a:srgbClr val="434343"/>
                </a:solidFill>
              </a:rPr>
              <a:t>Grants </a:t>
            </a:r>
            <a:endParaRPr sz="5750" dirty="0"/>
          </a:p>
        </p:txBody>
      </p:sp>
      <p:sp>
        <p:nvSpPr>
          <p:cNvPr id="134" name="Google Shape;134;p10"/>
          <p:cNvSpPr/>
          <p:nvPr/>
        </p:nvSpPr>
        <p:spPr>
          <a:xfrm>
            <a:off x="8066024" y="306323"/>
            <a:ext cx="780415" cy="782320"/>
          </a:xfrm>
          <a:custGeom>
            <a:avLst/>
            <a:gdLst/>
            <a:ahLst/>
            <a:cxnLst/>
            <a:rect l="l" t="t" r="r" b="b"/>
            <a:pathLst>
              <a:path w="780415" h="782319" extrusionOk="0">
                <a:moveTo>
                  <a:pt x="311277" y="32258"/>
                </a:moveTo>
                <a:lnTo>
                  <a:pt x="310642" y="27940"/>
                </a:lnTo>
                <a:lnTo>
                  <a:pt x="310515" y="24892"/>
                </a:lnTo>
                <a:lnTo>
                  <a:pt x="306832" y="17526"/>
                </a:lnTo>
                <a:lnTo>
                  <a:pt x="304673" y="14732"/>
                </a:lnTo>
                <a:lnTo>
                  <a:pt x="301244" y="12573"/>
                </a:lnTo>
                <a:lnTo>
                  <a:pt x="263271" y="254"/>
                </a:lnTo>
                <a:lnTo>
                  <a:pt x="259207" y="0"/>
                </a:lnTo>
                <a:lnTo>
                  <a:pt x="255905" y="889"/>
                </a:lnTo>
                <a:lnTo>
                  <a:pt x="252222" y="2794"/>
                </a:lnTo>
                <a:lnTo>
                  <a:pt x="246634" y="7112"/>
                </a:lnTo>
                <a:lnTo>
                  <a:pt x="242443" y="13970"/>
                </a:lnTo>
                <a:lnTo>
                  <a:pt x="0" y="759968"/>
                </a:lnTo>
                <a:lnTo>
                  <a:pt x="67691" y="781939"/>
                </a:lnTo>
                <a:lnTo>
                  <a:pt x="311277" y="32258"/>
                </a:lnTo>
                <a:close/>
              </a:path>
              <a:path w="780415" h="782319" extrusionOk="0">
                <a:moveTo>
                  <a:pt x="780161" y="206121"/>
                </a:moveTo>
                <a:lnTo>
                  <a:pt x="779145" y="202819"/>
                </a:lnTo>
                <a:lnTo>
                  <a:pt x="774192" y="199136"/>
                </a:lnTo>
                <a:lnTo>
                  <a:pt x="768985" y="199517"/>
                </a:lnTo>
                <a:lnTo>
                  <a:pt x="762000" y="199136"/>
                </a:lnTo>
                <a:lnTo>
                  <a:pt x="746887" y="201422"/>
                </a:lnTo>
                <a:lnTo>
                  <a:pt x="731393" y="201676"/>
                </a:lnTo>
                <a:lnTo>
                  <a:pt x="716280" y="200787"/>
                </a:lnTo>
                <a:lnTo>
                  <a:pt x="688213" y="195834"/>
                </a:lnTo>
                <a:lnTo>
                  <a:pt x="674370" y="191262"/>
                </a:lnTo>
                <a:lnTo>
                  <a:pt x="647192" y="180340"/>
                </a:lnTo>
                <a:lnTo>
                  <a:pt x="635127" y="173355"/>
                </a:lnTo>
                <a:lnTo>
                  <a:pt x="622046" y="166116"/>
                </a:lnTo>
                <a:lnTo>
                  <a:pt x="596392" y="150622"/>
                </a:lnTo>
                <a:lnTo>
                  <a:pt x="572262" y="133477"/>
                </a:lnTo>
                <a:lnTo>
                  <a:pt x="547497" y="115189"/>
                </a:lnTo>
                <a:lnTo>
                  <a:pt x="523367" y="98171"/>
                </a:lnTo>
                <a:lnTo>
                  <a:pt x="486156" y="73787"/>
                </a:lnTo>
                <a:lnTo>
                  <a:pt x="433705" y="49530"/>
                </a:lnTo>
                <a:lnTo>
                  <a:pt x="390525" y="40513"/>
                </a:lnTo>
                <a:lnTo>
                  <a:pt x="376047" y="41021"/>
                </a:lnTo>
                <a:lnTo>
                  <a:pt x="360553" y="41148"/>
                </a:lnTo>
                <a:lnTo>
                  <a:pt x="344551" y="43053"/>
                </a:lnTo>
                <a:lnTo>
                  <a:pt x="327914" y="46990"/>
                </a:lnTo>
                <a:lnTo>
                  <a:pt x="233299" y="338328"/>
                </a:lnTo>
                <a:lnTo>
                  <a:pt x="249936" y="334391"/>
                </a:lnTo>
                <a:lnTo>
                  <a:pt x="265938" y="332486"/>
                </a:lnTo>
                <a:lnTo>
                  <a:pt x="281686" y="331343"/>
                </a:lnTo>
                <a:lnTo>
                  <a:pt x="295783" y="331851"/>
                </a:lnTo>
                <a:lnTo>
                  <a:pt x="310642" y="333629"/>
                </a:lnTo>
                <a:lnTo>
                  <a:pt x="365252" y="351409"/>
                </a:lnTo>
                <a:lnTo>
                  <a:pt x="403606" y="372110"/>
                </a:lnTo>
                <a:lnTo>
                  <a:pt x="502031" y="440944"/>
                </a:lnTo>
                <a:lnTo>
                  <a:pt x="527431" y="457454"/>
                </a:lnTo>
                <a:lnTo>
                  <a:pt x="566166" y="477139"/>
                </a:lnTo>
                <a:lnTo>
                  <a:pt x="607187" y="489458"/>
                </a:lnTo>
                <a:lnTo>
                  <a:pt x="636778" y="492887"/>
                </a:lnTo>
                <a:lnTo>
                  <a:pt x="652145" y="492760"/>
                </a:lnTo>
                <a:lnTo>
                  <a:pt x="689356" y="479298"/>
                </a:lnTo>
                <a:lnTo>
                  <a:pt x="694182" y="470535"/>
                </a:lnTo>
                <a:lnTo>
                  <a:pt x="692912" y="461899"/>
                </a:lnTo>
                <a:lnTo>
                  <a:pt x="683006" y="442341"/>
                </a:lnTo>
                <a:lnTo>
                  <a:pt x="673862" y="419862"/>
                </a:lnTo>
                <a:lnTo>
                  <a:pt x="657479" y="372491"/>
                </a:lnTo>
                <a:lnTo>
                  <a:pt x="656463" y="366014"/>
                </a:lnTo>
                <a:lnTo>
                  <a:pt x="656463" y="359791"/>
                </a:lnTo>
                <a:lnTo>
                  <a:pt x="674116" y="321437"/>
                </a:lnTo>
                <a:lnTo>
                  <a:pt x="697865" y="298450"/>
                </a:lnTo>
                <a:lnTo>
                  <a:pt x="721233" y="274193"/>
                </a:lnTo>
                <a:lnTo>
                  <a:pt x="745617" y="249301"/>
                </a:lnTo>
                <a:lnTo>
                  <a:pt x="775970" y="216027"/>
                </a:lnTo>
                <a:lnTo>
                  <a:pt x="778637" y="210820"/>
                </a:lnTo>
                <a:lnTo>
                  <a:pt x="780161" y="206121"/>
                </a:lnTo>
                <a:close/>
              </a:path>
            </a:pathLst>
          </a:custGeom>
          <a:solidFill>
            <a:srgbClr val="FFB6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5" name="Google Shape;135;p10"/>
          <p:cNvSpPr txBox="1"/>
          <p:nvPr/>
        </p:nvSpPr>
        <p:spPr>
          <a:xfrm>
            <a:off x="1115228" y="1932229"/>
            <a:ext cx="3908400" cy="2047976"/>
          </a:xfrm>
          <a:prstGeom prst="rect">
            <a:avLst/>
          </a:prstGeom>
          <a:noFill/>
          <a:ln>
            <a:noFill/>
          </a:ln>
        </p:spPr>
        <p:txBody>
          <a:bodyPr spcFirstLastPara="1" wrap="square" lIns="0" tIns="64750" rIns="0" bIns="0" anchor="t" anchorCtr="0">
            <a:spAutoFit/>
          </a:bodyPr>
          <a:lstStyle/>
          <a:p>
            <a:pPr marL="12700" marR="0" lvl="0" indent="0" algn="l" rtl="0">
              <a:lnSpc>
                <a:spcPct val="100000"/>
              </a:lnSpc>
              <a:spcBef>
                <a:spcPts val="0"/>
              </a:spcBef>
              <a:spcAft>
                <a:spcPts val="0"/>
              </a:spcAft>
              <a:buNone/>
            </a:pPr>
            <a:r>
              <a:rPr lang="en-US" sz="1100" b="1" dirty="0">
                <a:solidFill>
                  <a:srgbClr val="666666"/>
                </a:solidFill>
                <a:latin typeface="Trebuchet MS"/>
                <a:ea typeface="Trebuchet MS"/>
                <a:cs typeface="Trebuchet MS"/>
                <a:sym typeface="Trebuchet MS"/>
              </a:rPr>
              <a:t>Overall Cap: $3000</a:t>
            </a:r>
            <a:endParaRPr sz="1100" dirty="0">
              <a:solidFill>
                <a:srgbClr val="666666"/>
              </a:solidFill>
            </a:endParaRPr>
          </a:p>
          <a:p>
            <a:pPr marL="298450" marR="0" lvl="0" indent="-286385" algn="l" rtl="0">
              <a:lnSpc>
                <a:spcPct val="100000"/>
              </a:lnSpc>
              <a:spcBef>
                <a:spcPts val="695"/>
              </a:spcBef>
              <a:spcAft>
                <a:spcPts val="0"/>
              </a:spcAft>
              <a:buClr>
                <a:srgbClr val="666666"/>
              </a:buClr>
              <a:buSzPts val="1800"/>
              <a:buFont typeface="Arial"/>
              <a:buChar char="•"/>
            </a:pPr>
            <a:r>
              <a:rPr lang="en-US" sz="1100" dirty="0">
                <a:solidFill>
                  <a:srgbClr val="666666"/>
                </a:solidFill>
                <a:latin typeface="Trebuchet MS"/>
                <a:ea typeface="Trebuchet MS"/>
                <a:cs typeface="Trebuchet MS"/>
                <a:sym typeface="Trebuchet MS"/>
              </a:rPr>
              <a:t>Marketing: $200</a:t>
            </a:r>
          </a:p>
          <a:p>
            <a:pPr marL="298450" marR="0" lvl="0" indent="-286385" algn="l" rtl="0">
              <a:lnSpc>
                <a:spcPct val="100000"/>
              </a:lnSpc>
              <a:spcBef>
                <a:spcPts val="695"/>
              </a:spcBef>
              <a:spcAft>
                <a:spcPts val="0"/>
              </a:spcAft>
              <a:buClr>
                <a:srgbClr val="666666"/>
              </a:buClr>
              <a:buSzPts val="1800"/>
              <a:buFont typeface="Arial"/>
              <a:buChar char="•"/>
            </a:pPr>
            <a:r>
              <a:rPr lang="en-US" sz="1100" dirty="0">
                <a:solidFill>
                  <a:srgbClr val="FF0000"/>
                </a:solidFill>
                <a:latin typeface="Trebuchet MS"/>
                <a:sym typeface="Trebuchet MS"/>
              </a:rPr>
              <a:t>Materials: $500 things you’re keeping</a:t>
            </a:r>
            <a:endParaRPr sz="1100" dirty="0">
              <a:solidFill>
                <a:srgbClr val="FF0000"/>
              </a:solidFill>
            </a:endParaRPr>
          </a:p>
          <a:p>
            <a:pPr marL="298450" marR="0" lvl="0" indent="-286385" algn="l" rtl="0">
              <a:lnSpc>
                <a:spcPct val="100000"/>
              </a:lnSpc>
              <a:spcBef>
                <a:spcPts val="695"/>
              </a:spcBef>
              <a:spcAft>
                <a:spcPts val="0"/>
              </a:spcAft>
              <a:buClr>
                <a:srgbClr val="666666"/>
              </a:buClr>
              <a:buSzPts val="1800"/>
              <a:buFont typeface="Arial"/>
              <a:buChar char="•"/>
            </a:pPr>
            <a:r>
              <a:rPr lang="en-US" sz="1100" dirty="0">
                <a:solidFill>
                  <a:srgbClr val="666666"/>
                </a:solidFill>
                <a:latin typeface="Trebuchet MS"/>
                <a:ea typeface="Trebuchet MS"/>
                <a:cs typeface="Trebuchet MS"/>
                <a:sym typeface="Trebuchet MS"/>
              </a:rPr>
              <a:t>Honorarium: $3000*</a:t>
            </a:r>
            <a:endParaRPr sz="1100" dirty="0">
              <a:solidFill>
                <a:srgbClr val="666666"/>
              </a:solidFill>
              <a:latin typeface="Trebuchet MS"/>
              <a:ea typeface="Trebuchet MS"/>
              <a:cs typeface="Trebuchet MS"/>
              <a:sym typeface="Trebuchet MS"/>
            </a:endParaRPr>
          </a:p>
          <a:p>
            <a:pPr marL="298450" marR="0" lvl="0" indent="-286385" algn="l" rtl="0">
              <a:lnSpc>
                <a:spcPct val="100000"/>
              </a:lnSpc>
              <a:spcBef>
                <a:spcPts val="695"/>
              </a:spcBef>
              <a:spcAft>
                <a:spcPts val="0"/>
              </a:spcAft>
              <a:buClr>
                <a:srgbClr val="666666"/>
              </a:buClr>
              <a:buSzPts val="1800"/>
              <a:buFont typeface="Arial"/>
              <a:buChar char="•"/>
            </a:pPr>
            <a:r>
              <a:rPr lang="en-US" sz="1100" dirty="0">
                <a:solidFill>
                  <a:srgbClr val="666666"/>
                </a:solidFill>
                <a:latin typeface="Trebuchet MS"/>
                <a:ea typeface="Trebuchet MS"/>
                <a:cs typeface="Trebuchet MS"/>
                <a:sym typeface="Trebuchet MS"/>
              </a:rPr>
              <a:t>Housing: $150/day</a:t>
            </a:r>
            <a:endParaRPr sz="1100" dirty="0">
              <a:solidFill>
                <a:srgbClr val="666666"/>
              </a:solidFill>
            </a:endParaRPr>
          </a:p>
          <a:p>
            <a:pPr marL="298450" marR="0" lvl="0" indent="-286385" algn="l" rtl="0">
              <a:lnSpc>
                <a:spcPct val="100000"/>
              </a:lnSpc>
              <a:spcBef>
                <a:spcPts val="695"/>
              </a:spcBef>
              <a:spcAft>
                <a:spcPts val="0"/>
              </a:spcAft>
              <a:buClr>
                <a:srgbClr val="666666"/>
              </a:buClr>
              <a:buSzPts val="1800"/>
              <a:buFont typeface="Arial"/>
              <a:buChar char="•"/>
            </a:pPr>
            <a:r>
              <a:rPr lang="en-US" sz="1100" dirty="0">
                <a:solidFill>
                  <a:srgbClr val="666666"/>
                </a:solidFill>
                <a:latin typeface="Trebuchet MS"/>
                <a:ea typeface="Trebuchet MS"/>
                <a:cs typeface="Trebuchet MS"/>
                <a:sym typeface="Trebuchet MS"/>
              </a:rPr>
              <a:t>Flight: $250</a:t>
            </a:r>
            <a:endParaRPr sz="1100" dirty="0">
              <a:solidFill>
                <a:srgbClr val="666666"/>
              </a:solidFill>
            </a:endParaRPr>
          </a:p>
          <a:p>
            <a:pPr marL="298450" marR="0" lvl="0" indent="-286385" algn="l" rtl="0">
              <a:lnSpc>
                <a:spcPct val="100000"/>
              </a:lnSpc>
              <a:spcBef>
                <a:spcPts val="695"/>
              </a:spcBef>
              <a:spcAft>
                <a:spcPts val="0"/>
              </a:spcAft>
              <a:buClr>
                <a:srgbClr val="666666"/>
              </a:buClr>
              <a:buSzPts val="1800"/>
              <a:buFont typeface="Arial"/>
              <a:buChar char="•"/>
            </a:pPr>
            <a:r>
              <a:rPr lang="en-US" sz="1100" dirty="0">
                <a:solidFill>
                  <a:srgbClr val="666666"/>
                </a:solidFill>
                <a:latin typeface="Trebuchet MS"/>
                <a:ea typeface="Trebuchet MS"/>
                <a:cs typeface="Trebuchet MS"/>
                <a:sym typeface="Trebuchet MS"/>
              </a:rPr>
              <a:t>Ground transportation: Cap Removed</a:t>
            </a:r>
            <a:endParaRPr sz="1100" dirty="0">
              <a:solidFill>
                <a:srgbClr val="666666"/>
              </a:solidFill>
              <a:latin typeface="Trebuchet MS"/>
              <a:ea typeface="Trebuchet MS"/>
              <a:cs typeface="Trebuchet MS"/>
              <a:sym typeface="Trebuchet MS"/>
            </a:endParaRPr>
          </a:p>
          <a:p>
            <a:pPr marL="298450" marR="0" lvl="0" indent="-286385" algn="l" rtl="0">
              <a:lnSpc>
                <a:spcPct val="100000"/>
              </a:lnSpc>
              <a:spcBef>
                <a:spcPts val="695"/>
              </a:spcBef>
              <a:spcAft>
                <a:spcPts val="0"/>
              </a:spcAft>
              <a:buClr>
                <a:srgbClr val="666666"/>
              </a:buClr>
              <a:buSzPts val="1800"/>
              <a:buFont typeface="Arial"/>
              <a:buChar char="•"/>
            </a:pPr>
            <a:r>
              <a:rPr lang="en-US" sz="1100" dirty="0">
                <a:solidFill>
                  <a:srgbClr val="666666"/>
                </a:solidFill>
                <a:latin typeface="Trebuchet MS"/>
                <a:ea typeface="Trebuchet MS"/>
                <a:cs typeface="Trebuchet MS"/>
                <a:sym typeface="Trebuchet MS"/>
              </a:rPr>
              <a:t>Food: $500</a:t>
            </a:r>
            <a:endParaRPr sz="1100" dirty="0">
              <a:solidFill>
                <a:srgbClr val="666666"/>
              </a:solidFill>
              <a:latin typeface="Trebuchet MS"/>
              <a:ea typeface="Trebuchet MS"/>
              <a:cs typeface="Trebuchet MS"/>
              <a:sym typeface="Trebuchet MS"/>
            </a:endParaRPr>
          </a:p>
        </p:txBody>
      </p:sp>
      <p:sp>
        <p:nvSpPr>
          <p:cNvPr id="136" name="Google Shape;136;p10"/>
          <p:cNvSpPr txBox="1"/>
          <p:nvPr/>
        </p:nvSpPr>
        <p:spPr>
          <a:xfrm>
            <a:off x="8753093" y="4773504"/>
            <a:ext cx="263525" cy="215900"/>
          </a:xfrm>
          <a:prstGeom prst="rect">
            <a:avLst/>
          </a:prstGeom>
          <a:noFill/>
          <a:ln>
            <a:noFill/>
          </a:ln>
        </p:spPr>
        <p:txBody>
          <a:bodyPr spcFirstLastPara="1" wrap="square" lIns="0" tIns="6350" rIns="0" bIns="0" anchor="t" anchorCtr="0">
            <a:spAutoFit/>
          </a:bodyPr>
          <a:lstStyle/>
          <a:p>
            <a:pPr marL="38100" marR="0" lvl="0" indent="0" algn="l" rtl="0">
              <a:lnSpc>
                <a:spcPct val="100000"/>
              </a:lnSpc>
              <a:spcBef>
                <a:spcPts val="0"/>
              </a:spcBef>
              <a:spcAft>
                <a:spcPts val="0"/>
              </a:spcAft>
              <a:buNone/>
            </a:pPr>
            <a:fld id="{00000000-1234-1234-1234-123412341234}" type="slidenum">
              <a:rPr lang="en-US" sz="1250" b="1">
                <a:solidFill>
                  <a:srgbClr val="FFB600"/>
                </a:solidFill>
                <a:latin typeface="Arial"/>
                <a:ea typeface="Arial"/>
                <a:cs typeface="Arial"/>
                <a:sym typeface="Arial"/>
              </a:rPr>
              <a:t>10</a:t>
            </a:fld>
            <a:endParaRPr sz="1250" dirty="0">
              <a:solidFill>
                <a:schemeClr val="dk1"/>
              </a:solidFill>
              <a:latin typeface="Arial"/>
              <a:ea typeface="Arial"/>
              <a:cs typeface="Arial"/>
              <a:sym typeface="Arial"/>
            </a:endParaRPr>
          </a:p>
        </p:txBody>
      </p:sp>
      <p:sp>
        <p:nvSpPr>
          <p:cNvPr id="137" name="Google Shape;137;p10"/>
          <p:cNvSpPr txBox="1"/>
          <p:nvPr/>
        </p:nvSpPr>
        <p:spPr>
          <a:xfrm>
            <a:off x="966514" y="4323412"/>
            <a:ext cx="7455109" cy="2769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1" i="1" dirty="0">
                <a:solidFill>
                  <a:srgbClr val="666666"/>
                </a:solidFill>
                <a:latin typeface="Trebuchet MS"/>
                <a:ea typeface="Trebuchet MS"/>
                <a:cs typeface="Trebuchet MS"/>
                <a:sym typeface="Trebuchet MS"/>
              </a:rPr>
              <a:t>*Honorariums over $1,000 MUST include a past quote from the  performer with their rate listed.</a:t>
            </a:r>
            <a:endParaRPr sz="1200" i="1" dirty="0">
              <a:solidFill>
                <a:schemeClr val="dk1"/>
              </a:solidFill>
              <a:latin typeface="Calibri"/>
              <a:ea typeface="Calibri"/>
              <a:cs typeface="Calibri"/>
              <a:sym typeface="Calibri"/>
            </a:endParaRPr>
          </a:p>
        </p:txBody>
      </p:sp>
      <p:sp>
        <p:nvSpPr>
          <p:cNvPr id="2" name="TextBox 1">
            <a:extLst>
              <a:ext uri="{FF2B5EF4-FFF2-40B4-BE49-F238E27FC236}">
                <a16:creationId xmlns:a16="http://schemas.microsoft.com/office/drawing/2014/main" id="{6C6B3A8A-6090-3DCD-84D3-06FADCDFDF14}"/>
              </a:ext>
            </a:extLst>
          </p:cNvPr>
          <p:cNvSpPr txBox="1"/>
          <p:nvPr/>
        </p:nvSpPr>
        <p:spPr>
          <a:xfrm>
            <a:off x="1008695" y="1535676"/>
            <a:ext cx="5141151" cy="338554"/>
          </a:xfrm>
          <a:prstGeom prst="rect">
            <a:avLst/>
          </a:prstGeom>
          <a:noFill/>
        </p:spPr>
        <p:txBody>
          <a:bodyPr wrap="none" rtlCol="0">
            <a:spAutoFit/>
          </a:bodyPr>
          <a:lstStyle>
            <a:defPPr marR="0" lvl="0" algn="l" rtl="0">
              <a:lnSpc>
                <a:spcPct val="100000"/>
              </a:lnSpc>
              <a:spcBef>
                <a:spcPts val="0"/>
              </a:spcBef>
              <a:spcAft>
                <a:spcPts val="0"/>
              </a:spcAft>
            </a:defPPr>
            <a:lvl1pPr>
              <a:defRPr sz="1550" b="1">
                <a:solidFill>
                  <a:srgbClr val="7F7F7F"/>
                </a:solidFill>
                <a:latin typeface="Trebuchet MS"/>
              </a:defRPr>
            </a:lvl1pPr>
          </a:lstStyle>
          <a:p>
            <a:r>
              <a:rPr lang="en-US" i="1" dirty="0"/>
              <a:t>Funding to support the creation of Events on campus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B123AF-C83B-1D80-8416-B9E0876F8367}"/>
              </a:ext>
            </a:extLst>
          </p:cNvPr>
          <p:cNvSpPr txBox="1"/>
          <p:nvPr/>
        </p:nvSpPr>
        <p:spPr>
          <a:xfrm>
            <a:off x="886968" y="1914680"/>
            <a:ext cx="7744968" cy="2131737"/>
          </a:xfrm>
          <a:prstGeom prst="rect">
            <a:avLst/>
          </a:prstGeom>
          <a:noFill/>
        </p:spPr>
        <p:txBody>
          <a:bodyPr wrap="square">
            <a:spAutoFit/>
          </a:bodyPr>
          <a:lstStyle/>
          <a:p>
            <a:pPr marL="12700" marR="0" lvl="0" indent="0" algn="l" rtl="0">
              <a:lnSpc>
                <a:spcPct val="100000"/>
              </a:lnSpc>
              <a:spcBef>
                <a:spcPts val="0"/>
              </a:spcBef>
              <a:spcAft>
                <a:spcPts val="0"/>
              </a:spcAft>
              <a:buNone/>
            </a:pPr>
            <a:r>
              <a:rPr lang="en-US" sz="1100" b="1" dirty="0">
                <a:solidFill>
                  <a:srgbClr val="666666"/>
                </a:solidFill>
                <a:latin typeface="Trebuchet MS"/>
                <a:ea typeface="Trebuchet MS"/>
                <a:cs typeface="Trebuchet MS"/>
                <a:sym typeface="Trebuchet MS"/>
              </a:rPr>
              <a:t>Event Justifications must include...</a:t>
            </a:r>
            <a:endParaRPr lang="en-US" sz="1100" dirty="0">
              <a:solidFill>
                <a:schemeClr val="dk1"/>
              </a:solidFill>
              <a:latin typeface="Trebuchet MS"/>
              <a:ea typeface="Trebuchet MS"/>
              <a:cs typeface="Trebuchet MS"/>
              <a:sym typeface="Trebuchet MS"/>
            </a:endParaRPr>
          </a:p>
          <a:p>
            <a:pPr marL="298450" marR="5080" lvl="0" indent="-273050">
              <a:lnSpc>
                <a:spcPct val="130000"/>
              </a:lnSpc>
              <a:spcBef>
                <a:spcPts val="725"/>
              </a:spcBef>
              <a:buClr>
                <a:srgbClr val="FFB600"/>
              </a:buClr>
              <a:buSzPts val="1450"/>
              <a:buFont typeface="Arial"/>
              <a:buChar char="●"/>
            </a:pPr>
            <a:r>
              <a:rPr lang="en-US" sz="900" dirty="0">
                <a:solidFill>
                  <a:srgbClr val="666666"/>
                </a:solidFill>
                <a:latin typeface="Trebuchet MS"/>
              </a:rPr>
              <a:t>If using Union Event Services: Request a quote by their deadline, including room setup, A/V, etc.</a:t>
            </a:r>
          </a:p>
          <a:p>
            <a:pPr marL="298450" marR="5080" lvl="0" indent="-273050">
              <a:lnSpc>
                <a:spcPct val="130000"/>
              </a:lnSpc>
              <a:spcBef>
                <a:spcPts val="725"/>
              </a:spcBef>
              <a:buClr>
                <a:srgbClr val="FFB600"/>
              </a:buClr>
              <a:buSzPts val="1450"/>
              <a:buFont typeface="Arial"/>
              <a:buChar char="●"/>
            </a:pPr>
            <a:r>
              <a:rPr lang="en-US" sz="900" dirty="0">
                <a:solidFill>
                  <a:srgbClr val="666666"/>
                </a:solidFill>
                <a:latin typeface="Trebuchet MS"/>
              </a:rPr>
              <a:t>If using Marketing Services: Request a quote by their deadline for promotional materials.</a:t>
            </a:r>
          </a:p>
          <a:p>
            <a:pPr marL="298450" marR="5080" lvl="0" indent="-273050">
              <a:lnSpc>
                <a:spcPct val="130000"/>
              </a:lnSpc>
              <a:spcBef>
                <a:spcPts val="725"/>
              </a:spcBef>
              <a:buClr>
                <a:srgbClr val="FFB600"/>
              </a:buClr>
              <a:buSzPts val="1450"/>
              <a:buFont typeface="Arial"/>
              <a:buChar char="●"/>
            </a:pPr>
            <a:r>
              <a:rPr lang="en-US" sz="900" dirty="0">
                <a:solidFill>
                  <a:srgbClr val="666666"/>
                </a:solidFill>
                <a:latin typeface="Trebuchet MS"/>
              </a:rPr>
              <a:t>If using UWM Catering: Request a quote by their deadline for catering. </a:t>
            </a:r>
            <a:r>
              <a:rPr lang="en-US" sz="900" b="1" i="1" dirty="0">
                <a:solidFill>
                  <a:srgbClr val="666666"/>
                </a:solidFill>
                <a:latin typeface="Trebuchet MS"/>
              </a:rPr>
              <a:t>Food requests from other vendors will be denied.</a:t>
            </a:r>
          </a:p>
          <a:p>
            <a:pPr marL="298450" marR="5080" lvl="0" indent="-273050">
              <a:lnSpc>
                <a:spcPct val="130000"/>
              </a:lnSpc>
              <a:spcBef>
                <a:spcPts val="725"/>
              </a:spcBef>
              <a:buClr>
                <a:srgbClr val="FFB600"/>
              </a:buClr>
              <a:buSzPts val="1450"/>
              <a:buFont typeface="Arial"/>
              <a:buChar char="●"/>
            </a:pPr>
            <a:r>
              <a:rPr lang="en-US" sz="900" dirty="0">
                <a:solidFill>
                  <a:srgbClr val="666666"/>
                </a:solidFill>
                <a:latin typeface="Trebuchet MS"/>
              </a:rPr>
              <a:t>If paying an honorarium: Quote from the intended recipient showing their rate.</a:t>
            </a:r>
          </a:p>
          <a:p>
            <a:pPr marL="298450" marR="5080" lvl="0" indent="-273050">
              <a:lnSpc>
                <a:spcPct val="130000"/>
              </a:lnSpc>
              <a:spcBef>
                <a:spcPts val="725"/>
              </a:spcBef>
              <a:buClr>
                <a:srgbClr val="FFB600"/>
              </a:buClr>
              <a:buSzPts val="1450"/>
              <a:buFont typeface="Arial"/>
              <a:buChar char="●"/>
            </a:pPr>
            <a:r>
              <a:rPr lang="en-US" sz="900" dirty="0">
                <a:solidFill>
                  <a:srgbClr val="666666"/>
                </a:solidFill>
                <a:latin typeface="Trebuchet MS"/>
              </a:rPr>
              <a:t>Honoraria over $1,000: Provide a previous quote from the speaker/performer confirming their rate is appropriate.</a:t>
            </a:r>
          </a:p>
          <a:p>
            <a:pPr marL="298450" marR="5080" lvl="0" indent="-273050">
              <a:lnSpc>
                <a:spcPct val="130000"/>
              </a:lnSpc>
              <a:spcBef>
                <a:spcPts val="725"/>
              </a:spcBef>
              <a:buClr>
                <a:srgbClr val="FFB600"/>
              </a:buClr>
              <a:buSzPts val="1450"/>
              <a:buFont typeface="Arial"/>
              <a:buChar char="●"/>
            </a:pPr>
            <a:r>
              <a:rPr lang="en-US" sz="900" dirty="0">
                <a:solidFill>
                  <a:srgbClr val="666666"/>
                </a:solidFill>
                <a:latin typeface="Trebuchet MS"/>
              </a:rPr>
              <a:t>If requesting travel: Screenshot of flight or ground transportation prices.</a:t>
            </a:r>
          </a:p>
          <a:p>
            <a:pPr marL="298450" marR="5080" lvl="0" indent="-273050">
              <a:lnSpc>
                <a:spcPct val="130000"/>
              </a:lnSpc>
              <a:spcBef>
                <a:spcPts val="725"/>
              </a:spcBef>
              <a:buClr>
                <a:srgbClr val="FFB600"/>
              </a:buClr>
              <a:buSzPts val="1450"/>
              <a:buFont typeface="Arial"/>
              <a:buChar char="●"/>
            </a:pPr>
            <a:r>
              <a:rPr lang="en-US" sz="900" dirty="0">
                <a:solidFill>
                  <a:srgbClr val="666666"/>
                </a:solidFill>
                <a:latin typeface="Trebuchet MS"/>
              </a:rPr>
              <a:t>If requesting lodging: Screenshot of the wisconsin.edu travel hotel rate for Wisconsin</a:t>
            </a:r>
            <a:endParaRPr lang="en-US" sz="900" dirty="0">
              <a:solidFill>
                <a:srgbClr val="666666"/>
              </a:solidFill>
              <a:latin typeface="Trebuchet MS"/>
              <a:sym typeface="Trebuchet MS"/>
            </a:endParaRPr>
          </a:p>
        </p:txBody>
      </p:sp>
      <p:sp>
        <p:nvSpPr>
          <p:cNvPr id="5" name="TextBox 4">
            <a:extLst>
              <a:ext uri="{FF2B5EF4-FFF2-40B4-BE49-F238E27FC236}">
                <a16:creationId xmlns:a16="http://schemas.microsoft.com/office/drawing/2014/main" id="{CE844875-FAB9-B7E4-BB9B-2CFC4BC0F01D}"/>
              </a:ext>
            </a:extLst>
          </p:cNvPr>
          <p:cNvSpPr txBox="1"/>
          <p:nvPr/>
        </p:nvSpPr>
        <p:spPr>
          <a:xfrm>
            <a:off x="374904" y="1179285"/>
            <a:ext cx="8308756" cy="807913"/>
          </a:xfrm>
          <a:prstGeom prst="rect">
            <a:avLst/>
          </a:prstGeom>
          <a:noFill/>
        </p:spPr>
        <p:txBody>
          <a:bodyPr wrap="square" rtlCol="0">
            <a:spAutoFit/>
          </a:bodyPr>
          <a:lstStyle/>
          <a:p>
            <a:pPr marL="12700"/>
            <a:r>
              <a:rPr lang="en-US" sz="1550" b="1" dirty="0">
                <a:solidFill>
                  <a:srgbClr val="7F7F7F"/>
                </a:solidFill>
                <a:latin typeface="Trebuchet MS"/>
              </a:rPr>
              <a:t>Justification = a quote or proof of an expense. Must be non-editable and dated.</a:t>
            </a:r>
            <a:br>
              <a:rPr lang="en-US" sz="1550" b="1" dirty="0">
                <a:solidFill>
                  <a:srgbClr val="7F7F7F"/>
                </a:solidFill>
                <a:latin typeface="Trebuchet MS"/>
              </a:rPr>
            </a:br>
            <a:r>
              <a:rPr lang="en-US" sz="1550" b="1" dirty="0">
                <a:solidFill>
                  <a:srgbClr val="7F7F7F"/>
                </a:solidFill>
                <a:latin typeface="Trebuchet MS"/>
              </a:rPr>
              <a:t>Important: You only need to provide a quote for a service if you plan to use that service.</a:t>
            </a:r>
          </a:p>
        </p:txBody>
      </p:sp>
      <p:sp>
        <p:nvSpPr>
          <p:cNvPr id="6" name="TextBox 5">
            <a:extLst>
              <a:ext uri="{FF2B5EF4-FFF2-40B4-BE49-F238E27FC236}">
                <a16:creationId xmlns:a16="http://schemas.microsoft.com/office/drawing/2014/main" id="{F4E839C5-5AAA-E36D-AA39-41E1DF07BD27}"/>
              </a:ext>
            </a:extLst>
          </p:cNvPr>
          <p:cNvSpPr txBox="1"/>
          <p:nvPr/>
        </p:nvSpPr>
        <p:spPr>
          <a:xfrm>
            <a:off x="374904" y="498908"/>
            <a:ext cx="8083296" cy="707886"/>
          </a:xfrm>
          <a:prstGeom prst="rect">
            <a:avLst/>
          </a:prstGeom>
          <a:noFill/>
        </p:spPr>
        <p:txBody>
          <a:bodyPr wrap="square" rtlCol="0">
            <a:spAutoFit/>
          </a:bodyPr>
          <a:lstStyle/>
          <a:p>
            <a:r>
              <a:rPr kumimoji="0" lang="en-US" sz="4000" b="1" i="0" u="none" strike="noStrike" kern="0" cap="none" spc="0" normalizeH="0" baseline="0" noProof="0" dirty="0">
                <a:ln>
                  <a:noFill/>
                </a:ln>
                <a:solidFill>
                  <a:srgbClr val="FFB600"/>
                </a:solidFill>
                <a:effectLst/>
                <a:uLnTx/>
                <a:uFillTx/>
                <a:latin typeface="Arial"/>
                <a:cs typeface="Arial"/>
                <a:sym typeface="Arial"/>
              </a:rPr>
              <a:t>  Event </a:t>
            </a:r>
            <a:r>
              <a:rPr kumimoji="0" lang="en-US" sz="4000" b="1" i="0" u="none" strike="noStrike" kern="0" cap="none" spc="0" normalizeH="0" baseline="0" noProof="0" dirty="0">
                <a:ln>
                  <a:noFill/>
                </a:ln>
                <a:solidFill>
                  <a:srgbClr val="434343"/>
                </a:solidFill>
                <a:effectLst/>
                <a:uLnTx/>
                <a:uFillTx/>
                <a:latin typeface="Arial"/>
                <a:cs typeface="Arial"/>
                <a:sym typeface="Arial"/>
              </a:rPr>
              <a:t>Grant: Justifications</a:t>
            </a:r>
            <a:endParaRPr lang="en-US" sz="4000" dirty="0"/>
          </a:p>
        </p:txBody>
      </p:sp>
      <p:sp>
        <p:nvSpPr>
          <p:cNvPr id="9" name="TextBox 8">
            <a:extLst>
              <a:ext uri="{FF2B5EF4-FFF2-40B4-BE49-F238E27FC236}">
                <a16:creationId xmlns:a16="http://schemas.microsoft.com/office/drawing/2014/main" id="{DBD0D5AA-CB20-40E9-58FB-354E86C90793}"/>
              </a:ext>
            </a:extLst>
          </p:cNvPr>
          <p:cNvSpPr txBox="1"/>
          <p:nvPr/>
        </p:nvSpPr>
        <p:spPr>
          <a:xfrm>
            <a:off x="701690" y="4197037"/>
            <a:ext cx="8007304" cy="369332"/>
          </a:xfrm>
          <a:prstGeom prst="rect">
            <a:avLst/>
          </a:prstGeom>
          <a:noFill/>
        </p:spPr>
        <p:txBody>
          <a:bodyPr wrap="square" rtlCol="0">
            <a:spAutoFit/>
          </a:bodyPr>
          <a:lstStyle/>
          <a:p>
            <a:r>
              <a:rPr lang="en-US" sz="900" b="1" i="1" dirty="0">
                <a:solidFill>
                  <a:srgbClr val="666666"/>
                </a:solidFill>
                <a:highlight>
                  <a:srgbClr val="FFFF00"/>
                </a:highlight>
                <a:latin typeface="Trebuchet MS"/>
              </a:rPr>
              <a:t>Plan Ahead!!! </a:t>
            </a:r>
            <a:r>
              <a:rPr lang="en-US" sz="900" b="1" i="1" dirty="0">
                <a:solidFill>
                  <a:srgbClr val="666666"/>
                </a:solidFill>
                <a:latin typeface="Trebuchet MS"/>
              </a:rPr>
              <a:t>Quote request forms from Marketing, Event Services, &amp; Catering are in PantherOrgs. Their quote request deadlines are BEFORE the Event Grant application deadline. Request your quotes early so you have them when you apply.</a:t>
            </a:r>
          </a:p>
        </p:txBody>
      </p:sp>
      <p:sp>
        <p:nvSpPr>
          <p:cNvPr id="2" name="TextBox 1">
            <a:extLst>
              <a:ext uri="{FF2B5EF4-FFF2-40B4-BE49-F238E27FC236}">
                <a16:creationId xmlns:a16="http://schemas.microsoft.com/office/drawing/2014/main" id="{3E51F512-68A3-97DA-A3B4-0790E757825C}"/>
              </a:ext>
            </a:extLst>
          </p:cNvPr>
          <p:cNvSpPr txBox="1"/>
          <p:nvPr/>
        </p:nvSpPr>
        <p:spPr>
          <a:xfrm>
            <a:off x="8922327" y="4886036"/>
            <a:ext cx="184731" cy="307777"/>
          </a:xfrm>
          <a:prstGeom prst="rect">
            <a:avLst/>
          </a:prstGeom>
          <a:noFill/>
        </p:spPr>
        <p:txBody>
          <a:bodyPr wrap="none" rtlCol="0">
            <a:spAutoFit/>
          </a:bodyPr>
          <a:lstStyle/>
          <a:p>
            <a:endParaRPr lang="en-US" dirty="0"/>
          </a:p>
        </p:txBody>
      </p:sp>
      <p:sp>
        <p:nvSpPr>
          <p:cNvPr id="7" name="Slide Number Placeholder 6">
            <a:extLst>
              <a:ext uri="{FF2B5EF4-FFF2-40B4-BE49-F238E27FC236}">
                <a16:creationId xmlns:a16="http://schemas.microsoft.com/office/drawing/2014/main" id="{7A4243FC-B947-F856-862D-64A60E9829E8}"/>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11</a:t>
            </a:fld>
            <a:endParaRPr lang="en-US"/>
          </a:p>
        </p:txBody>
      </p:sp>
    </p:spTree>
    <p:extLst>
      <p:ext uri="{BB962C8B-B14F-4D97-AF65-F5344CB8AC3E}">
        <p14:creationId xmlns:p14="http://schemas.microsoft.com/office/powerpoint/2010/main" val="30925040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11"/>
          <p:cNvSpPr txBox="1">
            <a:spLocks noGrp="1"/>
          </p:cNvSpPr>
          <p:nvPr>
            <p:ph type="title"/>
          </p:nvPr>
        </p:nvSpPr>
        <p:spPr>
          <a:xfrm>
            <a:off x="1008697" y="681608"/>
            <a:ext cx="6533515" cy="907415"/>
          </a:xfrm>
          <a:prstGeom prst="rect">
            <a:avLst/>
          </a:prstGeom>
          <a:noFill/>
          <a:ln>
            <a:noFill/>
          </a:ln>
        </p:spPr>
        <p:txBody>
          <a:bodyPr spcFirstLastPara="1" wrap="square" lIns="0" tIns="17125" rIns="0" bIns="0" anchor="t" anchorCtr="0">
            <a:spAutoFit/>
          </a:bodyPr>
          <a:lstStyle/>
          <a:p>
            <a:pPr marL="12700" lvl="0" indent="0" algn="l" rtl="0">
              <a:lnSpc>
                <a:spcPct val="100000"/>
              </a:lnSpc>
              <a:spcBef>
                <a:spcPts val="0"/>
              </a:spcBef>
              <a:spcAft>
                <a:spcPts val="0"/>
              </a:spcAft>
              <a:buNone/>
            </a:pPr>
            <a:r>
              <a:rPr lang="en-US" sz="5750" dirty="0"/>
              <a:t>Operations </a:t>
            </a:r>
            <a:r>
              <a:rPr lang="en-US" sz="5750" dirty="0">
                <a:solidFill>
                  <a:srgbClr val="434343"/>
                </a:solidFill>
              </a:rPr>
              <a:t>Grants</a:t>
            </a:r>
            <a:endParaRPr sz="5750" dirty="0"/>
          </a:p>
        </p:txBody>
      </p:sp>
      <p:sp>
        <p:nvSpPr>
          <p:cNvPr id="143" name="Google Shape;143;p11"/>
          <p:cNvSpPr txBox="1"/>
          <p:nvPr/>
        </p:nvSpPr>
        <p:spPr>
          <a:xfrm>
            <a:off x="1145219" y="3387973"/>
            <a:ext cx="7461497" cy="1261114"/>
          </a:xfrm>
          <a:prstGeom prst="rect">
            <a:avLst/>
          </a:prstGeom>
          <a:noFill/>
          <a:ln>
            <a:noFill/>
          </a:ln>
        </p:spPr>
        <p:txBody>
          <a:bodyPr spcFirstLastPara="1" wrap="square" lIns="0" tIns="15875" rIns="0" bIns="0" anchor="t" anchorCtr="0">
            <a:spAutoFit/>
          </a:bodyPr>
          <a:lstStyle/>
          <a:p>
            <a:pPr marL="12700" marR="0" lvl="0" indent="0" algn="l" rtl="0">
              <a:lnSpc>
                <a:spcPct val="100000"/>
              </a:lnSpc>
              <a:spcBef>
                <a:spcPts val="0"/>
              </a:spcBef>
              <a:spcAft>
                <a:spcPts val="0"/>
              </a:spcAft>
              <a:buNone/>
            </a:pPr>
            <a:r>
              <a:rPr lang="en-US" sz="1550" b="1" dirty="0">
                <a:solidFill>
                  <a:srgbClr val="666666"/>
                </a:solidFill>
                <a:latin typeface="Trebuchet MS"/>
                <a:ea typeface="Trebuchet MS"/>
                <a:cs typeface="Trebuchet MS"/>
                <a:sym typeface="Trebuchet MS"/>
              </a:rPr>
              <a:t>Justifications must include...</a:t>
            </a:r>
            <a:endParaRPr sz="1550" dirty="0">
              <a:solidFill>
                <a:schemeClr val="dk1"/>
              </a:solidFill>
              <a:latin typeface="Trebuchet MS"/>
              <a:ea typeface="Trebuchet MS"/>
              <a:cs typeface="Trebuchet MS"/>
              <a:sym typeface="Trebuchet MS"/>
            </a:endParaRPr>
          </a:p>
          <a:p>
            <a:pPr marL="298450" marR="647065" lvl="0" indent="-286385" algn="l" rtl="0">
              <a:lnSpc>
                <a:spcPct val="119166"/>
              </a:lnSpc>
              <a:spcBef>
                <a:spcPts val="725"/>
              </a:spcBef>
              <a:spcAft>
                <a:spcPts val="0"/>
              </a:spcAft>
              <a:buClr>
                <a:srgbClr val="FFB600"/>
              </a:buClr>
              <a:buSzPts val="1800"/>
              <a:buFont typeface="Arial"/>
              <a:buChar char="●"/>
            </a:pPr>
            <a:r>
              <a:rPr lang="en-US" sz="900" dirty="0">
                <a:solidFill>
                  <a:srgbClr val="666666"/>
                </a:solidFill>
                <a:latin typeface="Trebuchet MS"/>
                <a:ea typeface="Trebuchet MS"/>
                <a:cs typeface="Trebuchet MS"/>
                <a:sym typeface="Trebuchet MS"/>
              </a:rPr>
              <a:t>Quote from Union Marketing for general promotional materials</a:t>
            </a:r>
            <a:endParaRPr sz="900" dirty="0">
              <a:solidFill>
                <a:schemeClr val="dk1"/>
              </a:solidFill>
              <a:latin typeface="Trebuchet MS"/>
              <a:ea typeface="Trebuchet MS"/>
              <a:cs typeface="Trebuchet MS"/>
              <a:sym typeface="Trebuchet MS"/>
            </a:endParaRPr>
          </a:p>
          <a:p>
            <a:pPr marL="298450" marR="5080" lvl="0" indent="-286385" algn="l" rtl="0">
              <a:lnSpc>
                <a:spcPct val="100899"/>
              </a:lnSpc>
              <a:spcBef>
                <a:spcPts val="530"/>
              </a:spcBef>
              <a:spcAft>
                <a:spcPts val="0"/>
              </a:spcAft>
              <a:buClr>
                <a:srgbClr val="FFB600"/>
              </a:buClr>
              <a:buSzPts val="1800"/>
              <a:buFont typeface="Arial"/>
              <a:buChar char="●"/>
            </a:pPr>
            <a:r>
              <a:rPr lang="en-US" sz="900" dirty="0">
                <a:solidFill>
                  <a:srgbClr val="666666"/>
                </a:solidFill>
                <a:latin typeface="Trebuchet MS"/>
                <a:ea typeface="Trebuchet MS"/>
                <a:cs typeface="Trebuchet MS"/>
                <a:sym typeface="Trebuchet MS"/>
              </a:rPr>
              <a:t>Screenshot of an online shopping cart that includes all items you want to purchase up to $3000 (make sure all items are shown with individual prices!)</a:t>
            </a:r>
            <a:endParaRPr sz="900" dirty="0">
              <a:solidFill>
                <a:schemeClr val="dk1"/>
              </a:solidFill>
              <a:latin typeface="Trebuchet MS"/>
              <a:ea typeface="Trebuchet MS"/>
              <a:cs typeface="Trebuchet MS"/>
              <a:sym typeface="Trebuchet MS"/>
            </a:endParaRPr>
          </a:p>
          <a:p>
            <a:pPr marL="12700" marR="210820" lvl="0" indent="0" algn="l" rtl="0">
              <a:lnSpc>
                <a:spcPct val="100899"/>
              </a:lnSpc>
              <a:spcBef>
                <a:spcPts val="975"/>
              </a:spcBef>
              <a:spcAft>
                <a:spcPts val="0"/>
              </a:spcAft>
              <a:buNone/>
            </a:pPr>
            <a:r>
              <a:rPr lang="en-US" sz="900" dirty="0">
                <a:solidFill>
                  <a:srgbClr val="666666"/>
                </a:solidFill>
                <a:latin typeface="Trebuchet MS"/>
                <a:ea typeface="Trebuchet MS"/>
                <a:cs typeface="Trebuchet MS"/>
                <a:sym typeface="Trebuchet MS"/>
              </a:rPr>
              <a:t>** Please do not upload singular items  individually – this will significantly slow the process. Screenshots of shopping carts with ALL items are great. **</a:t>
            </a:r>
            <a:endParaRPr sz="900" dirty="0">
              <a:solidFill>
                <a:schemeClr val="dk1"/>
              </a:solidFill>
              <a:latin typeface="Trebuchet MS"/>
              <a:ea typeface="Trebuchet MS"/>
              <a:cs typeface="Trebuchet MS"/>
              <a:sym typeface="Trebuchet MS"/>
            </a:endParaRPr>
          </a:p>
        </p:txBody>
      </p:sp>
      <p:sp>
        <p:nvSpPr>
          <p:cNvPr id="144" name="Google Shape;144;p11"/>
          <p:cNvSpPr txBox="1"/>
          <p:nvPr/>
        </p:nvSpPr>
        <p:spPr>
          <a:xfrm>
            <a:off x="1145219" y="2229924"/>
            <a:ext cx="3950563" cy="960499"/>
          </a:xfrm>
          <a:prstGeom prst="rect">
            <a:avLst/>
          </a:prstGeom>
          <a:noFill/>
          <a:ln>
            <a:noFill/>
          </a:ln>
        </p:spPr>
        <p:txBody>
          <a:bodyPr spcFirstLastPara="1" wrap="square" lIns="0" tIns="64750" rIns="0" bIns="0" anchor="t" anchorCtr="0">
            <a:spAutoFit/>
          </a:bodyPr>
          <a:lstStyle/>
          <a:p>
            <a:pPr marL="12700" marR="0" lvl="0" indent="0" algn="l" rtl="0">
              <a:lnSpc>
                <a:spcPct val="100000"/>
              </a:lnSpc>
              <a:spcBef>
                <a:spcPts val="0"/>
              </a:spcBef>
              <a:spcAft>
                <a:spcPts val="0"/>
              </a:spcAft>
              <a:buNone/>
            </a:pPr>
            <a:r>
              <a:rPr lang="en-US" sz="1550" b="1" dirty="0">
                <a:solidFill>
                  <a:srgbClr val="7F7F7F"/>
                </a:solidFill>
                <a:latin typeface="Trebuchet MS"/>
                <a:ea typeface="Trebuchet MS"/>
                <a:cs typeface="Trebuchet MS"/>
                <a:sym typeface="Trebuchet MS"/>
              </a:rPr>
              <a:t>Overall Cap: $3000            </a:t>
            </a:r>
            <a:endParaRPr sz="1550" dirty="0">
              <a:solidFill>
                <a:srgbClr val="7F7F7F"/>
              </a:solidFill>
              <a:latin typeface="Trebuchet MS"/>
              <a:ea typeface="Trebuchet MS"/>
              <a:cs typeface="Trebuchet MS"/>
              <a:sym typeface="Trebuchet MS"/>
            </a:endParaRPr>
          </a:p>
          <a:p>
            <a:pPr marL="298450" marR="0" lvl="0" indent="-286385" algn="l" rtl="0">
              <a:lnSpc>
                <a:spcPct val="100000"/>
              </a:lnSpc>
              <a:spcBef>
                <a:spcPts val="695"/>
              </a:spcBef>
              <a:spcAft>
                <a:spcPts val="0"/>
              </a:spcAft>
              <a:buClr>
                <a:srgbClr val="FFB600"/>
              </a:buClr>
              <a:buSzPts val="1800"/>
              <a:buFont typeface="Arial"/>
              <a:buChar char="●"/>
            </a:pPr>
            <a:r>
              <a:rPr lang="en-US" sz="1550" dirty="0">
                <a:solidFill>
                  <a:srgbClr val="666666"/>
                </a:solidFill>
                <a:latin typeface="Trebuchet MS"/>
                <a:ea typeface="Trebuchet MS"/>
                <a:cs typeface="Trebuchet MS"/>
                <a:sym typeface="Trebuchet MS"/>
              </a:rPr>
              <a:t>Marketing: $200            </a:t>
            </a:r>
            <a:endParaRPr sz="1550" dirty="0">
              <a:solidFill>
                <a:srgbClr val="FF0000"/>
              </a:solidFill>
              <a:latin typeface="Trebuchet MS"/>
              <a:ea typeface="Trebuchet MS"/>
              <a:cs typeface="Trebuchet MS"/>
              <a:sym typeface="Trebuchet MS"/>
            </a:endParaRPr>
          </a:p>
          <a:p>
            <a:pPr marL="298450" marR="0" lvl="0" indent="-286385" algn="l" rtl="0">
              <a:lnSpc>
                <a:spcPct val="100000"/>
              </a:lnSpc>
              <a:spcBef>
                <a:spcPts val="695"/>
              </a:spcBef>
              <a:spcAft>
                <a:spcPts val="0"/>
              </a:spcAft>
              <a:buClr>
                <a:srgbClr val="FFB600"/>
              </a:buClr>
              <a:buSzPts val="1800"/>
              <a:buFont typeface="Arial"/>
              <a:buChar char="●"/>
            </a:pPr>
            <a:r>
              <a:rPr lang="en-US" sz="1550" dirty="0">
                <a:solidFill>
                  <a:srgbClr val="666666"/>
                </a:solidFill>
                <a:latin typeface="Trebuchet MS"/>
                <a:ea typeface="Trebuchet MS"/>
                <a:cs typeface="Trebuchet MS"/>
                <a:sym typeface="Trebuchet MS"/>
              </a:rPr>
              <a:t>Office Supplies: $60</a:t>
            </a:r>
            <a:endParaRPr dirty="0"/>
          </a:p>
        </p:txBody>
      </p:sp>
      <p:grpSp>
        <p:nvGrpSpPr>
          <p:cNvPr id="145" name="Google Shape;145;p11"/>
          <p:cNvGrpSpPr/>
          <p:nvPr/>
        </p:nvGrpSpPr>
        <p:grpSpPr>
          <a:xfrm>
            <a:off x="8077200" y="400049"/>
            <a:ext cx="619125" cy="638176"/>
            <a:chOff x="8077200" y="400049"/>
            <a:chExt cx="619125" cy="638176"/>
          </a:xfrm>
        </p:grpSpPr>
        <p:sp>
          <p:nvSpPr>
            <p:cNvPr id="146" name="Google Shape;146;p11"/>
            <p:cNvSpPr/>
            <p:nvPr/>
          </p:nvSpPr>
          <p:spPr>
            <a:xfrm>
              <a:off x="8077200" y="400049"/>
              <a:ext cx="476250" cy="476250"/>
            </a:xfrm>
            <a:custGeom>
              <a:avLst/>
              <a:gdLst/>
              <a:ahLst/>
              <a:cxnLst/>
              <a:rect l="l" t="t" r="r" b="b"/>
              <a:pathLst>
                <a:path w="476250" h="476250" extrusionOk="0">
                  <a:moveTo>
                    <a:pt x="419100" y="238633"/>
                  </a:moveTo>
                  <a:lnTo>
                    <a:pt x="410845" y="184785"/>
                  </a:lnTo>
                  <a:lnTo>
                    <a:pt x="388112" y="137414"/>
                  </a:lnTo>
                  <a:lnTo>
                    <a:pt x="366077" y="111887"/>
                  </a:lnTo>
                  <a:lnTo>
                    <a:pt x="365252" y="110998"/>
                  </a:lnTo>
                  <a:lnTo>
                    <a:pt x="324231" y="79121"/>
                  </a:lnTo>
                  <a:lnTo>
                    <a:pt x="274193" y="60833"/>
                  </a:lnTo>
                  <a:lnTo>
                    <a:pt x="254127" y="57924"/>
                  </a:lnTo>
                  <a:lnTo>
                    <a:pt x="254127" y="124587"/>
                  </a:lnTo>
                  <a:lnTo>
                    <a:pt x="254127" y="131064"/>
                  </a:lnTo>
                  <a:lnTo>
                    <a:pt x="253238" y="134620"/>
                  </a:lnTo>
                  <a:lnTo>
                    <a:pt x="251333" y="137414"/>
                  </a:lnTo>
                  <a:lnTo>
                    <a:pt x="249555" y="139192"/>
                  </a:lnTo>
                  <a:lnTo>
                    <a:pt x="246761" y="140970"/>
                  </a:lnTo>
                  <a:lnTo>
                    <a:pt x="244094" y="142875"/>
                  </a:lnTo>
                  <a:lnTo>
                    <a:pt x="241300" y="143764"/>
                  </a:lnTo>
                  <a:lnTo>
                    <a:pt x="237744" y="144653"/>
                  </a:lnTo>
                  <a:lnTo>
                    <a:pt x="228600" y="144653"/>
                  </a:lnTo>
                  <a:lnTo>
                    <a:pt x="219456" y="146558"/>
                  </a:lnTo>
                  <a:lnTo>
                    <a:pt x="178435" y="165608"/>
                  </a:lnTo>
                  <a:lnTo>
                    <a:pt x="155702" y="193929"/>
                  </a:lnTo>
                  <a:lnTo>
                    <a:pt x="151130" y="202184"/>
                  </a:lnTo>
                  <a:lnTo>
                    <a:pt x="148336" y="210312"/>
                  </a:lnTo>
                  <a:lnTo>
                    <a:pt x="145669" y="219456"/>
                  </a:lnTo>
                  <a:lnTo>
                    <a:pt x="144780" y="228600"/>
                  </a:lnTo>
                  <a:lnTo>
                    <a:pt x="143764" y="238633"/>
                  </a:lnTo>
                  <a:lnTo>
                    <a:pt x="143764" y="241300"/>
                  </a:lnTo>
                  <a:lnTo>
                    <a:pt x="142875" y="244983"/>
                  </a:lnTo>
                  <a:lnTo>
                    <a:pt x="141097" y="247650"/>
                  </a:lnTo>
                  <a:lnTo>
                    <a:pt x="136525" y="252222"/>
                  </a:lnTo>
                  <a:lnTo>
                    <a:pt x="133731" y="253111"/>
                  </a:lnTo>
                  <a:lnTo>
                    <a:pt x="131064" y="254127"/>
                  </a:lnTo>
                  <a:lnTo>
                    <a:pt x="127381" y="255016"/>
                  </a:lnTo>
                  <a:lnTo>
                    <a:pt x="124587" y="254127"/>
                  </a:lnTo>
                  <a:lnTo>
                    <a:pt x="121031" y="253111"/>
                  </a:lnTo>
                  <a:lnTo>
                    <a:pt x="118237" y="252222"/>
                  </a:lnTo>
                  <a:lnTo>
                    <a:pt x="113665" y="247650"/>
                  </a:lnTo>
                  <a:lnTo>
                    <a:pt x="112776" y="244983"/>
                  </a:lnTo>
                  <a:lnTo>
                    <a:pt x="111887" y="241300"/>
                  </a:lnTo>
                  <a:lnTo>
                    <a:pt x="110998" y="238633"/>
                  </a:lnTo>
                  <a:lnTo>
                    <a:pt x="116459" y="200279"/>
                  </a:lnTo>
                  <a:lnTo>
                    <a:pt x="140081" y="157480"/>
                  </a:lnTo>
                  <a:lnTo>
                    <a:pt x="177546" y="126492"/>
                  </a:lnTo>
                  <a:lnTo>
                    <a:pt x="224917" y="111887"/>
                  </a:lnTo>
                  <a:lnTo>
                    <a:pt x="241300" y="111887"/>
                  </a:lnTo>
                  <a:lnTo>
                    <a:pt x="254127" y="124587"/>
                  </a:lnTo>
                  <a:lnTo>
                    <a:pt x="254127" y="57924"/>
                  </a:lnTo>
                  <a:lnTo>
                    <a:pt x="201168" y="60833"/>
                  </a:lnTo>
                  <a:lnTo>
                    <a:pt x="152019" y="79121"/>
                  </a:lnTo>
                  <a:lnTo>
                    <a:pt x="110109" y="110998"/>
                  </a:lnTo>
                  <a:lnTo>
                    <a:pt x="79121" y="152019"/>
                  </a:lnTo>
                  <a:lnTo>
                    <a:pt x="60833" y="202184"/>
                  </a:lnTo>
                  <a:lnTo>
                    <a:pt x="57150" y="238633"/>
                  </a:lnTo>
                  <a:lnTo>
                    <a:pt x="58039" y="256794"/>
                  </a:lnTo>
                  <a:lnTo>
                    <a:pt x="71755" y="308737"/>
                  </a:lnTo>
                  <a:lnTo>
                    <a:pt x="98171" y="353441"/>
                  </a:lnTo>
                  <a:lnTo>
                    <a:pt x="137414" y="388112"/>
                  </a:lnTo>
                  <a:lnTo>
                    <a:pt x="183896" y="410845"/>
                  </a:lnTo>
                  <a:lnTo>
                    <a:pt x="237744" y="419100"/>
                  </a:lnTo>
                  <a:lnTo>
                    <a:pt x="256794" y="418211"/>
                  </a:lnTo>
                  <a:lnTo>
                    <a:pt x="307848" y="404495"/>
                  </a:lnTo>
                  <a:lnTo>
                    <a:pt x="352552" y="378079"/>
                  </a:lnTo>
                  <a:lnTo>
                    <a:pt x="388112" y="338836"/>
                  </a:lnTo>
                  <a:lnTo>
                    <a:pt x="410845" y="292354"/>
                  </a:lnTo>
                  <a:lnTo>
                    <a:pt x="418287" y="255016"/>
                  </a:lnTo>
                  <a:lnTo>
                    <a:pt x="419100" y="238633"/>
                  </a:lnTo>
                  <a:close/>
                </a:path>
                <a:path w="476250" h="476250" extrusionOk="0">
                  <a:moveTo>
                    <a:pt x="476250" y="238633"/>
                  </a:moveTo>
                  <a:lnTo>
                    <a:pt x="475361" y="225679"/>
                  </a:lnTo>
                  <a:lnTo>
                    <a:pt x="474345" y="213741"/>
                  </a:lnTo>
                  <a:lnTo>
                    <a:pt x="473456" y="201803"/>
                  </a:lnTo>
                  <a:lnTo>
                    <a:pt x="470662" y="190754"/>
                  </a:lnTo>
                  <a:lnTo>
                    <a:pt x="468884" y="178689"/>
                  </a:lnTo>
                  <a:lnTo>
                    <a:pt x="461518" y="156591"/>
                  </a:lnTo>
                  <a:lnTo>
                    <a:pt x="456819" y="145542"/>
                  </a:lnTo>
                  <a:lnTo>
                    <a:pt x="452247" y="135382"/>
                  </a:lnTo>
                  <a:lnTo>
                    <a:pt x="446786" y="125349"/>
                  </a:lnTo>
                  <a:lnTo>
                    <a:pt x="441198" y="115189"/>
                  </a:lnTo>
                  <a:lnTo>
                    <a:pt x="439420" y="111887"/>
                  </a:lnTo>
                  <a:lnTo>
                    <a:pt x="439420" y="238633"/>
                  </a:lnTo>
                  <a:lnTo>
                    <a:pt x="438404" y="258826"/>
                  </a:lnTo>
                  <a:lnTo>
                    <a:pt x="430149" y="298450"/>
                  </a:lnTo>
                  <a:lnTo>
                    <a:pt x="414528" y="334391"/>
                  </a:lnTo>
                  <a:lnTo>
                    <a:pt x="380365" y="380492"/>
                  </a:lnTo>
                  <a:lnTo>
                    <a:pt x="350012" y="405257"/>
                  </a:lnTo>
                  <a:lnTo>
                    <a:pt x="315976" y="423799"/>
                  </a:lnTo>
                  <a:lnTo>
                    <a:pt x="278130" y="435737"/>
                  </a:lnTo>
                  <a:lnTo>
                    <a:pt x="237617" y="439420"/>
                  </a:lnTo>
                  <a:lnTo>
                    <a:pt x="217424" y="438404"/>
                  </a:lnTo>
                  <a:lnTo>
                    <a:pt x="177800" y="430149"/>
                  </a:lnTo>
                  <a:lnTo>
                    <a:pt x="141859" y="415417"/>
                  </a:lnTo>
                  <a:lnTo>
                    <a:pt x="110490" y="393319"/>
                  </a:lnTo>
                  <a:lnTo>
                    <a:pt x="82931" y="365760"/>
                  </a:lnTo>
                  <a:lnTo>
                    <a:pt x="60833" y="334391"/>
                  </a:lnTo>
                  <a:lnTo>
                    <a:pt x="46101" y="298450"/>
                  </a:lnTo>
                  <a:lnTo>
                    <a:pt x="37846" y="258826"/>
                  </a:lnTo>
                  <a:lnTo>
                    <a:pt x="36830" y="238633"/>
                  </a:lnTo>
                  <a:lnTo>
                    <a:pt x="37846" y="217424"/>
                  </a:lnTo>
                  <a:lnTo>
                    <a:pt x="46101" y="178689"/>
                  </a:lnTo>
                  <a:lnTo>
                    <a:pt x="60833" y="142748"/>
                  </a:lnTo>
                  <a:lnTo>
                    <a:pt x="82931" y="110490"/>
                  </a:lnTo>
                  <a:lnTo>
                    <a:pt x="110490" y="82931"/>
                  </a:lnTo>
                  <a:lnTo>
                    <a:pt x="159385" y="53467"/>
                  </a:lnTo>
                  <a:lnTo>
                    <a:pt x="197104" y="41402"/>
                  </a:lnTo>
                  <a:lnTo>
                    <a:pt x="237617" y="36830"/>
                  </a:lnTo>
                  <a:lnTo>
                    <a:pt x="258826" y="38735"/>
                  </a:lnTo>
                  <a:lnTo>
                    <a:pt x="297561" y="46101"/>
                  </a:lnTo>
                  <a:lnTo>
                    <a:pt x="333502" y="61722"/>
                  </a:lnTo>
                  <a:lnTo>
                    <a:pt x="365760" y="82931"/>
                  </a:lnTo>
                  <a:lnTo>
                    <a:pt x="393319" y="110490"/>
                  </a:lnTo>
                  <a:lnTo>
                    <a:pt x="414528" y="142748"/>
                  </a:lnTo>
                  <a:lnTo>
                    <a:pt x="430149" y="178689"/>
                  </a:lnTo>
                  <a:lnTo>
                    <a:pt x="438404" y="217424"/>
                  </a:lnTo>
                  <a:lnTo>
                    <a:pt x="439420" y="238633"/>
                  </a:lnTo>
                  <a:lnTo>
                    <a:pt x="439420" y="111887"/>
                  </a:lnTo>
                  <a:lnTo>
                    <a:pt x="406273" y="69977"/>
                  </a:lnTo>
                  <a:lnTo>
                    <a:pt x="371221" y="40513"/>
                  </a:lnTo>
                  <a:lnTo>
                    <a:pt x="364363" y="36830"/>
                  </a:lnTo>
                  <a:lnTo>
                    <a:pt x="361061" y="35052"/>
                  </a:lnTo>
                  <a:lnTo>
                    <a:pt x="319659" y="14732"/>
                  </a:lnTo>
                  <a:lnTo>
                    <a:pt x="285623" y="5588"/>
                  </a:lnTo>
                  <a:lnTo>
                    <a:pt x="274574" y="2794"/>
                  </a:lnTo>
                  <a:lnTo>
                    <a:pt x="262509" y="1905"/>
                  </a:lnTo>
                  <a:lnTo>
                    <a:pt x="250571" y="889"/>
                  </a:lnTo>
                  <a:lnTo>
                    <a:pt x="237617" y="0"/>
                  </a:lnTo>
                  <a:lnTo>
                    <a:pt x="225679" y="889"/>
                  </a:lnTo>
                  <a:lnTo>
                    <a:pt x="213741" y="1905"/>
                  </a:lnTo>
                  <a:lnTo>
                    <a:pt x="201676" y="2794"/>
                  </a:lnTo>
                  <a:lnTo>
                    <a:pt x="156591" y="14732"/>
                  </a:lnTo>
                  <a:lnTo>
                    <a:pt x="114173" y="35052"/>
                  </a:lnTo>
                  <a:lnTo>
                    <a:pt x="69977" y="69977"/>
                  </a:lnTo>
                  <a:lnTo>
                    <a:pt x="40513" y="105029"/>
                  </a:lnTo>
                  <a:lnTo>
                    <a:pt x="28575" y="125349"/>
                  </a:lnTo>
                  <a:lnTo>
                    <a:pt x="22987" y="135382"/>
                  </a:lnTo>
                  <a:lnTo>
                    <a:pt x="7366" y="178689"/>
                  </a:lnTo>
                  <a:lnTo>
                    <a:pt x="0" y="225679"/>
                  </a:lnTo>
                  <a:lnTo>
                    <a:pt x="0" y="250571"/>
                  </a:lnTo>
                  <a:lnTo>
                    <a:pt x="7366" y="297561"/>
                  </a:lnTo>
                  <a:lnTo>
                    <a:pt x="22987" y="341757"/>
                  </a:lnTo>
                  <a:lnTo>
                    <a:pt x="28575" y="351917"/>
                  </a:lnTo>
                  <a:lnTo>
                    <a:pt x="34036" y="361950"/>
                  </a:lnTo>
                  <a:lnTo>
                    <a:pt x="69977" y="406273"/>
                  </a:lnTo>
                  <a:lnTo>
                    <a:pt x="105029" y="435737"/>
                  </a:lnTo>
                  <a:lnTo>
                    <a:pt x="124333" y="447675"/>
                  </a:lnTo>
                  <a:lnTo>
                    <a:pt x="134493" y="453263"/>
                  </a:lnTo>
                  <a:lnTo>
                    <a:pt x="178689" y="468884"/>
                  </a:lnTo>
                  <a:lnTo>
                    <a:pt x="225679" y="476250"/>
                  </a:lnTo>
                  <a:lnTo>
                    <a:pt x="250571" y="476250"/>
                  </a:lnTo>
                  <a:lnTo>
                    <a:pt x="297561" y="468884"/>
                  </a:lnTo>
                  <a:lnTo>
                    <a:pt x="340868" y="453263"/>
                  </a:lnTo>
                  <a:lnTo>
                    <a:pt x="365442" y="439420"/>
                  </a:lnTo>
                  <a:lnTo>
                    <a:pt x="371221" y="435737"/>
                  </a:lnTo>
                  <a:lnTo>
                    <a:pt x="406273" y="406273"/>
                  </a:lnTo>
                  <a:lnTo>
                    <a:pt x="435737" y="371221"/>
                  </a:lnTo>
                  <a:lnTo>
                    <a:pt x="456819" y="330708"/>
                  </a:lnTo>
                  <a:lnTo>
                    <a:pt x="461518" y="320548"/>
                  </a:lnTo>
                  <a:lnTo>
                    <a:pt x="465201" y="309499"/>
                  </a:lnTo>
                  <a:lnTo>
                    <a:pt x="468884" y="297561"/>
                  </a:lnTo>
                  <a:lnTo>
                    <a:pt x="470662" y="286512"/>
                  </a:lnTo>
                  <a:lnTo>
                    <a:pt x="473456" y="274447"/>
                  </a:lnTo>
                  <a:lnTo>
                    <a:pt x="474345" y="262509"/>
                  </a:lnTo>
                  <a:lnTo>
                    <a:pt x="475361" y="250571"/>
                  </a:lnTo>
                  <a:lnTo>
                    <a:pt x="476250" y="238633"/>
                  </a:lnTo>
                  <a:close/>
                </a:path>
              </a:pathLst>
            </a:custGeom>
            <a:solidFill>
              <a:srgbClr val="FFB6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 name="Google Shape;147;p11"/>
            <p:cNvSpPr/>
            <p:nvPr/>
          </p:nvSpPr>
          <p:spPr>
            <a:xfrm>
              <a:off x="8467725" y="809625"/>
              <a:ext cx="228600" cy="22860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48" name="Google Shape;148;p11"/>
          <p:cNvSpPr txBox="1"/>
          <p:nvPr/>
        </p:nvSpPr>
        <p:spPr>
          <a:xfrm>
            <a:off x="8753093" y="4773504"/>
            <a:ext cx="263525" cy="215900"/>
          </a:xfrm>
          <a:prstGeom prst="rect">
            <a:avLst/>
          </a:prstGeom>
          <a:noFill/>
          <a:ln>
            <a:noFill/>
          </a:ln>
        </p:spPr>
        <p:txBody>
          <a:bodyPr spcFirstLastPara="1" wrap="square" lIns="0" tIns="6350" rIns="0" bIns="0" anchor="t" anchorCtr="0">
            <a:spAutoFit/>
          </a:bodyPr>
          <a:lstStyle/>
          <a:p>
            <a:pPr marL="38100" marR="0" lvl="0" indent="0" algn="l" rtl="0">
              <a:lnSpc>
                <a:spcPct val="100000"/>
              </a:lnSpc>
              <a:spcBef>
                <a:spcPts val="0"/>
              </a:spcBef>
              <a:spcAft>
                <a:spcPts val="0"/>
              </a:spcAft>
              <a:buNone/>
            </a:pPr>
            <a:fld id="{00000000-1234-1234-1234-123412341234}" type="slidenum">
              <a:rPr lang="en-US" sz="1250" b="1">
                <a:solidFill>
                  <a:srgbClr val="FFB600"/>
                </a:solidFill>
                <a:latin typeface="Arial"/>
                <a:ea typeface="Arial"/>
                <a:cs typeface="Arial"/>
                <a:sym typeface="Arial"/>
              </a:rPr>
              <a:t>12</a:t>
            </a:fld>
            <a:endParaRPr sz="1250">
              <a:solidFill>
                <a:schemeClr val="dk1"/>
              </a:solidFill>
              <a:latin typeface="Arial"/>
              <a:ea typeface="Arial"/>
              <a:cs typeface="Arial"/>
              <a:sym typeface="Arial"/>
            </a:endParaRPr>
          </a:p>
        </p:txBody>
      </p:sp>
      <p:sp>
        <p:nvSpPr>
          <p:cNvPr id="2" name="TextBox 1">
            <a:extLst>
              <a:ext uri="{FF2B5EF4-FFF2-40B4-BE49-F238E27FC236}">
                <a16:creationId xmlns:a16="http://schemas.microsoft.com/office/drawing/2014/main" id="{1F7E35DE-3532-99D4-DBD7-E386E0F8353F}"/>
              </a:ext>
            </a:extLst>
          </p:cNvPr>
          <p:cNvSpPr txBox="1"/>
          <p:nvPr/>
        </p:nvSpPr>
        <p:spPr>
          <a:xfrm>
            <a:off x="1017574" y="1517200"/>
            <a:ext cx="7614095" cy="569387"/>
          </a:xfrm>
          <a:prstGeom prst="rect">
            <a:avLst/>
          </a:prstGeom>
          <a:noFill/>
        </p:spPr>
        <p:txBody>
          <a:bodyPr wrap="square" rtlCol="0">
            <a:spAutoFit/>
          </a:bodyPr>
          <a:lstStyle/>
          <a:p>
            <a:r>
              <a:rPr lang="en-US" sz="1550" b="1" i="1" dirty="0">
                <a:solidFill>
                  <a:srgbClr val="7F7F7F"/>
                </a:solidFill>
                <a:latin typeface="Trebuchet MS"/>
              </a:rPr>
              <a:t>Funds to cover everyday running costs, administrative necessities, and general organizational expenses rather than specific standalone events or travel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2"/>
          <p:cNvSpPr txBox="1">
            <a:spLocks noGrp="1"/>
          </p:cNvSpPr>
          <p:nvPr>
            <p:ph type="title"/>
          </p:nvPr>
        </p:nvSpPr>
        <p:spPr>
          <a:xfrm>
            <a:off x="1008697" y="681608"/>
            <a:ext cx="4855845" cy="907415"/>
          </a:xfrm>
          <a:prstGeom prst="rect">
            <a:avLst/>
          </a:prstGeom>
          <a:noFill/>
          <a:ln>
            <a:noFill/>
          </a:ln>
        </p:spPr>
        <p:txBody>
          <a:bodyPr spcFirstLastPara="1" wrap="square" lIns="0" tIns="17125" rIns="0" bIns="0" anchor="t" anchorCtr="0">
            <a:spAutoFit/>
          </a:bodyPr>
          <a:lstStyle/>
          <a:p>
            <a:pPr marL="12700" lvl="0" indent="0" algn="l" rtl="0">
              <a:lnSpc>
                <a:spcPct val="100000"/>
              </a:lnSpc>
              <a:spcBef>
                <a:spcPts val="0"/>
              </a:spcBef>
              <a:spcAft>
                <a:spcPts val="0"/>
              </a:spcAft>
              <a:buNone/>
            </a:pPr>
            <a:r>
              <a:rPr lang="en-US" sz="5750" dirty="0"/>
              <a:t>Travel </a:t>
            </a:r>
            <a:r>
              <a:rPr lang="en-US" sz="5750" dirty="0">
                <a:solidFill>
                  <a:srgbClr val="434343"/>
                </a:solidFill>
              </a:rPr>
              <a:t>Grants</a:t>
            </a:r>
            <a:endParaRPr sz="5750" dirty="0"/>
          </a:p>
        </p:txBody>
      </p:sp>
      <p:sp>
        <p:nvSpPr>
          <p:cNvPr id="157" name="Google Shape;157;p12"/>
          <p:cNvSpPr txBox="1"/>
          <p:nvPr/>
        </p:nvSpPr>
        <p:spPr>
          <a:xfrm>
            <a:off x="1182368" y="1629805"/>
            <a:ext cx="7374352" cy="493084"/>
          </a:xfrm>
          <a:prstGeom prst="rect">
            <a:avLst/>
          </a:prstGeom>
          <a:noFill/>
          <a:ln>
            <a:noFill/>
          </a:ln>
        </p:spPr>
        <p:txBody>
          <a:bodyPr spcFirstLastPara="1" wrap="square" lIns="0" tIns="15875" rIns="0" bIns="0" anchor="t" anchorCtr="0">
            <a:spAutoFit/>
          </a:bodyPr>
          <a:lstStyle/>
          <a:p>
            <a:pPr marL="12700" marR="0" lvl="0" indent="0" algn="l" rtl="0">
              <a:lnSpc>
                <a:spcPct val="100000"/>
              </a:lnSpc>
              <a:spcBef>
                <a:spcPts val="0"/>
              </a:spcBef>
              <a:spcAft>
                <a:spcPts val="0"/>
              </a:spcAft>
              <a:buNone/>
            </a:pPr>
            <a:r>
              <a:rPr lang="en-US" sz="1550" b="1" i="1" dirty="0">
                <a:solidFill>
                  <a:srgbClr val="7F7F7F"/>
                </a:solidFill>
                <a:latin typeface="Trebuchet MS"/>
                <a:sym typeface="Trebuchet MS"/>
              </a:rPr>
              <a:t>Funding to assist organizations to cover transportation, lodging, registration for organization-related trips and events</a:t>
            </a:r>
            <a:endParaRPr sz="1550" b="1" i="1" dirty="0">
              <a:solidFill>
                <a:srgbClr val="7F7F7F"/>
              </a:solidFill>
              <a:latin typeface="Trebuchet MS"/>
            </a:endParaRPr>
          </a:p>
        </p:txBody>
      </p:sp>
      <p:sp>
        <p:nvSpPr>
          <p:cNvPr id="158" name="Google Shape;158;p12"/>
          <p:cNvSpPr txBox="1"/>
          <p:nvPr/>
        </p:nvSpPr>
        <p:spPr>
          <a:xfrm>
            <a:off x="1134623" y="2302636"/>
            <a:ext cx="7422097" cy="1937700"/>
          </a:xfrm>
          <a:prstGeom prst="rect">
            <a:avLst/>
          </a:prstGeom>
          <a:noFill/>
          <a:ln>
            <a:noFill/>
          </a:ln>
        </p:spPr>
        <p:txBody>
          <a:bodyPr spcFirstLastPara="1" wrap="square" lIns="0" tIns="16500" rIns="0" bIns="0" anchor="t" anchorCtr="0">
            <a:spAutoFit/>
          </a:bodyPr>
          <a:lstStyle/>
          <a:p>
            <a:pPr marL="12065">
              <a:buClr>
                <a:srgbClr val="FFB600"/>
              </a:buClr>
              <a:buSzPts val="1800"/>
            </a:pPr>
            <a:r>
              <a:rPr lang="en-US" sz="1550" b="1" dirty="0">
                <a:solidFill>
                  <a:srgbClr val="666666"/>
                </a:solidFill>
                <a:latin typeface="Trebuchet MS"/>
                <a:ea typeface="Trebuchet MS"/>
                <a:cs typeface="Trebuchet MS"/>
                <a:sym typeface="Trebuchet MS"/>
              </a:rPr>
              <a:t>Overall Cap: $2000        </a:t>
            </a:r>
            <a:endParaRPr lang="en-US" sz="1600" dirty="0">
              <a:solidFill>
                <a:srgbClr val="666666"/>
              </a:solidFill>
            </a:endParaRPr>
          </a:p>
          <a:p>
            <a:pPr marL="298450" marR="0" lvl="0" indent="-286385" algn="l" rtl="0">
              <a:lnSpc>
                <a:spcPct val="100000"/>
              </a:lnSpc>
              <a:spcBef>
                <a:spcPts val="0"/>
              </a:spcBef>
              <a:spcAft>
                <a:spcPts val="0"/>
              </a:spcAft>
              <a:buClr>
                <a:srgbClr val="FFB600"/>
              </a:buClr>
              <a:buSzPts val="1800"/>
              <a:buFont typeface="Arial"/>
              <a:buChar char="●"/>
            </a:pPr>
            <a:r>
              <a:rPr lang="en-US" sz="1550" dirty="0">
                <a:solidFill>
                  <a:srgbClr val="666666"/>
                </a:solidFill>
                <a:latin typeface="Trebuchet MS"/>
                <a:ea typeface="Trebuchet MS"/>
                <a:cs typeface="Trebuchet MS"/>
                <a:sym typeface="Trebuchet MS"/>
              </a:rPr>
              <a:t>Registration: $150 per person</a:t>
            </a:r>
            <a:endParaRPr dirty="0"/>
          </a:p>
          <a:p>
            <a:pPr marL="298450" marR="0" lvl="0" indent="-286385" algn="l" rtl="0">
              <a:lnSpc>
                <a:spcPct val="100000"/>
              </a:lnSpc>
              <a:spcBef>
                <a:spcPts val="130"/>
              </a:spcBef>
              <a:spcAft>
                <a:spcPts val="0"/>
              </a:spcAft>
              <a:buClr>
                <a:srgbClr val="FFB600"/>
              </a:buClr>
              <a:buSzPts val="1800"/>
              <a:buFont typeface="Arial"/>
              <a:buChar char="●"/>
            </a:pPr>
            <a:r>
              <a:rPr lang="en-US" sz="1550" dirty="0">
                <a:solidFill>
                  <a:srgbClr val="666666"/>
                </a:solidFill>
                <a:latin typeface="Trebuchet MS"/>
                <a:ea typeface="Trebuchet MS"/>
                <a:cs typeface="Trebuchet MS"/>
                <a:sym typeface="Trebuchet MS"/>
              </a:rPr>
              <a:t>Hotel: $150/night, max. 3 nights per diem calculator ONLY</a:t>
            </a:r>
            <a:endParaRPr sz="1550" dirty="0">
              <a:solidFill>
                <a:schemeClr val="dk1"/>
              </a:solidFill>
              <a:latin typeface="Trebuchet MS"/>
              <a:ea typeface="Trebuchet MS"/>
              <a:cs typeface="Trebuchet MS"/>
              <a:sym typeface="Trebuchet MS"/>
            </a:endParaRPr>
          </a:p>
          <a:p>
            <a:pPr marL="298450" marR="0" lvl="0" indent="-286385" algn="l" rtl="0">
              <a:lnSpc>
                <a:spcPct val="100000"/>
              </a:lnSpc>
              <a:spcBef>
                <a:spcPts val="20"/>
              </a:spcBef>
              <a:spcAft>
                <a:spcPts val="0"/>
              </a:spcAft>
              <a:buClr>
                <a:srgbClr val="FFB600"/>
              </a:buClr>
              <a:buSzPts val="1800"/>
              <a:buFont typeface="Arial"/>
              <a:buChar char="●"/>
            </a:pPr>
            <a:r>
              <a:rPr lang="en-US" sz="1550" dirty="0">
                <a:solidFill>
                  <a:srgbClr val="666666"/>
                </a:solidFill>
                <a:latin typeface="Trebuchet MS"/>
                <a:ea typeface="Trebuchet MS"/>
                <a:cs typeface="Trebuchet MS"/>
                <a:sym typeface="Trebuchet MS"/>
              </a:rPr>
              <a:t>Flights: $250 per person round trip</a:t>
            </a:r>
            <a:endParaRPr dirty="0"/>
          </a:p>
          <a:p>
            <a:pPr marL="298450" marR="0" lvl="0" indent="-286385" algn="l" rtl="0">
              <a:lnSpc>
                <a:spcPct val="100000"/>
              </a:lnSpc>
              <a:spcBef>
                <a:spcPts val="20"/>
              </a:spcBef>
              <a:spcAft>
                <a:spcPts val="0"/>
              </a:spcAft>
              <a:buClr>
                <a:srgbClr val="FFB600"/>
              </a:buClr>
              <a:buSzPts val="1800"/>
              <a:buFont typeface="Arial"/>
              <a:buChar char="●"/>
            </a:pPr>
            <a:r>
              <a:rPr lang="en-US" sz="1550" dirty="0">
                <a:solidFill>
                  <a:srgbClr val="666666"/>
                </a:solidFill>
                <a:latin typeface="Trebuchet MS"/>
                <a:ea typeface="Trebuchet MS"/>
                <a:cs typeface="Trebuchet MS"/>
                <a:sym typeface="Trebuchet MS"/>
              </a:rPr>
              <a:t>Rental Cars: $200 per 4 people traveling plus gas</a:t>
            </a:r>
            <a:endParaRPr dirty="0">
              <a:solidFill>
                <a:srgbClr val="666666"/>
              </a:solidFill>
            </a:endParaRPr>
          </a:p>
          <a:p>
            <a:pPr marL="298450" marR="0" lvl="0" indent="-286385" algn="l" rtl="0">
              <a:lnSpc>
                <a:spcPct val="100000"/>
              </a:lnSpc>
              <a:spcBef>
                <a:spcPts val="20"/>
              </a:spcBef>
              <a:spcAft>
                <a:spcPts val="0"/>
              </a:spcAft>
              <a:buClr>
                <a:srgbClr val="FFB600"/>
              </a:buClr>
              <a:buSzPts val="1800"/>
              <a:buFont typeface="Arial"/>
              <a:buChar char="●"/>
            </a:pPr>
            <a:r>
              <a:rPr lang="en-US" sz="1550" dirty="0">
                <a:solidFill>
                  <a:srgbClr val="666666"/>
                </a:solidFill>
                <a:latin typeface="Trebuchet MS"/>
                <a:ea typeface="Trebuchet MS"/>
                <a:cs typeface="Trebuchet MS"/>
                <a:sym typeface="Trebuchet MS"/>
              </a:rPr>
              <a:t>Ground travel: No separate cap – subject to the overall grant maximum and allowable-cost rules. May include mileage (for personal cars, bus tickets or chartered bus, Amtrak, or rideshares</a:t>
            </a:r>
            <a:endParaRPr sz="1550" dirty="0">
              <a:solidFill>
                <a:srgbClr val="666666"/>
              </a:solidFill>
              <a:latin typeface="Trebuchet MS"/>
              <a:ea typeface="Trebuchet MS"/>
              <a:cs typeface="Trebuchet MS"/>
              <a:sym typeface="Trebuchet MS"/>
            </a:endParaRPr>
          </a:p>
        </p:txBody>
      </p:sp>
      <p:sp>
        <p:nvSpPr>
          <p:cNvPr id="159" name="Google Shape;159;p12"/>
          <p:cNvSpPr/>
          <p:nvPr/>
        </p:nvSpPr>
        <p:spPr>
          <a:xfrm>
            <a:off x="8096250" y="295275"/>
            <a:ext cx="819150" cy="819150"/>
          </a:xfrm>
          <a:custGeom>
            <a:avLst/>
            <a:gdLst/>
            <a:ahLst/>
            <a:cxnLst/>
            <a:rect l="l" t="t" r="r" b="b"/>
            <a:pathLst>
              <a:path w="819150" h="819150" extrusionOk="0">
                <a:moveTo>
                  <a:pt x="409575" y="0"/>
                </a:moveTo>
                <a:lnTo>
                  <a:pt x="368046" y="2539"/>
                </a:lnTo>
                <a:lnTo>
                  <a:pt x="327532" y="8889"/>
                </a:lnTo>
                <a:lnTo>
                  <a:pt x="268731" y="26670"/>
                </a:lnTo>
                <a:lnTo>
                  <a:pt x="232536" y="40639"/>
                </a:lnTo>
                <a:lnTo>
                  <a:pt x="214375" y="50800"/>
                </a:lnTo>
                <a:lnTo>
                  <a:pt x="197357" y="59689"/>
                </a:lnTo>
                <a:lnTo>
                  <a:pt x="164338" y="82550"/>
                </a:lnTo>
                <a:lnTo>
                  <a:pt x="134366" y="106679"/>
                </a:lnTo>
                <a:lnTo>
                  <a:pt x="106679" y="134620"/>
                </a:lnTo>
                <a:lnTo>
                  <a:pt x="70484" y="180339"/>
                </a:lnTo>
                <a:lnTo>
                  <a:pt x="50165" y="214629"/>
                </a:lnTo>
                <a:lnTo>
                  <a:pt x="32003" y="251460"/>
                </a:lnTo>
                <a:lnTo>
                  <a:pt x="19176" y="288289"/>
                </a:lnTo>
                <a:lnTo>
                  <a:pt x="8508" y="327660"/>
                </a:lnTo>
                <a:lnTo>
                  <a:pt x="2158" y="368300"/>
                </a:lnTo>
                <a:lnTo>
                  <a:pt x="0" y="410210"/>
                </a:lnTo>
                <a:lnTo>
                  <a:pt x="2158" y="452120"/>
                </a:lnTo>
                <a:lnTo>
                  <a:pt x="8508" y="492760"/>
                </a:lnTo>
                <a:lnTo>
                  <a:pt x="19176" y="532129"/>
                </a:lnTo>
                <a:lnTo>
                  <a:pt x="32003" y="568960"/>
                </a:lnTo>
                <a:lnTo>
                  <a:pt x="50165" y="605789"/>
                </a:lnTo>
                <a:lnTo>
                  <a:pt x="70484" y="640079"/>
                </a:lnTo>
                <a:lnTo>
                  <a:pt x="93852" y="670560"/>
                </a:lnTo>
                <a:lnTo>
                  <a:pt x="134366" y="713739"/>
                </a:lnTo>
                <a:lnTo>
                  <a:pt x="164338" y="737870"/>
                </a:lnTo>
                <a:lnTo>
                  <a:pt x="197357" y="760729"/>
                </a:lnTo>
                <a:lnTo>
                  <a:pt x="214375" y="769620"/>
                </a:lnTo>
                <a:lnTo>
                  <a:pt x="232536" y="779779"/>
                </a:lnTo>
                <a:lnTo>
                  <a:pt x="268731" y="793750"/>
                </a:lnTo>
                <a:lnTo>
                  <a:pt x="307213" y="806450"/>
                </a:lnTo>
                <a:lnTo>
                  <a:pt x="368046" y="817879"/>
                </a:lnTo>
                <a:lnTo>
                  <a:pt x="388239" y="819150"/>
                </a:lnTo>
                <a:lnTo>
                  <a:pt x="430910" y="819150"/>
                </a:lnTo>
                <a:lnTo>
                  <a:pt x="491744" y="811529"/>
                </a:lnTo>
                <a:lnTo>
                  <a:pt x="550418" y="793750"/>
                </a:lnTo>
                <a:lnTo>
                  <a:pt x="586613" y="779779"/>
                </a:lnTo>
                <a:lnTo>
                  <a:pt x="604774" y="769620"/>
                </a:lnTo>
                <a:lnTo>
                  <a:pt x="621792" y="760729"/>
                </a:lnTo>
                <a:lnTo>
                  <a:pt x="638936" y="749300"/>
                </a:lnTo>
                <a:lnTo>
                  <a:pt x="654811" y="737870"/>
                </a:lnTo>
                <a:lnTo>
                  <a:pt x="669798" y="726439"/>
                </a:lnTo>
                <a:lnTo>
                  <a:pt x="672795" y="723900"/>
                </a:lnTo>
                <a:lnTo>
                  <a:pt x="246379" y="723900"/>
                </a:lnTo>
                <a:lnTo>
                  <a:pt x="242189" y="721360"/>
                </a:lnTo>
                <a:lnTo>
                  <a:pt x="237871" y="720089"/>
                </a:lnTo>
                <a:lnTo>
                  <a:pt x="233552" y="716279"/>
                </a:lnTo>
                <a:lnTo>
                  <a:pt x="230377" y="711200"/>
                </a:lnTo>
                <a:lnTo>
                  <a:pt x="226059" y="698500"/>
                </a:lnTo>
                <a:lnTo>
                  <a:pt x="226059" y="690879"/>
                </a:lnTo>
                <a:lnTo>
                  <a:pt x="225044" y="684529"/>
                </a:lnTo>
                <a:lnTo>
                  <a:pt x="222884" y="676910"/>
                </a:lnTo>
                <a:lnTo>
                  <a:pt x="220852" y="670560"/>
                </a:lnTo>
                <a:lnTo>
                  <a:pt x="217550" y="666750"/>
                </a:lnTo>
                <a:lnTo>
                  <a:pt x="215519" y="664210"/>
                </a:lnTo>
                <a:lnTo>
                  <a:pt x="214375" y="659129"/>
                </a:lnTo>
                <a:lnTo>
                  <a:pt x="211200" y="648970"/>
                </a:lnTo>
                <a:lnTo>
                  <a:pt x="210184" y="636270"/>
                </a:lnTo>
                <a:lnTo>
                  <a:pt x="209137" y="622300"/>
                </a:lnTo>
                <a:lnTo>
                  <a:pt x="209042" y="603250"/>
                </a:lnTo>
                <a:lnTo>
                  <a:pt x="207009" y="594360"/>
                </a:lnTo>
                <a:lnTo>
                  <a:pt x="205867" y="586739"/>
                </a:lnTo>
                <a:lnTo>
                  <a:pt x="199517" y="571500"/>
                </a:lnTo>
                <a:lnTo>
                  <a:pt x="196215" y="565150"/>
                </a:lnTo>
                <a:lnTo>
                  <a:pt x="192024" y="558800"/>
                </a:lnTo>
                <a:lnTo>
                  <a:pt x="188849" y="553720"/>
                </a:lnTo>
                <a:lnTo>
                  <a:pt x="166370" y="518160"/>
                </a:lnTo>
                <a:lnTo>
                  <a:pt x="165353" y="514350"/>
                </a:lnTo>
                <a:lnTo>
                  <a:pt x="163195" y="513079"/>
                </a:lnTo>
                <a:lnTo>
                  <a:pt x="162178" y="509270"/>
                </a:lnTo>
                <a:lnTo>
                  <a:pt x="160020" y="504189"/>
                </a:lnTo>
                <a:lnTo>
                  <a:pt x="160020" y="497839"/>
                </a:lnTo>
                <a:lnTo>
                  <a:pt x="159003" y="491489"/>
                </a:lnTo>
                <a:lnTo>
                  <a:pt x="160020" y="485139"/>
                </a:lnTo>
                <a:lnTo>
                  <a:pt x="160020" y="478789"/>
                </a:lnTo>
                <a:lnTo>
                  <a:pt x="162178" y="472439"/>
                </a:lnTo>
                <a:lnTo>
                  <a:pt x="163195" y="471170"/>
                </a:lnTo>
                <a:lnTo>
                  <a:pt x="165353" y="467360"/>
                </a:lnTo>
                <a:lnTo>
                  <a:pt x="166370" y="466089"/>
                </a:lnTo>
                <a:lnTo>
                  <a:pt x="167513" y="458470"/>
                </a:lnTo>
                <a:lnTo>
                  <a:pt x="166370" y="450850"/>
                </a:lnTo>
                <a:lnTo>
                  <a:pt x="165353" y="447039"/>
                </a:lnTo>
                <a:lnTo>
                  <a:pt x="161035" y="444500"/>
                </a:lnTo>
                <a:lnTo>
                  <a:pt x="157860" y="441960"/>
                </a:lnTo>
                <a:lnTo>
                  <a:pt x="150368" y="440689"/>
                </a:lnTo>
                <a:lnTo>
                  <a:pt x="146176" y="440689"/>
                </a:lnTo>
                <a:lnTo>
                  <a:pt x="139700" y="436879"/>
                </a:lnTo>
                <a:lnTo>
                  <a:pt x="133350" y="431800"/>
                </a:lnTo>
                <a:lnTo>
                  <a:pt x="118491" y="419100"/>
                </a:lnTo>
                <a:lnTo>
                  <a:pt x="112014" y="412750"/>
                </a:lnTo>
                <a:lnTo>
                  <a:pt x="105664" y="408939"/>
                </a:lnTo>
                <a:lnTo>
                  <a:pt x="101346" y="407670"/>
                </a:lnTo>
                <a:lnTo>
                  <a:pt x="96011" y="406400"/>
                </a:lnTo>
                <a:lnTo>
                  <a:pt x="87502" y="400050"/>
                </a:lnTo>
                <a:lnTo>
                  <a:pt x="77850" y="393700"/>
                </a:lnTo>
                <a:lnTo>
                  <a:pt x="67182" y="383539"/>
                </a:lnTo>
                <a:lnTo>
                  <a:pt x="54355" y="367029"/>
                </a:lnTo>
                <a:lnTo>
                  <a:pt x="47117" y="358139"/>
                </a:lnTo>
                <a:lnTo>
                  <a:pt x="49022" y="342900"/>
                </a:lnTo>
                <a:lnTo>
                  <a:pt x="52324" y="326389"/>
                </a:lnTo>
                <a:lnTo>
                  <a:pt x="56515" y="312420"/>
                </a:lnTo>
                <a:lnTo>
                  <a:pt x="60832" y="297179"/>
                </a:lnTo>
                <a:lnTo>
                  <a:pt x="77850" y="252729"/>
                </a:lnTo>
                <a:lnTo>
                  <a:pt x="100202" y="213360"/>
                </a:lnTo>
                <a:lnTo>
                  <a:pt x="137541" y="163829"/>
                </a:lnTo>
                <a:lnTo>
                  <a:pt x="160020" y="142239"/>
                </a:lnTo>
                <a:lnTo>
                  <a:pt x="233552" y="142239"/>
                </a:lnTo>
                <a:lnTo>
                  <a:pt x="238886" y="139700"/>
                </a:lnTo>
                <a:lnTo>
                  <a:pt x="244348" y="137160"/>
                </a:lnTo>
                <a:lnTo>
                  <a:pt x="251714" y="132079"/>
                </a:lnTo>
                <a:lnTo>
                  <a:pt x="259206" y="125729"/>
                </a:lnTo>
                <a:lnTo>
                  <a:pt x="267716" y="119379"/>
                </a:lnTo>
                <a:lnTo>
                  <a:pt x="278383" y="113029"/>
                </a:lnTo>
                <a:lnTo>
                  <a:pt x="289051" y="110489"/>
                </a:lnTo>
                <a:lnTo>
                  <a:pt x="300735" y="107950"/>
                </a:lnTo>
                <a:lnTo>
                  <a:pt x="686042" y="107950"/>
                </a:lnTo>
                <a:lnTo>
                  <a:pt x="684783" y="106679"/>
                </a:lnTo>
                <a:lnTo>
                  <a:pt x="654811" y="82550"/>
                </a:lnTo>
                <a:lnTo>
                  <a:pt x="621792" y="59689"/>
                </a:lnTo>
                <a:lnTo>
                  <a:pt x="604774" y="50800"/>
                </a:lnTo>
                <a:lnTo>
                  <a:pt x="586613" y="40639"/>
                </a:lnTo>
                <a:lnTo>
                  <a:pt x="550418" y="26670"/>
                </a:lnTo>
                <a:lnTo>
                  <a:pt x="511936" y="13970"/>
                </a:lnTo>
                <a:lnTo>
                  <a:pt x="451230" y="2539"/>
                </a:lnTo>
                <a:lnTo>
                  <a:pt x="409575" y="0"/>
                </a:lnTo>
                <a:close/>
              </a:path>
              <a:path w="819150" h="819150" extrusionOk="0">
                <a:moveTo>
                  <a:pt x="449337" y="425450"/>
                </a:moveTo>
                <a:lnTo>
                  <a:pt x="216534" y="425450"/>
                </a:lnTo>
                <a:lnTo>
                  <a:pt x="222884" y="426720"/>
                </a:lnTo>
                <a:lnTo>
                  <a:pt x="229361" y="429260"/>
                </a:lnTo>
                <a:lnTo>
                  <a:pt x="233552" y="434339"/>
                </a:lnTo>
                <a:lnTo>
                  <a:pt x="242189" y="439420"/>
                </a:lnTo>
                <a:lnTo>
                  <a:pt x="246379" y="440689"/>
                </a:lnTo>
                <a:lnTo>
                  <a:pt x="250698" y="440689"/>
                </a:lnTo>
                <a:lnTo>
                  <a:pt x="254889" y="443229"/>
                </a:lnTo>
                <a:lnTo>
                  <a:pt x="261366" y="447039"/>
                </a:lnTo>
                <a:lnTo>
                  <a:pt x="268731" y="452120"/>
                </a:lnTo>
                <a:lnTo>
                  <a:pt x="275208" y="458470"/>
                </a:lnTo>
                <a:lnTo>
                  <a:pt x="282701" y="464820"/>
                </a:lnTo>
                <a:lnTo>
                  <a:pt x="290195" y="469900"/>
                </a:lnTo>
                <a:lnTo>
                  <a:pt x="296545" y="472439"/>
                </a:lnTo>
                <a:lnTo>
                  <a:pt x="300735" y="473710"/>
                </a:lnTo>
                <a:lnTo>
                  <a:pt x="304038" y="474979"/>
                </a:lnTo>
                <a:lnTo>
                  <a:pt x="309372" y="477520"/>
                </a:lnTo>
                <a:lnTo>
                  <a:pt x="313563" y="480060"/>
                </a:lnTo>
                <a:lnTo>
                  <a:pt x="316738" y="482600"/>
                </a:lnTo>
                <a:lnTo>
                  <a:pt x="321055" y="486410"/>
                </a:lnTo>
                <a:lnTo>
                  <a:pt x="325374" y="488950"/>
                </a:lnTo>
                <a:lnTo>
                  <a:pt x="358394" y="513079"/>
                </a:lnTo>
                <a:lnTo>
                  <a:pt x="358394" y="519429"/>
                </a:lnTo>
                <a:lnTo>
                  <a:pt x="356234" y="524510"/>
                </a:lnTo>
                <a:lnTo>
                  <a:pt x="354075" y="528320"/>
                </a:lnTo>
                <a:lnTo>
                  <a:pt x="350900" y="533400"/>
                </a:lnTo>
                <a:lnTo>
                  <a:pt x="344550" y="541020"/>
                </a:lnTo>
                <a:lnTo>
                  <a:pt x="342392" y="546100"/>
                </a:lnTo>
                <a:lnTo>
                  <a:pt x="342392" y="549910"/>
                </a:lnTo>
                <a:lnTo>
                  <a:pt x="341375" y="553720"/>
                </a:lnTo>
                <a:lnTo>
                  <a:pt x="337057" y="560070"/>
                </a:lnTo>
                <a:lnTo>
                  <a:pt x="331724" y="567689"/>
                </a:lnTo>
                <a:lnTo>
                  <a:pt x="318897" y="581660"/>
                </a:lnTo>
                <a:lnTo>
                  <a:pt x="313563" y="588010"/>
                </a:lnTo>
                <a:lnTo>
                  <a:pt x="310388" y="594360"/>
                </a:lnTo>
                <a:lnTo>
                  <a:pt x="309372" y="599439"/>
                </a:lnTo>
                <a:lnTo>
                  <a:pt x="307213" y="604520"/>
                </a:lnTo>
                <a:lnTo>
                  <a:pt x="304038" y="610870"/>
                </a:lnTo>
                <a:lnTo>
                  <a:pt x="298703" y="617220"/>
                </a:lnTo>
                <a:lnTo>
                  <a:pt x="292226" y="624839"/>
                </a:lnTo>
                <a:lnTo>
                  <a:pt x="285876" y="631189"/>
                </a:lnTo>
                <a:lnTo>
                  <a:pt x="280543" y="638810"/>
                </a:lnTo>
                <a:lnTo>
                  <a:pt x="277368" y="645160"/>
                </a:lnTo>
                <a:lnTo>
                  <a:pt x="275208" y="648970"/>
                </a:lnTo>
                <a:lnTo>
                  <a:pt x="274066" y="652779"/>
                </a:lnTo>
                <a:lnTo>
                  <a:pt x="272033" y="659129"/>
                </a:lnTo>
                <a:lnTo>
                  <a:pt x="267716" y="665479"/>
                </a:lnTo>
                <a:lnTo>
                  <a:pt x="263398" y="670560"/>
                </a:lnTo>
                <a:lnTo>
                  <a:pt x="258191" y="675639"/>
                </a:lnTo>
                <a:lnTo>
                  <a:pt x="253873" y="680720"/>
                </a:lnTo>
                <a:lnTo>
                  <a:pt x="251714" y="685800"/>
                </a:lnTo>
                <a:lnTo>
                  <a:pt x="250698" y="690879"/>
                </a:lnTo>
                <a:lnTo>
                  <a:pt x="251714" y="698500"/>
                </a:lnTo>
                <a:lnTo>
                  <a:pt x="252856" y="701039"/>
                </a:lnTo>
                <a:lnTo>
                  <a:pt x="254889" y="703579"/>
                </a:lnTo>
                <a:lnTo>
                  <a:pt x="256031" y="706120"/>
                </a:lnTo>
                <a:lnTo>
                  <a:pt x="258191" y="708660"/>
                </a:lnTo>
                <a:lnTo>
                  <a:pt x="259206" y="716279"/>
                </a:lnTo>
                <a:lnTo>
                  <a:pt x="258191" y="720089"/>
                </a:lnTo>
                <a:lnTo>
                  <a:pt x="253873" y="723900"/>
                </a:lnTo>
                <a:lnTo>
                  <a:pt x="672795" y="723900"/>
                </a:lnTo>
                <a:lnTo>
                  <a:pt x="684783" y="713739"/>
                </a:lnTo>
                <a:lnTo>
                  <a:pt x="712470" y="685800"/>
                </a:lnTo>
                <a:lnTo>
                  <a:pt x="725297" y="670560"/>
                </a:lnTo>
                <a:lnTo>
                  <a:pt x="736980" y="655320"/>
                </a:lnTo>
                <a:lnTo>
                  <a:pt x="748792" y="640079"/>
                </a:lnTo>
                <a:lnTo>
                  <a:pt x="596265" y="640079"/>
                </a:lnTo>
                <a:lnTo>
                  <a:pt x="591947" y="638810"/>
                </a:lnTo>
                <a:lnTo>
                  <a:pt x="587755" y="636270"/>
                </a:lnTo>
                <a:lnTo>
                  <a:pt x="583438" y="633729"/>
                </a:lnTo>
                <a:lnTo>
                  <a:pt x="576960" y="624839"/>
                </a:lnTo>
                <a:lnTo>
                  <a:pt x="575945" y="621029"/>
                </a:lnTo>
                <a:lnTo>
                  <a:pt x="574928" y="615950"/>
                </a:lnTo>
                <a:lnTo>
                  <a:pt x="573785" y="608329"/>
                </a:lnTo>
                <a:lnTo>
                  <a:pt x="572770" y="605789"/>
                </a:lnTo>
                <a:lnTo>
                  <a:pt x="570610" y="603250"/>
                </a:lnTo>
                <a:lnTo>
                  <a:pt x="569595" y="600710"/>
                </a:lnTo>
                <a:lnTo>
                  <a:pt x="567435" y="598170"/>
                </a:lnTo>
                <a:lnTo>
                  <a:pt x="566293" y="591820"/>
                </a:lnTo>
                <a:lnTo>
                  <a:pt x="565276" y="584200"/>
                </a:lnTo>
                <a:lnTo>
                  <a:pt x="564260" y="580389"/>
                </a:lnTo>
                <a:lnTo>
                  <a:pt x="557783" y="557529"/>
                </a:lnTo>
                <a:lnTo>
                  <a:pt x="558926" y="551179"/>
                </a:lnTo>
                <a:lnTo>
                  <a:pt x="559943" y="544829"/>
                </a:lnTo>
                <a:lnTo>
                  <a:pt x="560958" y="539750"/>
                </a:lnTo>
                <a:lnTo>
                  <a:pt x="562101" y="537210"/>
                </a:lnTo>
                <a:lnTo>
                  <a:pt x="564260" y="534670"/>
                </a:lnTo>
                <a:lnTo>
                  <a:pt x="565276" y="532129"/>
                </a:lnTo>
                <a:lnTo>
                  <a:pt x="566293" y="524510"/>
                </a:lnTo>
                <a:lnTo>
                  <a:pt x="565276" y="519429"/>
                </a:lnTo>
                <a:lnTo>
                  <a:pt x="563118" y="514350"/>
                </a:lnTo>
                <a:lnTo>
                  <a:pt x="558926" y="509270"/>
                </a:lnTo>
                <a:lnTo>
                  <a:pt x="554608" y="504189"/>
                </a:lnTo>
                <a:lnTo>
                  <a:pt x="549275" y="497839"/>
                </a:lnTo>
                <a:lnTo>
                  <a:pt x="545083" y="490220"/>
                </a:lnTo>
                <a:lnTo>
                  <a:pt x="542925" y="481329"/>
                </a:lnTo>
                <a:lnTo>
                  <a:pt x="541908" y="473710"/>
                </a:lnTo>
                <a:lnTo>
                  <a:pt x="541908" y="467360"/>
                </a:lnTo>
                <a:lnTo>
                  <a:pt x="540766" y="461010"/>
                </a:lnTo>
                <a:lnTo>
                  <a:pt x="539326" y="458470"/>
                </a:lnTo>
                <a:lnTo>
                  <a:pt x="491744" y="458470"/>
                </a:lnTo>
                <a:lnTo>
                  <a:pt x="484250" y="457200"/>
                </a:lnTo>
                <a:lnTo>
                  <a:pt x="475742" y="453389"/>
                </a:lnTo>
                <a:lnTo>
                  <a:pt x="466090" y="447039"/>
                </a:lnTo>
                <a:lnTo>
                  <a:pt x="458597" y="440689"/>
                </a:lnTo>
                <a:lnTo>
                  <a:pt x="455422" y="438150"/>
                </a:lnTo>
                <a:lnTo>
                  <a:pt x="452247" y="433070"/>
                </a:lnTo>
                <a:lnTo>
                  <a:pt x="449337" y="425450"/>
                </a:lnTo>
                <a:close/>
              </a:path>
              <a:path w="819150" h="819150" extrusionOk="0">
                <a:moveTo>
                  <a:pt x="656971" y="345439"/>
                </a:moveTo>
                <a:lnTo>
                  <a:pt x="655954" y="345439"/>
                </a:lnTo>
                <a:lnTo>
                  <a:pt x="653796" y="346710"/>
                </a:lnTo>
                <a:lnTo>
                  <a:pt x="652779" y="347979"/>
                </a:lnTo>
                <a:lnTo>
                  <a:pt x="650621" y="351789"/>
                </a:lnTo>
                <a:lnTo>
                  <a:pt x="649477" y="358139"/>
                </a:lnTo>
                <a:lnTo>
                  <a:pt x="650621" y="361950"/>
                </a:lnTo>
                <a:lnTo>
                  <a:pt x="653796" y="367029"/>
                </a:lnTo>
                <a:lnTo>
                  <a:pt x="656971" y="373379"/>
                </a:lnTo>
                <a:lnTo>
                  <a:pt x="662304" y="379729"/>
                </a:lnTo>
                <a:lnTo>
                  <a:pt x="670941" y="389889"/>
                </a:lnTo>
                <a:lnTo>
                  <a:pt x="674116" y="394970"/>
                </a:lnTo>
                <a:lnTo>
                  <a:pt x="675131" y="400050"/>
                </a:lnTo>
                <a:lnTo>
                  <a:pt x="675131" y="403860"/>
                </a:lnTo>
                <a:lnTo>
                  <a:pt x="677291" y="407670"/>
                </a:lnTo>
                <a:lnTo>
                  <a:pt x="708278" y="425450"/>
                </a:lnTo>
                <a:lnTo>
                  <a:pt x="714628" y="425450"/>
                </a:lnTo>
                <a:lnTo>
                  <a:pt x="719963" y="426720"/>
                </a:lnTo>
                <a:lnTo>
                  <a:pt x="723138" y="429260"/>
                </a:lnTo>
                <a:lnTo>
                  <a:pt x="724153" y="431800"/>
                </a:lnTo>
                <a:lnTo>
                  <a:pt x="724153" y="434339"/>
                </a:lnTo>
                <a:lnTo>
                  <a:pt x="723138" y="438150"/>
                </a:lnTo>
                <a:lnTo>
                  <a:pt x="717803" y="447039"/>
                </a:lnTo>
                <a:lnTo>
                  <a:pt x="699643" y="466089"/>
                </a:lnTo>
                <a:lnTo>
                  <a:pt x="690118" y="477520"/>
                </a:lnTo>
                <a:lnTo>
                  <a:pt x="682625" y="488950"/>
                </a:lnTo>
                <a:lnTo>
                  <a:pt x="676275" y="500379"/>
                </a:lnTo>
                <a:lnTo>
                  <a:pt x="675131" y="504189"/>
                </a:lnTo>
                <a:lnTo>
                  <a:pt x="675131" y="514350"/>
                </a:lnTo>
                <a:lnTo>
                  <a:pt x="676275" y="520700"/>
                </a:lnTo>
                <a:lnTo>
                  <a:pt x="677291" y="525779"/>
                </a:lnTo>
                <a:lnTo>
                  <a:pt x="679450" y="528320"/>
                </a:lnTo>
                <a:lnTo>
                  <a:pt x="680466" y="530860"/>
                </a:lnTo>
                <a:lnTo>
                  <a:pt x="681608" y="533400"/>
                </a:lnTo>
                <a:lnTo>
                  <a:pt x="682625" y="541020"/>
                </a:lnTo>
                <a:lnTo>
                  <a:pt x="681608" y="546100"/>
                </a:lnTo>
                <a:lnTo>
                  <a:pt x="677291" y="552450"/>
                </a:lnTo>
                <a:lnTo>
                  <a:pt x="670941" y="561339"/>
                </a:lnTo>
                <a:lnTo>
                  <a:pt x="662304" y="570229"/>
                </a:lnTo>
                <a:lnTo>
                  <a:pt x="653796" y="579120"/>
                </a:lnTo>
                <a:lnTo>
                  <a:pt x="647446" y="586739"/>
                </a:lnTo>
                <a:lnTo>
                  <a:pt x="643127" y="594360"/>
                </a:lnTo>
                <a:lnTo>
                  <a:pt x="640969" y="599439"/>
                </a:lnTo>
                <a:lnTo>
                  <a:pt x="639952" y="604520"/>
                </a:lnTo>
                <a:lnTo>
                  <a:pt x="636777" y="610870"/>
                </a:lnTo>
                <a:lnTo>
                  <a:pt x="625094" y="624839"/>
                </a:lnTo>
                <a:lnTo>
                  <a:pt x="617601" y="631189"/>
                </a:lnTo>
                <a:lnTo>
                  <a:pt x="611124" y="636270"/>
                </a:lnTo>
                <a:lnTo>
                  <a:pt x="604774" y="640079"/>
                </a:lnTo>
                <a:lnTo>
                  <a:pt x="748792" y="640079"/>
                </a:lnTo>
                <a:lnTo>
                  <a:pt x="759459" y="622300"/>
                </a:lnTo>
                <a:lnTo>
                  <a:pt x="768984" y="605789"/>
                </a:lnTo>
                <a:lnTo>
                  <a:pt x="773489" y="596900"/>
                </a:lnTo>
                <a:lnTo>
                  <a:pt x="697483" y="596900"/>
                </a:lnTo>
                <a:lnTo>
                  <a:pt x="695451" y="595629"/>
                </a:lnTo>
                <a:lnTo>
                  <a:pt x="694308" y="593089"/>
                </a:lnTo>
                <a:lnTo>
                  <a:pt x="692150" y="586739"/>
                </a:lnTo>
                <a:lnTo>
                  <a:pt x="692150" y="580389"/>
                </a:lnTo>
                <a:lnTo>
                  <a:pt x="691133" y="574039"/>
                </a:lnTo>
                <a:lnTo>
                  <a:pt x="692150" y="567689"/>
                </a:lnTo>
                <a:lnTo>
                  <a:pt x="695451" y="560070"/>
                </a:lnTo>
                <a:lnTo>
                  <a:pt x="698626" y="552450"/>
                </a:lnTo>
                <a:lnTo>
                  <a:pt x="703960" y="546100"/>
                </a:lnTo>
                <a:lnTo>
                  <a:pt x="709295" y="541020"/>
                </a:lnTo>
                <a:lnTo>
                  <a:pt x="713613" y="538479"/>
                </a:lnTo>
                <a:lnTo>
                  <a:pt x="717803" y="535939"/>
                </a:lnTo>
                <a:lnTo>
                  <a:pt x="798677" y="535939"/>
                </a:lnTo>
                <a:lnTo>
                  <a:pt x="799973" y="532129"/>
                </a:lnTo>
                <a:lnTo>
                  <a:pt x="806323" y="513079"/>
                </a:lnTo>
                <a:lnTo>
                  <a:pt x="810641" y="492760"/>
                </a:lnTo>
                <a:lnTo>
                  <a:pt x="816991" y="452120"/>
                </a:lnTo>
                <a:lnTo>
                  <a:pt x="818948" y="414020"/>
                </a:lnTo>
                <a:lnTo>
                  <a:pt x="699643" y="414020"/>
                </a:lnTo>
                <a:lnTo>
                  <a:pt x="697483" y="412750"/>
                </a:lnTo>
                <a:lnTo>
                  <a:pt x="695451" y="412750"/>
                </a:lnTo>
                <a:lnTo>
                  <a:pt x="694308" y="410210"/>
                </a:lnTo>
                <a:lnTo>
                  <a:pt x="692150" y="406400"/>
                </a:lnTo>
                <a:lnTo>
                  <a:pt x="675131" y="374650"/>
                </a:lnTo>
                <a:lnTo>
                  <a:pt x="663448" y="360679"/>
                </a:lnTo>
                <a:lnTo>
                  <a:pt x="659129" y="354329"/>
                </a:lnTo>
                <a:lnTo>
                  <a:pt x="658114" y="350520"/>
                </a:lnTo>
                <a:lnTo>
                  <a:pt x="658114" y="347979"/>
                </a:lnTo>
                <a:lnTo>
                  <a:pt x="656971" y="345439"/>
                </a:lnTo>
                <a:close/>
              </a:path>
              <a:path w="819150" h="819150" extrusionOk="0">
                <a:moveTo>
                  <a:pt x="798677" y="535939"/>
                </a:moveTo>
                <a:lnTo>
                  <a:pt x="717803" y="535939"/>
                </a:lnTo>
                <a:lnTo>
                  <a:pt x="720978" y="537210"/>
                </a:lnTo>
                <a:lnTo>
                  <a:pt x="722122" y="539750"/>
                </a:lnTo>
                <a:lnTo>
                  <a:pt x="723138" y="542289"/>
                </a:lnTo>
                <a:lnTo>
                  <a:pt x="724153" y="549910"/>
                </a:lnTo>
                <a:lnTo>
                  <a:pt x="724153" y="552450"/>
                </a:lnTo>
                <a:lnTo>
                  <a:pt x="722122" y="557529"/>
                </a:lnTo>
                <a:lnTo>
                  <a:pt x="719963" y="562610"/>
                </a:lnTo>
                <a:lnTo>
                  <a:pt x="713613" y="570229"/>
                </a:lnTo>
                <a:lnTo>
                  <a:pt x="710310" y="574039"/>
                </a:lnTo>
                <a:lnTo>
                  <a:pt x="708278" y="579120"/>
                </a:lnTo>
                <a:lnTo>
                  <a:pt x="708278" y="582929"/>
                </a:lnTo>
                <a:lnTo>
                  <a:pt x="707135" y="589279"/>
                </a:lnTo>
                <a:lnTo>
                  <a:pt x="704976" y="593089"/>
                </a:lnTo>
                <a:lnTo>
                  <a:pt x="703960" y="595629"/>
                </a:lnTo>
                <a:lnTo>
                  <a:pt x="701801" y="596900"/>
                </a:lnTo>
                <a:lnTo>
                  <a:pt x="773489" y="596900"/>
                </a:lnTo>
                <a:lnTo>
                  <a:pt x="778636" y="586739"/>
                </a:lnTo>
                <a:lnTo>
                  <a:pt x="787146" y="568960"/>
                </a:lnTo>
                <a:lnTo>
                  <a:pt x="793496" y="551179"/>
                </a:lnTo>
                <a:lnTo>
                  <a:pt x="798677" y="535939"/>
                </a:lnTo>
                <a:close/>
              </a:path>
              <a:path w="819150" h="819150" extrusionOk="0">
                <a:moveTo>
                  <a:pt x="524764" y="449579"/>
                </a:moveTo>
                <a:lnTo>
                  <a:pt x="518414" y="450850"/>
                </a:lnTo>
                <a:lnTo>
                  <a:pt x="515111" y="452120"/>
                </a:lnTo>
                <a:lnTo>
                  <a:pt x="513079" y="453389"/>
                </a:lnTo>
                <a:lnTo>
                  <a:pt x="509777" y="455929"/>
                </a:lnTo>
                <a:lnTo>
                  <a:pt x="504571" y="457200"/>
                </a:lnTo>
                <a:lnTo>
                  <a:pt x="498094" y="458470"/>
                </a:lnTo>
                <a:lnTo>
                  <a:pt x="539326" y="458470"/>
                </a:lnTo>
                <a:lnTo>
                  <a:pt x="538606" y="457200"/>
                </a:lnTo>
                <a:lnTo>
                  <a:pt x="537591" y="453389"/>
                </a:lnTo>
                <a:lnTo>
                  <a:pt x="535431" y="452120"/>
                </a:lnTo>
                <a:lnTo>
                  <a:pt x="532256" y="450850"/>
                </a:lnTo>
                <a:lnTo>
                  <a:pt x="524764" y="449579"/>
                </a:lnTo>
                <a:close/>
              </a:path>
              <a:path w="819150" h="819150" extrusionOk="0">
                <a:moveTo>
                  <a:pt x="516254" y="241300"/>
                </a:moveTo>
                <a:lnTo>
                  <a:pt x="283718" y="241300"/>
                </a:lnTo>
                <a:lnTo>
                  <a:pt x="279400" y="242570"/>
                </a:lnTo>
                <a:lnTo>
                  <a:pt x="273050" y="246379"/>
                </a:lnTo>
                <a:lnTo>
                  <a:pt x="265556" y="252729"/>
                </a:lnTo>
                <a:lnTo>
                  <a:pt x="259206" y="259079"/>
                </a:lnTo>
                <a:lnTo>
                  <a:pt x="251714" y="265429"/>
                </a:lnTo>
                <a:lnTo>
                  <a:pt x="244348" y="270510"/>
                </a:lnTo>
                <a:lnTo>
                  <a:pt x="238886" y="273050"/>
                </a:lnTo>
                <a:lnTo>
                  <a:pt x="233552" y="274320"/>
                </a:lnTo>
                <a:lnTo>
                  <a:pt x="228219" y="276860"/>
                </a:lnTo>
                <a:lnTo>
                  <a:pt x="220852" y="281939"/>
                </a:lnTo>
                <a:lnTo>
                  <a:pt x="210184" y="290829"/>
                </a:lnTo>
                <a:lnTo>
                  <a:pt x="184530" y="316229"/>
                </a:lnTo>
                <a:lnTo>
                  <a:pt x="179197" y="320039"/>
                </a:lnTo>
                <a:lnTo>
                  <a:pt x="172847" y="326389"/>
                </a:lnTo>
                <a:lnTo>
                  <a:pt x="159003" y="334010"/>
                </a:lnTo>
                <a:lnTo>
                  <a:pt x="146176" y="340360"/>
                </a:lnTo>
                <a:lnTo>
                  <a:pt x="139700" y="340360"/>
                </a:lnTo>
                <a:lnTo>
                  <a:pt x="134366" y="341629"/>
                </a:lnTo>
                <a:lnTo>
                  <a:pt x="123698" y="341629"/>
                </a:lnTo>
                <a:lnTo>
                  <a:pt x="114173" y="344170"/>
                </a:lnTo>
                <a:lnTo>
                  <a:pt x="106679" y="347979"/>
                </a:lnTo>
                <a:lnTo>
                  <a:pt x="101346" y="350520"/>
                </a:lnTo>
                <a:lnTo>
                  <a:pt x="94996" y="358139"/>
                </a:lnTo>
                <a:lnTo>
                  <a:pt x="92836" y="361950"/>
                </a:lnTo>
                <a:lnTo>
                  <a:pt x="92836" y="370839"/>
                </a:lnTo>
                <a:lnTo>
                  <a:pt x="114173" y="391160"/>
                </a:lnTo>
                <a:lnTo>
                  <a:pt x="117348" y="391160"/>
                </a:lnTo>
                <a:lnTo>
                  <a:pt x="122681" y="393700"/>
                </a:lnTo>
                <a:lnTo>
                  <a:pt x="129031" y="397510"/>
                </a:lnTo>
                <a:lnTo>
                  <a:pt x="137541" y="403860"/>
                </a:lnTo>
                <a:lnTo>
                  <a:pt x="147193" y="412750"/>
                </a:lnTo>
                <a:lnTo>
                  <a:pt x="155701" y="420370"/>
                </a:lnTo>
                <a:lnTo>
                  <a:pt x="164338" y="426720"/>
                </a:lnTo>
                <a:lnTo>
                  <a:pt x="170688" y="431800"/>
                </a:lnTo>
                <a:lnTo>
                  <a:pt x="176022" y="433070"/>
                </a:lnTo>
                <a:lnTo>
                  <a:pt x="182372" y="431800"/>
                </a:lnTo>
                <a:lnTo>
                  <a:pt x="185547" y="430529"/>
                </a:lnTo>
                <a:lnTo>
                  <a:pt x="188849" y="429260"/>
                </a:lnTo>
                <a:lnTo>
                  <a:pt x="190880" y="426720"/>
                </a:lnTo>
                <a:lnTo>
                  <a:pt x="196215" y="426720"/>
                </a:lnTo>
                <a:lnTo>
                  <a:pt x="202692" y="425450"/>
                </a:lnTo>
                <a:lnTo>
                  <a:pt x="449337" y="425450"/>
                </a:lnTo>
                <a:lnTo>
                  <a:pt x="446913" y="419100"/>
                </a:lnTo>
                <a:lnTo>
                  <a:pt x="443738" y="406400"/>
                </a:lnTo>
                <a:lnTo>
                  <a:pt x="441578" y="392429"/>
                </a:lnTo>
                <a:lnTo>
                  <a:pt x="442595" y="384810"/>
                </a:lnTo>
                <a:lnTo>
                  <a:pt x="443738" y="377189"/>
                </a:lnTo>
                <a:lnTo>
                  <a:pt x="458597" y="341629"/>
                </a:lnTo>
                <a:lnTo>
                  <a:pt x="462915" y="337820"/>
                </a:lnTo>
                <a:lnTo>
                  <a:pt x="471424" y="328929"/>
                </a:lnTo>
                <a:lnTo>
                  <a:pt x="479932" y="322579"/>
                </a:lnTo>
                <a:lnTo>
                  <a:pt x="487425" y="318770"/>
                </a:lnTo>
                <a:lnTo>
                  <a:pt x="491744" y="316229"/>
                </a:lnTo>
                <a:lnTo>
                  <a:pt x="499236" y="314960"/>
                </a:lnTo>
                <a:lnTo>
                  <a:pt x="502411" y="313689"/>
                </a:lnTo>
                <a:lnTo>
                  <a:pt x="504571" y="312420"/>
                </a:lnTo>
                <a:lnTo>
                  <a:pt x="507746" y="311150"/>
                </a:lnTo>
                <a:lnTo>
                  <a:pt x="511936" y="309879"/>
                </a:lnTo>
                <a:lnTo>
                  <a:pt x="518414" y="308610"/>
                </a:lnTo>
                <a:lnTo>
                  <a:pt x="483107" y="308610"/>
                </a:lnTo>
                <a:lnTo>
                  <a:pt x="467232" y="292100"/>
                </a:lnTo>
                <a:lnTo>
                  <a:pt x="468249" y="284479"/>
                </a:lnTo>
                <a:lnTo>
                  <a:pt x="469265" y="280670"/>
                </a:lnTo>
                <a:lnTo>
                  <a:pt x="473582" y="278129"/>
                </a:lnTo>
                <a:lnTo>
                  <a:pt x="478917" y="276860"/>
                </a:lnTo>
                <a:lnTo>
                  <a:pt x="491744" y="274320"/>
                </a:lnTo>
                <a:lnTo>
                  <a:pt x="498094" y="274320"/>
                </a:lnTo>
                <a:lnTo>
                  <a:pt x="503427" y="273050"/>
                </a:lnTo>
                <a:lnTo>
                  <a:pt x="506602" y="270510"/>
                </a:lnTo>
                <a:lnTo>
                  <a:pt x="507746" y="267970"/>
                </a:lnTo>
                <a:lnTo>
                  <a:pt x="508761" y="266700"/>
                </a:lnTo>
                <a:lnTo>
                  <a:pt x="506602" y="260350"/>
                </a:lnTo>
                <a:lnTo>
                  <a:pt x="505586" y="256539"/>
                </a:lnTo>
                <a:lnTo>
                  <a:pt x="504571" y="254000"/>
                </a:lnTo>
                <a:lnTo>
                  <a:pt x="502411" y="252729"/>
                </a:lnTo>
                <a:lnTo>
                  <a:pt x="502411" y="247650"/>
                </a:lnTo>
                <a:lnTo>
                  <a:pt x="504571" y="246379"/>
                </a:lnTo>
                <a:lnTo>
                  <a:pt x="506602" y="245110"/>
                </a:lnTo>
                <a:lnTo>
                  <a:pt x="509777" y="242570"/>
                </a:lnTo>
                <a:lnTo>
                  <a:pt x="516254" y="241300"/>
                </a:lnTo>
                <a:close/>
              </a:path>
              <a:path w="819150" h="819150" extrusionOk="0">
                <a:moveTo>
                  <a:pt x="732112" y="158750"/>
                </a:moveTo>
                <a:lnTo>
                  <a:pt x="607949" y="158750"/>
                </a:lnTo>
                <a:lnTo>
                  <a:pt x="621792" y="160020"/>
                </a:lnTo>
                <a:lnTo>
                  <a:pt x="676275" y="160020"/>
                </a:lnTo>
                <a:lnTo>
                  <a:pt x="694308" y="180339"/>
                </a:lnTo>
                <a:lnTo>
                  <a:pt x="726313" y="226060"/>
                </a:lnTo>
                <a:lnTo>
                  <a:pt x="750824" y="275589"/>
                </a:lnTo>
                <a:lnTo>
                  <a:pt x="766826" y="330200"/>
                </a:lnTo>
                <a:lnTo>
                  <a:pt x="772159" y="358139"/>
                </a:lnTo>
                <a:lnTo>
                  <a:pt x="732790" y="358139"/>
                </a:lnTo>
                <a:lnTo>
                  <a:pt x="741299" y="360679"/>
                </a:lnTo>
                <a:lnTo>
                  <a:pt x="745490" y="363220"/>
                </a:lnTo>
                <a:lnTo>
                  <a:pt x="749807" y="367029"/>
                </a:lnTo>
                <a:lnTo>
                  <a:pt x="750824" y="368300"/>
                </a:lnTo>
                <a:lnTo>
                  <a:pt x="751967" y="370839"/>
                </a:lnTo>
                <a:lnTo>
                  <a:pt x="750824" y="377189"/>
                </a:lnTo>
                <a:lnTo>
                  <a:pt x="720978" y="406400"/>
                </a:lnTo>
                <a:lnTo>
                  <a:pt x="709295" y="408939"/>
                </a:lnTo>
                <a:lnTo>
                  <a:pt x="706120" y="410210"/>
                </a:lnTo>
                <a:lnTo>
                  <a:pt x="703960" y="412750"/>
                </a:lnTo>
                <a:lnTo>
                  <a:pt x="701801" y="412750"/>
                </a:lnTo>
                <a:lnTo>
                  <a:pt x="699643" y="414020"/>
                </a:lnTo>
                <a:lnTo>
                  <a:pt x="818948" y="414020"/>
                </a:lnTo>
                <a:lnTo>
                  <a:pt x="819015" y="412750"/>
                </a:lnTo>
                <a:lnTo>
                  <a:pt x="816991" y="368300"/>
                </a:lnTo>
                <a:lnTo>
                  <a:pt x="810641" y="327660"/>
                </a:lnTo>
                <a:lnTo>
                  <a:pt x="799973" y="288289"/>
                </a:lnTo>
                <a:lnTo>
                  <a:pt x="787146" y="251460"/>
                </a:lnTo>
                <a:lnTo>
                  <a:pt x="768984" y="214629"/>
                </a:lnTo>
                <a:lnTo>
                  <a:pt x="748792" y="180339"/>
                </a:lnTo>
                <a:lnTo>
                  <a:pt x="736980" y="165100"/>
                </a:lnTo>
                <a:lnTo>
                  <a:pt x="732112" y="158750"/>
                </a:lnTo>
                <a:close/>
              </a:path>
              <a:path w="819150" h="819150" extrusionOk="0">
                <a:moveTo>
                  <a:pt x="717803" y="336550"/>
                </a:moveTo>
                <a:lnTo>
                  <a:pt x="714628" y="336550"/>
                </a:lnTo>
                <a:lnTo>
                  <a:pt x="712470" y="337820"/>
                </a:lnTo>
                <a:lnTo>
                  <a:pt x="711453" y="340360"/>
                </a:lnTo>
                <a:lnTo>
                  <a:pt x="711453" y="342900"/>
                </a:lnTo>
                <a:lnTo>
                  <a:pt x="713613" y="346710"/>
                </a:lnTo>
                <a:lnTo>
                  <a:pt x="719963" y="354329"/>
                </a:lnTo>
                <a:lnTo>
                  <a:pt x="724153" y="355600"/>
                </a:lnTo>
                <a:lnTo>
                  <a:pt x="729488" y="358139"/>
                </a:lnTo>
                <a:lnTo>
                  <a:pt x="772159" y="358139"/>
                </a:lnTo>
                <a:lnTo>
                  <a:pt x="760476" y="356870"/>
                </a:lnTo>
                <a:lnTo>
                  <a:pt x="756284" y="355600"/>
                </a:lnTo>
                <a:lnTo>
                  <a:pt x="751967" y="353060"/>
                </a:lnTo>
                <a:lnTo>
                  <a:pt x="748792" y="351789"/>
                </a:lnTo>
                <a:lnTo>
                  <a:pt x="741299" y="350520"/>
                </a:lnTo>
                <a:lnTo>
                  <a:pt x="732790" y="347979"/>
                </a:lnTo>
                <a:lnTo>
                  <a:pt x="728472" y="345439"/>
                </a:lnTo>
                <a:lnTo>
                  <a:pt x="724153" y="341629"/>
                </a:lnTo>
                <a:lnTo>
                  <a:pt x="717803" y="336550"/>
                </a:lnTo>
                <a:close/>
              </a:path>
              <a:path w="819150" h="819150" extrusionOk="0">
                <a:moveTo>
                  <a:pt x="647446" y="308610"/>
                </a:moveTo>
                <a:lnTo>
                  <a:pt x="532256" y="308610"/>
                </a:lnTo>
                <a:lnTo>
                  <a:pt x="539750" y="311150"/>
                </a:lnTo>
                <a:lnTo>
                  <a:pt x="550418" y="316229"/>
                </a:lnTo>
                <a:lnTo>
                  <a:pt x="553593" y="320039"/>
                </a:lnTo>
                <a:lnTo>
                  <a:pt x="557783" y="322579"/>
                </a:lnTo>
                <a:lnTo>
                  <a:pt x="563118" y="325120"/>
                </a:lnTo>
                <a:lnTo>
                  <a:pt x="599440" y="325120"/>
                </a:lnTo>
                <a:lnTo>
                  <a:pt x="606932" y="326389"/>
                </a:lnTo>
                <a:lnTo>
                  <a:pt x="610107" y="327660"/>
                </a:lnTo>
                <a:lnTo>
                  <a:pt x="612140" y="328929"/>
                </a:lnTo>
                <a:lnTo>
                  <a:pt x="615442" y="331470"/>
                </a:lnTo>
                <a:lnTo>
                  <a:pt x="619632" y="332739"/>
                </a:lnTo>
                <a:lnTo>
                  <a:pt x="646302" y="332739"/>
                </a:lnTo>
                <a:lnTo>
                  <a:pt x="650621" y="331470"/>
                </a:lnTo>
                <a:lnTo>
                  <a:pt x="653796" y="328929"/>
                </a:lnTo>
                <a:lnTo>
                  <a:pt x="655954" y="326389"/>
                </a:lnTo>
                <a:lnTo>
                  <a:pt x="656971" y="323850"/>
                </a:lnTo>
                <a:lnTo>
                  <a:pt x="658114" y="316229"/>
                </a:lnTo>
                <a:lnTo>
                  <a:pt x="658114" y="314960"/>
                </a:lnTo>
                <a:lnTo>
                  <a:pt x="656971" y="313689"/>
                </a:lnTo>
                <a:lnTo>
                  <a:pt x="652779" y="311150"/>
                </a:lnTo>
                <a:lnTo>
                  <a:pt x="647446" y="308610"/>
                </a:lnTo>
                <a:close/>
              </a:path>
              <a:path w="819150" h="819150" extrusionOk="0">
                <a:moveTo>
                  <a:pt x="599440" y="325120"/>
                </a:moveTo>
                <a:lnTo>
                  <a:pt x="566293" y="325120"/>
                </a:lnTo>
                <a:lnTo>
                  <a:pt x="573785" y="326389"/>
                </a:lnTo>
                <a:lnTo>
                  <a:pt x="576960" y="327660"/>
                </a:lnTo>
                <a:lnTo>
                  <a:pt x="583438" y="331470"/>
                </a:lnTo>
                <a:lnTo>
                  <a:pt x="587755" y="328929"/>
                </a:lnTo>
                <a:lnTo>
                  <a:pt x="589788" y="327660"/>
                </a:lnTo>
                <a:lnTo>
                  <a:pt x="593090" y="326389"/>
                </a:lnTo>
                <a:lnTo>
                  <a:pt x="599440" y="325120"/>
                </a:lnTo>
                <a:close/>
              </a:path>
              <a:path w="819150" h="819150" extrusionOk="0">
                <a:moveTo>
                  <a:pt x="551433" y="270510"/>
                </a:moveTo>
                <a:lnTo>
                  <a:pt x="546100" y="270510"/>
                </a:lnTo>
                <a:lnTo>
                  <a:pt x="543941" y="273050"/>
                </a:lnTo>
                <a:lnTo>
                  <a:pt x="540766" y="273050"/>
                </a:lnTo>
                <a:lnTo>
                  <a:pt x="533273" y="274320"/>
                </a:lnTo>
                <a:lnTo>
                  <a:pt x="522604" y="279400"/>
                </a:lnTo>
                <a:lnTo>
                  <a:pt x="515111" y="285750"/>
                </a:lnTo>
                <a:lnTo>
                  <a:pt x="508761" y="292100"/>
                </a:lnTo>
                <a:lnTo>
                  <a:pt x="501269" y="298450"/>
                </a:lnTo>
                <a:lnTo>
                  <a:pt x="488442" y="307339"/>
                </a:lnTo>
                <a:lnTo>
                  <a:pt x="483107" y="308610"/>
                </a:lnTo>
                <a:lnTo>
                  <a:pt x="640969" y="308610"/>
                </a:lnTo>
                <a:lnTo>
                  <a:pt x="634619" y="307339"/>
                </a:lnTo>
                <a:lnTo>
                  <a:pt x="627126" y="306070"/>
                </a:lnTo>
                <a:lnTo>
                  <a:pt x="620776" y="303529"/>
                </a:lnTo>
                <a:lnTo>
                  <a:pt x="612140" y="297179"/>
                </a:lnTo>
                <a:lnTo>
                  <a:pt x="607949" y="293370"/>
                </a:lnTo>
                <a:lnTo>
                  <a:pt x="603630" y="293370"/>
                </a:lnTo>
                <a:lnTo>
                  <a:pt x="599440" y="292100"/>
                </a:lnTo>
                <a:lnTo>
                  <a:pt x="596265" y="290829"/>
                </a:lnTo>
                <a:lnTo>
                  <a:pt x="591947" y="289560"/>
                </a:lnTo>
                <a:lnTo>
                  <a:pt x="587755" y="287020"/>
                </a:lnTo>
                <a:lnTo>
                  <a:pt x="583438" y="283210"/>
                </a:lnTo>
                <a:lnTo>
                  <a:pt x="580263" y="279400"/>
                </a:lnTo>
                <a:lnTo>
                  <a:pt x="565276" y="279400"/>
                </a:lnTo>
                <a:lnTo>
                  <a:pt x="562101" y="278129"/>
                </a:lnTo>
                <a:lnTo>
                  <a:pt x="557783" y="274320"/>
                </a:lnTo>
                <a:lnTo>
                  <a:pt x="554608" y="273050"/>
                </a:lnTo>
                <a:lnTo>
                  <a:pt x="551433" y="270510"/>
                </a:lnTo>
                <a:close/>
              </a:path>
              <a:path w="819150" h="819150" extrusionOk="0">
                <a:moveTo>
                  <a:pt x="572770" y="278129"/>
                </a:moveTo>
                <a:lnTo>
                  <a:pt x="568451" y="279400"/>
                </a:lnTo>
                <a:lnTo>
                  <a:pt x="575945" y="279400"/>
                </a:lnTo>
                <a:lnTo>
                  <a:pt x="572770" y="278129"/>
                </a:lnTo>
                <a:close/>
              </a:path>
              <a:path w="819150" h="819150" extrusionOk="0">
                <a:moveTo>
                  <a:pt x="686042" y="107950"/>
                </a:moveTo>
                <a:lnTo>
                  <a:pt x="438403" y="107950"/>
                </a:lnTo>
                <a:lnTo>
                  <a:pt x="453263" y="109220"/>
                </a:lnTo>
                <a:lnTo>
                  <a:pt x="466090" y="110489"/>
                </a:lnTo>
                <a:lnTo>
                  <a:pt x="474599" y="111760"/>
                </a:lnTo>
                <a:lnTo>
                  <a:pt x="478917" y="113029"/>
                </a:lnTo>
                <a:lnTo>
                  <a:pt x="479932" y="113029"/>
                </a:lnTo>
                <a:lnTo>
                  <a:pt x="454405" y="146050"/>
                </a:lnTo>
                <a:lnTo>
                  <a:pt x="425576" y="161289"/>
                </a:lnTo>
                <a:lnTo>
                  <a:pt x="421258" y="163829"/>
                </a:lnTo>
                <a:lnTo>
                  <a:pt x="417068" y="167639"/>
                </a:lnTo>
                <a:lnTo>
                  <a:pt x="412750" y="170179"/>
                </a:lnTo>
                <a:lnTo>
                  <a:pt x="408558" y="173989"/>
                </a:lnTo>
                <a:lnTo>
                  <a:pt x="399923" y="175260"/>
                </a:lnTo>
                <a:lnTo>
                  <a:pt x="396748" y="175260"/>
                </a:lnTo>
                <a:lnTo>
                  <a:pt x="392556" y="177800"/>
                </a:lnTo>
                <a:lnTo>
                  <a:pt x="387223" y="180339"/>
                </a:lnTo>
                <a:lnTo>
                  <a:pt x="384048" y="184150"/>
                </a:lnTo>
                <a:lnTo>
                  <a:pt x="375411" y="189229"/>
                </a:lnTo>
                <a:lnTo>
                  <a:pt x="371221" y="191770"/>
                </a:lnTo>
                <a:lnTo>
                  <a:pt x="267716" y="191770"/>
                </a:lnTo>
                <a:lnTo>
                  <a:pt x="270891" y="193039"/>
                </a:lnTo>
                <a:lnTo>
                  <a:pt x="273050" y="194310"/>
                </a:lnTo>
                <a:lnTo>
                  <a:pt x="275208" y="196850"/>
                </a:lnTo>
                <a:lnTo>
                  <a:pt x="275208" y="199389"/>
                </a:lnTo>
                <a:lnTo>
                  <a:pt x="276225" y="203200"/>
                </a:lnTo>
                <a:lnTo>
                  <a:pt x="278383" y="207010"/>
                </a:lnTo>
                <a:lnTo>
                  <a:pt x="280543" y="207010"/>
                </a:lnTo>
                <a:lnTo>
                  <a:pt x="283718" y="208279"/>
                </a:lnTo>
                <a:lnTo>
                  <a:pt x="292226" y="210820"/>
                </a:lnTo>
                <a:lnTo>
                  <a:pt x="300735" y="217170"/>
                </a:lnTo>
                <a:lnTo>
                  <a:pt x="302895" y="220979"/>
                </a:lnTo>
                <a:lnTo>
                  <a:pt x="304038" y="226060"/>
                </a:lnTo>
                <a:lnTo>
                  <a:pt x="302895" y="229870"/>
                </a:lnTo>
                <a:lnTo>
                  <a:pt x="300735" y="233679"/>
                </a:lnTo>
                <a:lnTo>
                  <a:pt x="296545" y="236220"/>
                </a:lnTo>
                <a:lnTo>
                  <a:pt x="292226" y="240029"/>
                </a:lnTo>
                <a:lnTo>
                  <a:pt x="288035" y="241300"/>
                </a:lnTo>
                <a:lnTo>
                  <a:pt x="479932" y="241300"/>
                </a:lnTo>
                <a:lnTo>
                  <a:pt x="477774" y="240029"/>
                </a:lnTo>
                <a:lnTo>
                  <a:pt x="475742" y="236220"/>
                </a:lnTo>
                <a:lnTo>
                  <a:pt x="474599" y="233679"/>
                </a:lnTo>
                <a:lnTo>
                  <a:pt x="475742" y="229870"/>
                </a:lnTo>
                <a:lnTo>
                  <a:pt x="477774" y="226060"/>
                </a:lnTo>
                <a:lnTo>
                  <a:pt x="479932" y="220979"/>
                </a:lnTo>
                <a:lnTo>
                  <a:pt x="483107" y="217170"/>
                </a:lnTo>
                <a:lnTo>
                  <a:pt x="487425" y="214629"/>
                </a:lnTo>
                <a:lnTo>
                  <a:pt x="491744" y="210820"/>
                </a:lnTo>
                <a:lnTo>
                  <a:pt x="500252" y="208279"/>
                </a:lnTo>
                <a:lnTo>
                  <a:pt x="539686" y="208279"/>
                </a:lnTo>
                <a:lnTo>
                  <a:pt x="538606" y="207010"/>
                </a:lnTo>
                <a:lnTo>
                  <a:pt x="537591" y="204470"/>
                </a:lnTo>
                <a:lnTo>
                  <a:pt x="537591" y="200660"/>
                </a:lnTo>
                <a:lnTo>
                  <a:pt x="571626" y="167639"/>
                </a:lnTo>
                <a:lnTo>
                  <a:pt x="601599" y="160020"/>
                </a:lnTo>
                <a:lnTo>
                  <a:pt x="607949" y="158750"/>
                </a:lnTo>
                <a:lnTo>
                  <a:pt x="732112" y="158750"/>
                </a:lnTo>
                <a:lnTo>
                  <a:pt x="725297" y="149860"/>
                </a:lnTo>
                <a:lnTo>
                  <a:pt x="712470" y="134620"/>
                </a:lnTo>
                <a:lnTo>
                  <a:pt x="686042" y="107950"/>
                </a:lnTo>
                <a:close/>
              </a:path>
              <a:path w="819150" h="819150" extrusionOk="0">
                <a:moveTo>
                  <a:pt x="539686" y="208279"/>
                </a:moveTo>
                <a:lnTo>
                  <a:pt x="500252" y="208279"/>
                </a:lnTo>
                <a:lnTo>
                  <a:pt x="503427" y="209550"/>
                </a:lnTo>
                <a:lnTo>
                  <a:pt x="505586" y="210820"/>
                </a:lnTo>
                <a:lnTo>
                  <a:pt x="507746" y="214629"/>
                </a:lnTo>
                <a:lnTo>
                  <a:pt x="508761" y="217170"/>
                </a:lnTo>
                <a:lnTo>
                  <a:pt x="507746" y="220979"/>
                </a:lnTo>
                <a:lnTo>
                  <a:pt x="505586" y="226060"/>
                </a:lnTo>
                <a:lnTo>
                  <a:pt x="503427" y="229870"/>
                </a:lnTo>
                <a:lnTo>
                  <a:pt x="500252" y="233679"/>
                </a:lnTo>
                <a:lnTo>
                  <a:pt x="495934" y="236220"/>
                </a:lnTo>
                <a:lnTo>
                  <a:pt x="491744" y="240029"/>
                </a:lnTo>
                <a:lnTo>
                  <a:pt x="487425" y="241300"/>
                </a:lnTo>
                <a:lnTo>
                  <a:pt x="520446" y="241300"/>
                </a:lnTo>
                <a:lnTo>
                  <a:pt x="524764" y="240029"/>
                </a:lnTo>
                <a:lnTo>
                  <a:pt x="528954" y="236220"/>
                </a:lnTo>
                <a:lnTo>
                  <a:pt x="533273" y="233679"/>
                </a:lnTo>
                <a:lnTo>
                  <a:pt x="536448" y="229870"/>
                </a:lnTo>
                <a:lnTo>
                  <a:pt x="539750" y="226060"/>
                </a:lnTo>
                <a:lnTo>
                  <a:pt x="540766" y="220979"/>
                </a:lnTo>
                <a:lnTo>
                  <a:pt x="541908" y="217170"/>
                </a:lnTo>
                <a:lnTo>
                  <a:pt x="540766" y="209550"/>
                </a:lnTo>
                <a:lnTo>
                  <a:pt x="539686" y="208279"/>
                </a:lnTo>
                <a:close/>
              </a:path>
              <a:path w="819150" h="819150" extrusionOk="0">
                <a:moveTo>
                  <a:pt x="254889" y="165100"/>
                </a:moveTo>
                <a:lnTo>
                  <a:pt x="252856" y="166370"/>
                </a:lnTo>
                <a:lnTo>
                  <a:pt x="246379" y="170179"/>
                </a:lnTo>
                <a:lnTo>
                  <a:pt x="242189" y="173989"/>
                </a:lnTo>
                <a:lnTo>
                  <a:pt x="233552" y="175260"/>
                </a:lnTo>
                <a:lnTo>
                  <a:pt x="227202" y="176529"/>
                </a:lnTo>
                <a:lnTo>
                  <a:pt x="224027" y="177800"/>
                </a:lnTo>
                <a:lnTo>
                  <a:pt x="221869" y="180339"/>
                </a:lnTo>
                <a:lnTo>
                  <a:pt x="219709" y="180339"/>
                </a:lnTo>
                <a:lnTo>
                  <a:pt x="216534" y="181610"/>
                </a:lnTo>
                <a:lnTo>
                  <a:pt x="209042" y="184150"/>
                </a:lnTo>
                <a:lnTo>
                  <a:pt x="204850" y="184150"/>
                </a:lnTo>
                <a:lnTo>
                  <a:pt x="200532" y="186689"/>
                </a:lnTo>
                <a:lnTo>
                  <a:pt x="196215" y="187960"/>
                </a:lnTo>
                <a:lnTo>
                  <a:pt x="192024" y="191770"/>
                </a:lnTo>
                <a:lnTo>
                  <a:pt x="190880" y="193039"/>
                </a:lnTo>
                <a:lnTo>
                  <a:pt x="190880" y="201929"/>
                </a:lnTo>
                <a:lnTo>
                  <a:pt x="195199" y="209550"/>
                </a:lnTo>
                <a:lnTo>
                  <a:pt x="200532" y="217170"/>
                </a:lnTo>
                <a:lnTo>
                  <a:pt x="204850" y="220979"/>
                </a:lnTo>
                <a:lnTo>
                  <a:pt x="209042" y="220979"/>
                </a:lnTo>
                <a:lnTo>
                  <a:pt x="213359" y="222250"/>
                </a:lnTo>
                <a:lnTo>
                  <a:pt x="218694" y="222250"/>
                </a:lnTo>
                <a:lnTo>
                  <a:pt x="224027" y="220979"/>
                </a:lnTo>
                <a:lnTo>
                  <a:pt x="228219" y="219710"/>
                </a:lnTo>
                <a:lnTo>
                  <a:pt x="233552" y="215900"/>
                </a:lnTo>
                <a:lnTo>
                  <a:pt x="237871" y="213360"/>
                </a:lnTo>
                <a:lnTo>
                  <a:pt x="246379" y="204470"/>
                </a:lnTo>
                <a:lnTo>
                  <a:pt x="254889" y="198120"/>
                </a:lnTo>
                <a:lnTo>
                  <a:pt x="262381" y="193039"/>
                </a:lnTo>
                <a:lnTo>
                  <a:pt x="267716" y="191770"/>
                </a:lnTo>
                <a:lnTo>
                  <a:pt x="362584" y="191770"/>
                </a:lnTo>
                <a:lnTo>
                  <a:pt x="358394" y="189229"/>
                </a:lnTo>
                <a:lnTo>
                  <a:pt x="354075" y="186689"/>
                </a:lnTo>
                <a:lnTo>
                  <a:pt x="352488" y="185420"/>
                </a:lnTo>
                <a:lnTo>
                  <a:pt x="290195" y="185420"/>
                </a:lnTo>
                <a:lnTo>
                  <a:pt x="275208" y="175260"/>
                </a:lnTo>
                <a:lnTo>
                  <a:pt x="268731" y="168910"/>
                </a:lnTo>
                <a:lnTo>
                  <a:pt x="261366" y="166370"/>
                </a:lnTo>
                <a:lnTo>
                  <a:pt x="254889" y="165100"/>
                </a:lnTo>
                <a:close/>
              </a:path>
              <a:path w="819150" h="819150" extrusionOk="0">
                <a:moveTo>
                  <a:pt x="378714" y="107950"/>
                </a:moveTo>
                <a:lnTo>
                  <a:pt x="300735" y="107950"/>
                </a:lnTo>
                <a:lnTo>
                  <a:pt x="309372" y="110489"/>
                </a:lnTo>
                <a:lnTo>
                  <a:pt x="311403" y="111760"/>
                </a:lnTo>
                <a:lnTo>
                  <a:pt x="313563" y="113029"/>
                </a:lnTo>
                <a:lnTo>
                  <a:pt x="313563" y="119379"/>
                </a:lnTo>
                <a:lnTo>
                  <a:pt x="311403" y="121920"/>
                </a:lnTo>
                <a:lnTo>
                  <a:pt x="309372" y="125729"/>
                </a:lnTo>
                <a:lnTo>
                  <a:pt x="302895" y="133350"/>
                </a:lnTo>
                <a:lnTo>
                  <a:pt x="299720" y="139700"/>
                </a:lnTo>
                <a:lnTo>
                  <a:pt x="298703" y="146050"/>
                </a:lnTo>
                <a:lnTo>
                  <a:pt x="299720" y="148589"/>
                </a:lnTo>
                <a:lnTo>
                  <a:pt x="300735" y="149860"/>
                </a:lnTo>
                <a:lnTo>
                  <a:pt x="304038" y="153670"/>
                </a:lnTo>
                <a:lnTo>
                  <a:pt x="306070" y="158750"/>
                </a:lnTo>
                <a:lnTo>
                  <a:pt x="308228" y="162560"/>
                </a:lnTo>
                <a:lnTo>
                  <a:pt x="309372" y="167639"/>
                </a:lnTo>
                <a:lnTo>
                  <a:pt x="308228" y="171450"/>
                </a:lnTo>
                <a:lnTo>
                  <a:pt x="306070" y="175260"/>
                </a:lnTo>
                <a:lnTo>
                  <a:pt x="304038" y="180339"/>
                </a:lnTo>
                <a:lnTo>
                  <a:pt x="300735" y="184150"/>
                </a:lnTo>
                <a:lnTo>
                  <a:pt x="298703" y="185420"/>
                </a:lnTo>
                <a:lnTo>
                  <a:pt x="352488" y="185420"/>
                </a:lnTo>
                <a:lnTo>
                  <a:pt x="350900" y="184150"/>
                </a:lnTo>
                <a:lnTo>
                  <a:pt x="347725" y="180339"/>
                </a:lnTo>
                <a:lnTo>
                  <a:pt x="346709" y="175260"/>
                </a:lnTo>
                <a:lnTo>
                  <a:pt x="347725" y="171450"/>
                </a:lnTo>
                <a:lnTo>
                  <a:pt x="354075" y="162560"/>
                </a:lnTo>
                <a:lnTo>
                  <a:pt x="356234" y="158750"/>
                </a:lnTo>
                <a:lnTo>
                  <a:pt x="358394" y="153670"/>
                </a:lnTo>
                <a:lnTo>
                  <a:pt x="358394" y="149860"/>
                </a:lnTo>
                <a:lnTo>
                  <a:pt x="357250" y="143510"/>
                </a:lnTo>
                <a:lnTo>
                  <a:pt x="356234" y="139700"/>
                </a:lnTo>
                <a:lnTo>
                  <a:pt x="354075" y="138429"/>
                </a:lnTo>
                <a:lnTo>
                  <a:pt x="351917" y="135889"/>
                </a:lnTo>
                <a:lnTo>
                  <a:pt x="348742" y="134620"/>
                </a:lnTo>
                <a:lnTo>
                  <a:pt x="342392" y="133350"/>
                </a:lnTo>
                <a:lnTo>
                  <a:pt x="334899" y="133350"/>
                </a:lnTo>
                <a:lnTo>
                  <a:pt x="331724" y="130810"/>
                </a:lnTo>
                <a:lnTo>
                  <a:pt x="329565" y="129539"/>
                </a:lnTo>
                <a:lnTo>
                  <a:pt x="328549" y="127000"/>
                </a:lnTo>
                <a:lnTo>
                  <a:pt x="329565" y="124460"/>
                </a:lnTo>
                <a:lnTo>
                  <a:pt x="330707" y="120650"/>
                </a:lnTo>
                <a:lnTo>
                  <a:pt x="333882" y="116839"/>
                </a:lnTo>
                <a:lnTo>
                  <a:pt x="336042" y="115570"/>
                </a:lnTo>
                <a:lnTo>
                  <a:pt x="340232" y="113029"/>
                </a:lnTo>
                <a:lnTo>
                  <a:pt x="350900" y="111760"/>
                </a:lnTo>
                <a:lnTo>
                  <a:pt x="363727" y="109220"/>
                </a:lnTo>
                <a:lnTo>
                  <a:pt x="378714" y="107950"/>
                </a:lnTo>
                <a:close/>
              </a:path>
              <a:path w="819150" h="819150" extrusionOk="0">
                <a:moveTo>
                  <a:pt x="676275" y="160020"/>
                </a:moveTo>
                <a:lnTo>
                  <a:pt x="632459" y="160020"/>
                </a:lnTo>
                <a:lnTo>
                  <a:pt x="640969" y="161289"/>
                </a:lnTo>
                <a:lnTo>
                  <a:pt x="645286" y="162560"/>
                </a:lnTo>
                <a:lnTo>
                  <a:pt x="647446" y="163829"/>
                </a:lnTo>
                <a:lnTo>
                  <a:pt x="649477" y="165100"/>
                </a:lnTo>
                <a:lnTo>
                  <a:pt x="653796" y="162560"/>
                </a:lnTo>
                <a:lnTo>
                  <a:pt x="656971" y="161289"/>
                </a:lnTo>
                <a:lnTo>
                  <a:pt x="661289" y="161289"/>
                </a:lnTo>
                <a:lnTo>
                  <a:pt x="676275" y="160020"/>
                </a:lnTo>
                <a:close/>
              </a:path>
              <a:path w="819150" h="819150" extrusionOk="0">
                <a:moveTo>
                  <a:pt x="230377" y="142239"/>
                </a:moveTo>
                <a:lnTo>
                  <a:pt x="178180" y="142239"/>
                </a:lnTo>
                <a:lnTo>
                  <a:pt x="187705" y="144779"/>
                </a:lnTo>
                <a:lnTo>
                  <a:pt x="195199" y="147320"/>
                </a:lnTo>
                <a:lnTo>
                  <a:pt x="200532" y="149860"/>
                </a:lnTo>
                <a:lnTo>
                  <a:pt x="204850" y="153670"/>
                </a:lnTo>
                <a:lnTo>
                  <a:pt x="213359" y="153670"/>
                </a:lnTo>
                <a:lnTo>
                  <a:pt x="217550" y="149860"/>
                </a:lnTo>
                <a:lnTo>
                  <a:pt x="220852" y="147320"/>
                </a:lnTo>
                <a:lnTo>
                  <a:pt x="226059" y="144779"/>
                </a:lnTo>
                <a:lnTo>
                  <a:pt x="230377" y="142239"/>
                </a:lnTo>
                <a:close/>
              </a:path>
            </a:pathLst>
          </a:custGeom>
          <a:solidFill>
            <a:srgbClr val="FFB6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0" name="Google Shape;160;p12"/>
          <p:cNvSpPr txBox="1"/>
          <p:nvPr/>
        </p:nvSpPr>
        <p:spPr>
          <a:xfrm>
            <a:off x="8753093" y="4773504"/>
            <a:ext cx="263525" cy="215900"/>
          </a:xfrm>
          <a:prstGeom prst="rect">
            <a:avLst/>
          </a:prstGeom>
          <a:noFill/>
          <a:ln>
            <a:noFill/>
          </a:ln>
        </p:spPr>
        <p:txBody>
          <a:bodyPr spcFirstLastPara="1" wrap="square" lIns="0" tIns="6350" rIns="0" bIns="0" anchor="t" anchorCtr="0">
            <a:spAutoFit/>
          </a:bodyPr>
          <a:lstStyle/>
          <a:p>
            <a:pPr marL="38100" marR="0" lvl="0" indent="0" algn="l" rtl="0">
              <a:lnSpc>
                <a:spcPct val="100000"/>
              </a:lnSpc>
              <a:spcBef>
                <a:spcPts val="0"/>
              </a:spcBef>
              <a:spcAft>
                <a:spcPts val="0"/>
              </a:spcAft>
              <a:buNone/>
            </a:pPr>
            <a:fld id="{00000000-1234-1234-1234-123412341234}" type="slidenum">
              <a:rPr lang="en-US" sz="1250" b="1">
                <a:solidFill>
                  <a:srgbClr val="FFB600"/>
                </a:solidFill>
                <a:latin typeface="Arial"/>
                <a:ea typeface="Arial"/>
                <a:cs typeface="Arial"/>
                <a:sym typeface="Arial"/>
              </a:rPr>
              <a:t>13</a:t>
            </a:fld>
            <a:endParaRPr sz="1250">
              <a:solidFill>
                <a:schemeClr val="dk1"/>
              </a:solidFill>
              <a:latin typeface="Arial"/>
              <a:ea typeface="Arial"/>
              <a:cs typeface="Arial"/>
              <a:sym typeface="Arial"/>
            </a:endParaRPr>
          </a:p>
        </p:txBody>
      </p:sp>
      <p:sp>
        <p:nvSpPr>
          <p:cNvPr id="2" name="TextBox 1">
            <a:extLst>
              <a:ext uri="{FF2B5EF4-FFF2-40B4-BE49-F238E27FC236}">
                <a16:creationId xmlns:a16="http://schemas.microsoft.com/office/drawing/2014/main" id="{383AE543-388C-7169-BCE6-42AE4189E7F3}"/>
              </a:ext>
            </a:extLst>
          </p:cNvPr>
          <p:cNvSpPr txBox="1"/>
          <p:nvPr/>
        </p:nvSpPr>
        <p:spPr>
          <a:xfrm>
            <a:off x="1008697" y="4001809"/>
            <a:ext cx="7282058" cy="507831"/>
          </a:xfrm>
          <a:prstGeom prst="rect">
            <a:avLst/>
          </a:prstGeom>
          <a:noFill/>
        </p:spPr>
        <p:txBody>
          <a:bodyPr wrap="square" rtlCol="0">
            <a:spAutoFit/>
          </a:bodyPr>
          <a:lstStyle/>
          <a:p>
            <a:endParaRPr lang="en-US" sz="900" b="1" i="1" dirty="0">
              <a:solidFill>
                <a:srgbClr val="666666"/>
              </a:solidFill>
              <a:latin typeface="Trebuchet MS"/>
            </a:endParaRPr>
          </a:p>
          <a:p>
            <a:r>
              <a:rPr lang="en-US" sz="900" b="1" i="1" dirty="0">
                <a:solidFill>
                  <a:srgbClr val="666666"/>
                </a:solidFill>
                <a:latin typeface="Trebuchet MS"/>
              </a:rPr>
              <a:t>Tip: travel grants may be used for any event off campus that aligns with your organization’s mission. It does not need to be a conference.</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3968C-29F2-2F83-6858-24949D81002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054DE37-1F78-28B7-1EF2-C5E3554489CB}"/>
              </a:ext>
            </a:extLst>
          </p:cNvPr>
          <p:cNvSpPr txBox="1"/>
          <p:nvPr/>
        </p:nvSpPr>
        <p:spPr>
          <a:xfrm>
            <a:off x="777241" y="1846967"/>
            <a:ext cx="7744968" cy="2977675"/>
          </a:xfrm>
          <a:prstGeom prst="rect">
            <a:avLst/>
          </a:prstGeom>
          <a:noFill/>
        </p:spPr>
        <p:txBody>
          <a:bodyPr wrap="square">
            <a:spAutoFit/>
          </a:bodyPr>
          <a:lstStyle/>
          <a:p>
            <a:pPr marL="12700" marR="0" lvl="0" indent="0" algn="l" rtl="0">
              <a:lnSpc>
                <a:spcPct val="100000"/>
              </a:lnSpc>
              <a:spcBef>
                <a:spcPts val="0"/>
              </a:spcBef>
              <a:spcAft>
                <a:spcPts val="0"/>
              </a:spcAft>
              <a:buNone/>
            </a:pPr>
            <a:r>
              <a:rPr lang="en-US" sz="1100" b="1" dirty="0">
                <a:solidFill>
                  <a:srgbClr val="666666"/>
                </a:solidFill>
                <a:latin typeface="Trebuchet MS"/>
                <a:ea typeface="Trebuchet MS"/>
                <a:cs typeface="Trebuchet MS"/>
                <a:sym typeface="Trebuchet MS"/>
              </a:rPr>
              <a:t>Travel Justifications must include...</a:t>
            </a:r>
            <a:endParaRPr lang="en-US" sz="1100" dirty="0">
              <a:solidFill>
                <a:schemeClr val="dk1"/>
              </a:solidFill>
              <a:latin typeface="Trebuchet MS"/>
              <a:ea typeface="Trebuchet MS"/>
              <a:cs typeface="Trebuchet MS"/>
              <a:sym typeface="Trebuchet MS"/>
            </a:endParaRPr>
          </a:p>
          <a:p>
            <a:pPr marL="298450" marR="5080" indent="-273050">
              <a:lnSpc>
                <a:spcPct val="130000"/>
              </a:lnSpc>
              <a:spcBef>
                <a:spcPts val="725"/>
              </a:spcBef>
              <a:buClr>
                <a:srgbClr val="FFB600"/>
              </a:buClr>
              <a:buSzPts val="1450"/>
              <a:buFont typeface="Arial"/>
              <a:buChar char="●"/>
            </a:pPr>
            <a:r>
              <a:rPr lang="en-US" sz="900" dirty="0">
                <a:solidFill>
                  <a:srgbClr val="666666"/>
                </a:solidFill>
                <a:latin typeface="Trebuchet MS"/>
              </a:rPr>
              <a:t>If requesting registration fees, or ticket admission costs, include a </a:t>
            </a:r>
            <a:r>
              <a:rPr lang="en-US" sz="900" dirty="0">
                <a:solidFill>
                  <a:srgbClr val="666666"/>
                </a:solidFill>
                <a:latin typeface="Trebuchet MS"/>
                <a:sym typeface="Trebuchet MS"/>
              </a:rPr>
              <a:t>s</a:t>
            </a:r>
            <a:r>
              <a:rPr lang="en-US" sz="900" dirty="0">
                <a:solidFill>
                  <a:srgbClr val="666666"/>
                </a:solidFill>
                <a:latin typeface="Trebuchet MS"/>
                <a:ea typeface="Trebuchet MS"/>
                <a:cs typeface="Trebuchet MS"/>
                <a:sym typeface="Trebuchet MS"/>
              </a:rPr>
              <a:t>creenshot of the registration cost or free from the website. If the cost is not yet listed, you may use a screenshot of last year's registration cost as justification</a:t>
            </a:r>
          </a:p>
          <a:p>
            <a:pPr marL="298450" marR="5080" indent="-273050">
              <a:lnSpc>
                <a:spcPct val="130000"/>
              </a:lnSpc>
              <a:spcBef>
                <a:spcPts val="725"/>
              </a:spcBef>
              <a:buClr>
                <a:srgbClr val="FFB600"/>
              </a:buClr>
              <a:buSzPts val="1450"/>
              <a:buFont typeface="Arial"/>
              <a:buChar char="●"/>
            </a:pPr>
            <a:r>
              <a:rPr lang="en-US" sz="900" dirty="0">
                <a:solidFill>
                  <a:srgbClr val="666666"/>
                </a:solidFill>
                <a:latin typeface="Trebuchet MS"/>
                <a:sym typeface="Trebuchet MS"/>
              </a:rPr>
              <a:t>If requesting funds for hotel, you must use the Per Diem Calculator to get a quote for lodging costs. Go to wisconsin.edu/travel and select Per Diem Calculator. Use the tool to create a trip report based on the location and dates of your event. Take a screenshot of the page: while your lodging on the application is capped, this trip report provides the justification of your cost. Even if you know your event will be taking place at a specific hotel---you must use </a:t>
            </a:r>
            <a:r>
              <a:rPr lang="en-US" sz="900" i="1" dirty="0">
                <a:solidFill>
                  <a:srgbClr val="666666"/>
                </a:solidFill>
                <a:latin typeface="Trebuchet MS"/>
                <a:sym typeface="Trebuchet MS"/>
              </a:rPr>
              <a:t>this</a:t>
            </a:r>
            <a:r>
              <a:rPr lang="en-US" sz="900" dirty="0">
                <a:solidFill>
                  <a:srgbClr val="666666"/>
                </a:solidFill>
                <a:latin typeface="Trebuchet MS"/>
                <a:sym typeface="Trebuchet MS"/>
              </a:rPr>
              <a:t> tool to provide your justification. </a:t>
            </a:r>
            <a:endParaRPr lang="en-US" sz="900" b="1" i="1" dirty="0">
              <a:solidFill>
                <a:srgbClr val="666666"/>
              </a:solidFill>
              <a:latin typeface="Trebuchet MS"/>
            </a:endParaRPr>
          </a:p>
          <a:p>
            <a:pPr marL="298450" lvl="0" indent="-285750">
              <a:spcBef>
                <a:spcPts val="590"/>
              </a:spcBef>
              <a:buClr>
                <a:srgbClr val="FFB600"/>
              </a:buClr>
              <a:buSzPts val="1800"/>
              <a:buFont typeface="Arial"/>
              <a:buChar char="●"/>
            </a:pPr>
            <a:r>
              <a:rPr lang="en-US" sz="900" dirty="0">
                <a:solidFill>
                  <a:srgbClr val="666666"/>
                </a:solidFill>
                <a:latin typeface="Trebuchet MS"/>
              </a:rPr>
              <a:t>If requesting flights: </a:t>
            </a:r>
            <a:r>
              <a:rPr lang="en-US" sz="900" dirty="0">
                <a:solidFill>
                  <a:srgbClr val="666666"/>
                </a:solidFill>
                <a:latin typeface="Trebuchet MS"/>
                <a:ea typeface="Trebuchet MS"/>
                <a:cs typeface="Trebuchet MS"/>
                <a:sym typeface="Trebuchet MS"/>
              </a:rPr>
              <a:t>Google flights estimate</a:t>
            </a:r>
            <a:endParaRPr lang="en-US" sz="900" dirty="0">
              <a:solidFill>
                <a:schemeClr val="dk1"/>
              </a:solidFill>
              <a:latin typeface="Trebuchet MS"/>
              <a:ea typeface="Trebuchet MS"/>
              <a:cs typeface="Trebuchet MS"/>
              <a:sym typeface="Trebuchet MS"/>
            </a:endParaRPr>
          </a:p>
          <a:p>
            <a:pPr marL="298450" marR="5080" indent="-273050">
              <a:lnSpc>
                <a:spcPct val="130000"/>
              </a:lnSpc>
              <a:spcBef>
                <a:spcPts val="725"/>
              </a:spcBef>
              <a:buClr>
                <a:srgbClr val="FFB600"/>
              </a:buClr>
              <a:buSzPts val="1450"/>
              <a:buFont typeface="Arial"/>
              <a:buChar char="●"/>
            </a:pPr>
            <a:r>
              <a:rPr lang="en-US" sz="900" dirty="0">
                <a:solidFill>
                  <a:srgbClr val="666666"/>
                </a:solidFill>
                <a:latin typeface="Trebuchet MS"/>
              </a:rPr>
              <a:t>If requesting gas (allowable with rental cars): use fueleconomy.gov for your estimate</a:t>
            </a:r>
          </a:p>
          <a:p>
            <a:pPr marL="298450" marR="5080" indent="-273050">
              <a:lnSpc>
                <a:spcPct val="130000"/>
              </a:lnSpc>
              <a:spcBef>
                <a:spcPts val="725"/>
              </a:spcBef>
              <a:buClr>
                <a:srgbClr val="FFB600"/>
              </a:buClr>
              <a:buSzPts val="1450"/>
              <a:buFont typeface="Arial"/>
              <a:buChar char="●"/>
            </a:pPr>
            <a:r>
              <a:rPr lang="en-US" sz="900" dirty="0">
                <a:solidFill>
                  <a:srgbClr val="666666"/>
                </a:solidFill>
                <a:latin typeface="Trebuchet MS"/>
              </a:rPr>
              <a:t>Rideshare/train/bus: </a:t>
            </a:r>
            <a:r>
              <a:rPr lang="en-US" sz="900" dirty="0">
                <a:solidFill>
                  <a:srgbClr val="666666"/>
                </a:solidFill>
                <a:latin typeface="Trebuchet MS"/>
                <a:ea typeface="Trebuchet MS"/>
                <a:cs typeface="Trebuchet MS"/>
                <a:sym typeface="Trebuchet MS"/>
              </a:rPr>
              <a:t>Screenshots of Uber/Lyft/Amtrak/bus quotes</a:t>
            </a:r>
          </a:p>
          <a:p>
            <a:pPr marL="298450" marR="5080" indent="-273050">
              <a:lnSpc>
                <a:spcPct val="130000"/>
              </a:lnSpc>
              <a:spcBef>
                <a:spcPts val="725"/>
              </a:spcBef>
              <a:buClr>
                <a:srgbClr val="FFB600"/>
              </a:buClr>
              <a:buSzPts val="1450"/>
              <a:buFont typeface="Arial"/>
              <a:buChar char="●"/>
            </a:pPr>
            <a:r>
              <a:rPr lang="en-US" sz="900" dirty="0">
                <a:solidFill>
                  <a:srgbClr val="666666"/>
                </a:solidFill>
                <a:latin typeface="Trebuchet MS"/>
                <a:ea typeface="Trebuchet MS"/>
                <a:cs typeface="Trebuchet MS"/>
                <a:sym typeface="Trebuchet MS"/>
              </a:rPr>
              <a:t>If you are using your own vehicles, you can request mileage costs ($0.76 per mile as of 8/2026) Include </a:t>
            </a:r>
            <a:r>
              <a:rPr lang="en-US" sz="900" dirty="0" err="1">
                <a:solidFill>
                  <a:srgbClr val="666666"/>
                </a:solidFill>
                <a:latin typeface="Trebuchet MS"/>
                <a:ea typeface="Trebuchet MS"/>
                <a:cs typeface="Trebuchet MS"/>
                <a:sym typeface="Trebuchet MS"/>
              </a:rPr>
              <a:t>googlemap</a:t>
            </a:r>
            <a:r>
              <a:rPr lang="en-US" sz="900" dirty="0">
                <a:solidFill>
                  <a:srgbClr val="666666"/>
                </a:solidFill>
                <a:latin typeface="Trebuchet MS"/>
                <a:ea typeface="Trebuchet MS"/>
                <a:cs typeface="Trebuchet MS"/>
                <a:sym typeface="Trebuchet MS"/>
              </a:rPr>
              <a:t> screenshot of your trip (multiply x2 for round-trip)</a:t>
            </a:r>
          </a:p>
          <a:p>
            <a:pPr marL="25400" marR="5080">
              <a:lnSpc>
                <a:spcPct val="130000"/>
              </a:lnSpc>
              <a:spcBef>
                <a:spcPts val="725"/>
              </a:spcBef>
              <a:buClr>
                <a:srgbClr val="FFB600"/>
              </a:buClr>
              <a:buSzPts val="1450"/>
            </a:pPr>
            <a:endParaRPr lang="en-US" sz="900" dirty="0">
              <a:solidFill>
                <a:srgbClr val="666666"/>
              </a:solidFill>
              <a:latin typeface="Trebuchet MS"/>
            </a:endParaRPr>
          </a:p>
        </p:txBody>
      </p:sp>
      <p:sp>
        <p:nvSpPr>
          <p:cNvPr id="5" name="TextBox 4">
            <a:extLst>
              <a:ext uri="{FF2B5EF4-FFF2-40B4-BE49-F238E27FC236}">
                <a16:creationId xmlns:a16="http://schemas.microsoft.com/office/drawing/2014/main" id="{60533601-8EBD-F4C9-8DDB-F16E5DD59831}"/>
              </a:ext>
            </a:extLst>
          </p:cNvPr>
          <p:cNvSpPr txBox="1"/>
          <p:nvPr/>
        </p:nvSpPr>
        <p:spPr>
          <a:xfrm>
            <a:off x="438912" y="1179285"/>
            <a:ext cx="8083297" cy="584775"/>
          </a:xfrm>
          <a:prstGeom prst="rect">
            <a:avLst/>
          </a:prstGeom>
          <a:noFill/>
        </p:spPr>
        <p:txBody>
          <a:bodyPr wrap="square" rtlCol="0">
            <a:spAutoFit/>
          </a:bodyPr>
          <a:lstStyle/>
          <a:p>
            <a:pPr marL="12700"/>
            <a:r>
              <a:rPr lang="en-US" sz="1550" b="1" dirty="0">
                <a:solidFill>
                  <a:srgbClr val="7F7F7F"/>
                </a:solidFill>
                <a:latin typeface="Trebuchet MS"/>
              </a:rPr>
              <a:t>    Justification = a quote or proof of an expense. Must be non-editable and dated.</a:t>
            </a:r>
            <a:br>
              <a:rPr lang="en-US" sz="1550" b="1" dirty="0">
                <a:solidFill>
                  <a:srgbClr val="7F7F7F"/>
                </a:solidFill>
                <a:latin typeface="Trebuchet MS"/>
              </a:rPr>
            </a:br>
            <a:r>
              <a:rPr lang="en-US" sz="1550" b="1" dirty="0">
                <a:solidFill>
                  <a:srgbClr val="7F7F7F"/>
                </a:solidFill>
                <a:latin typeface="Trebuchet MS"/>
              </a:rPr>
              <a:t>    You only need to provide a quote for a service if you plan to use that service.</a:t>
            </a:r>
          </a:p>
        </p:txBody>
      </p:sp>
      <p:sp>
        <p:nvSpPr>
          <p:cNvPr id="6" name="TextBox 5">
            <a:extLst>
              <a:ext uri="{FF2B5EF4-FFF2-40B4-BE49-F238E27FC236}">
                <a16:creationId xmlns:a16="http://schemas.microsoft.com/office/drawing/2014/main" id="{19B45224-091E-A6D8-8CD0-E5B9F4418C67}"/>
              </a:ext>
            </a:extLst>
          </p:cNvPr>
          <p:cNvSpPr txBox="1"/>
          <p:nvPr/>
        </p:nvSpPr>
        <p:spPr>
          <a:xfrm>
            <a:off x="374904" y="498908"/>
            <a:ext cx="8083296" cy="707886"/>
          </a:xfrm>
          <a:prstGeom prst="rect">
            <a:avLst/>
          </a:prstGeom>
          <a:noFill/>
        </p:spPr>
        <p:txBody>
          <a:bodyPr wrap="square" rtlCol="0">
            <a:spAutoFit/>
          </a:bodyPr>
          <a:lstStyle/>
          <a:p>
            <a:r>
              <a:rPr kumimoji="0" lang="en-US" sz="4000" b="1" i="0" u="none" strike="noStrike" kern="0" cap="none" spc="0" normalizeH="0" baseline="0" noProof="0" dirty="0">
                <a:ln>
                  <a:noFill/>
                </a:ln>
                <a:solidFill>
                  <a:srgbClr val="FFB600"/>
                </a:solidFill>
                <a:effectLst/>
                <a:uLnTx/>
                <a:uFillTx/>
                <a:latin typeface="Arial"/>
                <a:cs typeface="Arial"/>
                <a:sym typeface="Arial"/>
              </a:rPr>
              <a:t>  Travel </a:t>
            </a:r>
            <a:r>
              <a:rPr kumimoji="0" lang="en-US" sz="4000" b="1" i="0" u="none" strike="noStrike" kern="0" cap="none" spc="0" normalizeH="0" baseline="0" noProof="0" dirty="0">
                <a:ln>
                  <a:noFill/>
                </a:ln>
                <a:solidFill>
                  <a:srgbClr val="434343"/>
                </a:solidFill>
                <a:effectLst/>
                <a:uLnTx/>
                <a:uFillTx/>
                <a:latin typeface="Arial"/>
                <a:cs typeface="Arial"/>
                <a:sym typeface="Arial"/>
              </a:rPr>
              <a:t>Grant: Justifications</a:t>
            </a:r>
            <a:endParaRPr lang="en-US" sz="4000" dirty="0"/>
          </a:p>
        </p:txBody>
      </p:sp>
      <p:sp>
        <p:nvSpPr>
          <p:cNvPr id="4" name="Slide Number Placeholder 3">
            <a:extLst>
              <a:ext uri="{FF2B5EF4-FFF2-40B4-BE49-F238E27FC236}">
                <a16:creationId xmlns:a16="http://schemas.microsoft.com/office/drawing/2014/main" id="{0BFA38C8-4E82-E396-7F95-A253D38FF029}"/>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14</a:t>
            </a:fld>
            <a:endParaRPr lang="en-US"/>
          </a:p>
        </p:txBody>
      </p:sp>
    </p:spTree>
    <p:extLst>
      <p:ext uri="{BB962C8B-B14F-4D97-AF65-F5344CB8AC3E}">
        <p14:creationId xmlns:p14="http://schemas.microsoft.com/office/powerpoint/2010/main" val="15190136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13"/>
          <p:cNvSpPr txBox="1"/>
          <p:nvPr/>
        </p:nvSpPr>
        <p:spPr>
          <a:xfrm>
            <a:off x="1008698" y="1636331"/>
            <a:ext cx="7230428" cy="254557"/>
          </a:xfrm>
          <a:prstGeom prst="rect">
            <a:avLst/>
          </a:prstGeom>
          <a:noFill/>
          <a:ln>
            <a:noFill/>
          </a:ln>
        </p:spPr>
        <p:txBody>
          <a:bodyPr spcFirstLastPara="1" wrap="square" lIns="0" tIns="15875" rIns="0" bIns="0" anchor="t" anchorCtr="0">
            <a:spAutoFit/>
          </a:bodyPr>
          <a:lstStyle/>
          <a:p>
            <a:pPr marL="12700" marR="0" lvl="0" indent="0" algn="l" rtl="0">
              <a:lnSpc>
                <a:spcPct val="100000"/>
              </a:lnSpc>
              <a:spcBef>
                <a:spcPts val="0"/>
              </a:spcBef>
              <a:spcAft>
                <a:spcPts val="0"/>
              </a:spcAft>
              <a:buNone/>
            </a:pPr>
            <a:r>
              <a:rPr lang="en-US" sz="1550" b="1" i="1" dirty="0">
                <a:solidFill>
                  <a:srgbClr val="666666"/>
                </a:solidFill>
                <a:latin typeface="Trebuchet MS"/>
                <a:ea typeface="Trebuchet MS"/>
                <a:cs typeface="Trebuchet MS"/>
                <a:sym typeface="Trebuchet MS"/>
              </a:rPr>
              <a:t>**For new RSOs or reactivated RSOs ONLY**</a:t>
            </a:r>
            <a:endParaRPr sz="1550" b="1" i="1" dirty="0">
              <a:solidFill>
                <a:schemeClr val="dk1"/>
              </a:solidFill>
              <a:latin typeface="Trebuchet MS"/>
              <a:ea typeface="Trebuchet MS"/>
              <a:cs typeface="Trebuchet MS"/>
              <a:sym typeface="Trebuchet MS"/>
            </a:endParaRPr>
          </a:p>
        </p:txBody>
      </p:sp>
      <p:sp>
        <p:nvSpPr>
          <p:cNvPr id="166" name="Google Shape;166;p13"/>
          <p:cNvSpPr txBox="1">
            <a:spLocks noGrp="1"/>
          </p:cNvSpPr>
          <p:nvPr>
            <p:ph type="title"/>
          </p:nvPr>
        </p:nvSpPr>
        <p:spPr>
          <a:xfrm>
            <a:off x="1008697" y="681608"/>
            <a:ext cx="6047740" cy="907415"/>
          </a:xfrm>
          <a:prstGeom prst="rect">
            <a:avLst/>
          </a:prstGeom>
          <a:noFill/>
          <a:ln>
            <a:noFill/>
          </a:ln>
        </p:spPr>
        <p:txBody>
          <a:bodyPr spcFirstLastPara="1" wrap="square" lIns="0" tIns="17125" rIns="0" bIns="0" anchor="t" anchorCtr="0">
            <a:spAutoFit/>
          </a:bodyPr>
          <a:lstStyle/>
          <a:p>
            <a:pPr marL="12700" lvl="0" indent="0" algn="l" rtl="0">
              <a:lnSpc>
                <a:spcPct val="100000"/>
              </a:lnSpc>
              <a:spcBef>
                <a:spcPts val="0"/>
              </a:spcBef>
              <a:spcAft>
                <a:spcPts val="0"/>
              </a:spcAft>
              <a:buNone/>
            </a:pPr>
            <a:r>
              <a:rPr lang="en-US" sz="5750"/>
              <a:t>Kick Start </a:t>
            </a:r>
            <a:r>
              <a:rPr lang="en-US" sz="5750">
                <a:solidFill>
                  <a:srgbClr val="434343"/>
                </a:solidFill>
              </a:rPr>
              <a:t>Grants</a:t>
            </a:r>
            <a:endParaRPr sz="5750"/>
          </a:p>
        </p:txBody>
      </p:sp>
      <p:sp>
        <p:nvSpPr>
          <p:cNvPr id="168" name="Google Shape;168;p13"/>
          <p:cNvSpPr txBox="1"/>
          <p:nvPr/>
        </p:nvSpPr>
        <p:spPr>
          <a:xfrm>
            <a:off x="4689549" y="2112016"/>
            <a:ext cx="3188400" cy="1283428"/>
          </a:xfrm>
          <a:prstGeom prst="rect">
            <a:avLst/>
          </a:prstGeom>
          <a:noFill/>
          <a:ln>
            <a:noFill/>
          </a:ln>
        </p:spPr>
        <p:txBody>
          <a:bodyPr spcFirstLastPara="1" wrap="square" lIns="0" tIns="12700" rIns="0" bIns="0" anchor="t" anchorCtr="0">
            <a:spAutoFit/>
          </a:bodyPr>
          <a:lstStyle/>
          <a:p>
            <a:pPr marL="24765">
              <a:lnSpc>
                <a:spcPct val="119583"/>
              </a:lnSpc>
              <a:buClr>
                <a:srgbClr val="FFB600"/>
              </a:buClr>
              <a:buSzPts val="1600"/>
            </a:pPr>
            <a:r>
              <a:rPr lang="en-US" sz="1550" b="1" dirty="0">
                <a:solidFill>
                  <a:srgbClr val="666666"/>
                </a:solidFill>
                <a:latin typeface="Trebuchet MS"/>
                <a:ea typeface="Trebuchet MS"/>
                <a:cs typeface="Trebuchet MS"/>
                <a:sym typeface="Trebuchet MS"/>
              </a:rPr>
              <a:t>Consider requesting for...</a:t>
            </a:r>
            <a:endParaRPr lang="en-US" sz="1550" dirty="0">
              <a:solidFill>
                <a:schemeClr val="dk1"/>
              </a:solidFill>
              <a:latin typeface="Trebuchet MS"/>
              <a:ea typeface="Trebuchet MS"/>
              <a:cs typeface="Trebuchet MS"/>
              <a:sym typeface="Trebuchet MS"/>
            </a:endParaRPr>
          </a:p>
          <a:p>
            <a:pPr marL="298450" marR="0" lvl="0" indent="-273685" algn="l" rtl="0">
              <a:lnSpc>
                <a:spcPct val="119583"/>
              </a:lnSpc>
              <a:spcBef>
                <a:spcPts val="0"/>
              </a:spcBef>
              <a:spcAft>
                <a:spcPts val="0"/>
              </a:spcAft>
              <a:buClr>
                <a:srgbClr val="FFB600"/>
              </a:buClr>
              <a:buSzPts val="1600"/>
              <a:buFont typeface="Arial"/>
              <a:buChar char="●"/>
            </a:pPr>
            <a:r>
              <a:rPr lang="en-US" sz="1000" dirty="0">
                <a:solidFill>
                  <a:srgbClr val="666666"/>
                </a:solidFill>
                <a:latin typeface="Trebuchet MS"/>
                <a:ea typeface="Trebuchet MS"/>
                <a:cs typeface="Trebuchet MS"/>
                <a:sym typeface="Trebuchet MS"/>
              </a:rPr>
              <a:t>Event: Small event to raise awareness on</a:t>
            </a:r>
            <a:endParaRPr sz="1000" dirty="0">
              <a:solidFill>
                <a:schemeClr val="dk1"/>
              </a:solidFill>
              <a:latin typeface="Trebuchet MS"/>
              <a:ea typeface="Trebuchet MS"/>
              <a:cs typeface="Trebuchet MS"/>
              <a:sym typeface="Trebuchet MS"/>
            </a:endParaRPr>
          </a:p>
          <a:p>
            <a:pPr marL="298450" marR="0" lvl="0" indent="0" algn="l" rtl="0">
              <a:lnSpc>
                <a:spcPct val="119583"/>
              </a:lnSpc>
              <a:spcBef>
                <a:spcPts val="0"/>
              </a:spcBef>
              <a:spcAft>
                <a:spcPts val="0"/>
              </a:spcAft>
              <a:buNone/>
            </a:pPr>
            <a:r>
              <a:rPr lang="en-US" sz="1000" dirty="0">
                <a:solidFill>
                  <a:srgbClr val="666666"/>
                </a:solidFill>
                <a:latin typeface="Trebuchet MS"/>
                <a:ea typeface="Trebuchet MS"/>
                <a:cs typeface="Trebuchet MS"/>
                <a:sym typeface="Trebuchet MS"/>
              </a:rPr>
              <a:t>campus</a:t>
            </a:r>
            <a:endParaRPr sz="1000" dirty="0">
              <a:solidFill>
                <a:schemeClr val="dk1"/>
              </a:solidFill>
              <a:latin typeface="Trebuchet MS"/>
              <a:ea typeface="Trebuchet MS"/>
              <a:cs typeface="Trebuchet MS"/>
              <a:sym typeface="Trebuchet MS"/>
            </a:endParaRPr>
          </a:p>
          <a:p>
            <a:pPr marL="298450" marR="120650" lvl="0" indent="-273685" algn="l" rtl="0">
              <a:lnSpc>
                <a:spcPct val="104299"/>
              </a:lnSpc>
              <a:spcBef>
                <a:spcPts val="525"/>
              </a:spcBef>
              <a:spcAft>
                <a:spcPts val="0"/>
              </a:spcAft>
              <a:buClr>
                <a:srgbClr val="FFB600"/>
              </a:buClr>
              <a:buSzPts val="1600"/>
              <a:buFont typeface="Arial"/>
              <a:buChar char="●"/>
            </a:pPr>
            <a:r>
              <a:rPr lang="en-US" sz="1000" dirty="0">
                <a:solidFill>
                  <a:srgbClr val="666666"/>
                </a:solidFill>
                <a:latin typeface="Trebuchet MS"/>
                <a:ea typeface="Trebuchet MS"/>
                <a:cs typeface="Trebuchet MS"/>
                <a:sym typeface="Trebuchet MS"/>
              </a:rPr>
              <a:t>Operations: General marketing to assist  with recruitment</a:t>
            </a:r>
            <a:endParaRPr sz="1000" dirty="0">
              <a:solidFill>
                <a:schemeClr val="dk1"/>
              </a:solidFill>
              <a:latin typeface="Trebuchet MS"/>
              <a:ea typeface="Trebuchet MS"/>
              <a:cs typeface="Trebuchet MS"/>
              <a:sym typeface="Trebuchet MS"/>
            </a:endParaRPr>
          </a:p>
          <a:p>
            <a:pPr marL="298450" marR="0" lvl="0" indent="-273685" algn="l" rtl="0">
              <a:lnSpc>
                <a:spcPct val="100000"/>
              </a:lnSpc>
              <a:spcBef>
                <a:spcPts val="590"/>
              </a:spcBef>
              <a:spcAft>
                <a:spcPts val="0"/>
              </a:spcAft>
              <a:buClr>
                <a:srgbClr val="FFB600"/>
              </a:buClr>
              <a:buSzPts val="1600"/>
              <a:buFont typeface="Arial"/>
              <a:buChar char="●"/>
            </a:pPr>
            <a:r>
              <a:rPr lang="en-US" sz="1000" dirty="0">
                <a:solidFill>
                  <a:srgbClr val="666666"/>
                </a:solidFill>
                <a:latin typeface="Trebuchet MS"/>
                <a:ea typeface="Trebuchet MS"/>
                <a:cs typeface="Trebuchet MS"/>
                <a:sym typeface="Trebuchet MS"/>
              </a:rPr>
              <a:t>Travel: Funding for a virtual conference</a:t>
            </a:r>
            <a:endParaRPr sz="1000" dirty="0">
              <a:solidFill>
                <a:schemeClr val="dk1"/>
              </a:solidFill>
              <a:latin typeface="Trebuchet MS"/>
              <a:ea typeface="Trebuchet MS"/>
              <a:cs typeface="Trebuchet MS"/>
              <a:sym typeface="Trebuchet MS"/>
            </a:endParaRPr>
          </a:p>
        </p:txBody>
      </p:sp>
      <p:sp>
        <p:nvSpPr>
          <p:cNvPr id="169" name="Google Shape;169;p13"/>
          <p:cNvSpPr txBox="1"/>
          <p:nvPr/>
        </p:nvSpPr>
        <p:spPr>
          <a:xfrm>
            <a:off x="1141730" y="2112016"/>
            <a:ext cx="2997900" cy="1163700"/>
          </a:xfrm>
          <a:prstGeom prst="rect">
            <a:avLst/>
          </a:prstGeom>
          <a:noFill/>
          <a:ln>
            <a:noFill/>
          </a:ln>
        </p:spPr>
        <p:txBody>
          <a:bodyPr spcFirstLastPara="1" wrap="square" lIns="0" tIns="64750" rIns="0" bIns="0" anchor="t" anchorCtr="0">
            <a:spAutoFit/>
          </a:bodyPr>
          <a:lstStyle/>
          <a:p>
            <a:pPr marL="12700" marR="0" lvl="0" indent="0" algn="l" rtl="0">
              <a:lnSpc>
                <a:spcPct val="100000"/>
              </a:lnSpc>
              <a:spcBef>
                <a:spcPts val="0"/>
              </a:spcBef>
              <a:spcAft>
                <a:spcPts val="0"/>
              </a:spcAft>
              <a:buNone/>
            </a:pPr>
            <a:r>
              <a:rPr lang="en-US" sz="1550" b="1" dirty="0">
                <a:solidFill>
                  <a:srgbClr val="666666"/>
                </a:solidFill>
                <a:latin typeface="Trebuchet MS"/>
                <a:ea typeface="Trebuchet MS"/>
                <a:cs typeface="Trebuchet MS"/>
                <a:sym typeface="Trebuchet MS"/>
              </a:rPr>
              <a:t>Overall Cap: $1500     </a:t>
            </a:r>
            <a:endParaRPr sz="1550" dirty="0">
              <a:solidFill>
                <a:srgbClr val="FF0000"/>
              </a:solidFill>
              <a:latin typeface="Trebuchet MS"/>
              <a:ea typeface="Trebuchet MS"/>
              <a:cs typeface="Trebuchet MS"/>
              <a:sym typeface="Trebuchet MS"/>
            </a:endParaRPr>
          </a:p>
          <a:p>
            <a:pPr marL="298450" marR="5080" lvl="0" indent="-286385" algn="l" rtl="0">
              <a:lnSpc>
                <a:spcPct val="104900"/>
              </a:lnSpc>
              <a:spcBef>
                <a:spcPts val="600"/>
              </a:spcBef>
              <a:spcAft>
                <a:spcPts val="0"/>
              </a:spcAft>
              <a:buClr>
                <a:srgbClr val="FFB600"/>
              </a:buClr>
              <a:buSzPts val="1800"/>
              <a:buFont typeface="Arial"/>
              <a:buChar char="●"/>
            </a:pPr>
            <a:r>
              <a:rPr lang="en-US" sz="1550" dirty="0">
                <a:solidFill>
                  <a:srgbClr val="666666"/>
                </a:solidFill>
                <a:latin typeface="Trebuchet MS"/>
                <a:ea typeface="Trebuchet MS"/>
                <a:cs typeface="Trebuchet MS"/>
                <a:sym typeface="Trebuchet MS"/>
              </a:rPr>
              <a:t>Caps from the relevant grant  type still apply (for example,</a:t>
            </a:r>
            <a:endParaRPr sz="1550" dirty="0">
              <a:solidFill>
                <a:schemeClr val="dk1"/>
              </a:solidFill>
              <a:latin typeface="Trebuchet MS"/>
              <a:ea typeface="Trebuchet MS"/>
              <a:cs typeface="Trebuchet MS"/>
              <a:sym typeface="Trebuchet MS"/>
            </a:endParaRPr>
          </a:p>
          <a:p>
            <a:pPr marL="298450" marR="0" lvl="0" indent="0" algn="l" rtl="0">
              <a:lnSpc>
                <a:spcPct val="100000"/>
              </a:lnSpc>
              <a:spcBef>
                <a:spcPts val="25"/>
              </a:spcBef>
              <a:spcAft>
                <a:spcPts val="0"/>
              </a:spcAft>
              <a:buNone/>
            </a:pPr>
            <a:r>
              <a:rPr lang="en-US" sz="1550" dirty="0">
                <a:solidFill>
                  <a:srgbClr val="666666"/>
                </a:solidFill>
                <a:latin typeface="Trebuchet MS"/>
                <a:ea typeface="Trebuchet MS"/>
                <a:cs typeface="Trebuchet MS"/>
                <a:sym typeface="Trebuchet MS"/>
              </a:rPr>
              <a:t>$200 for marketing)</a:t>
            </a:r>
            <a:endParaRPr sz="1550" dirty="0">
              <a:solidFill>
                <a:schemeClr val="dk1"/>
              </a:solidFill>
              <a:latin typeface="Trebuchet MS"/>
              <a:ea typeface="Trebuchet MS"/>
              <a:cs typeface="Trebuchet MS"/>
              <a:sym typeface="Trebuchet MS"/>
            </a:endParaRPr>
          </a:p>
        </p:txBody>
      </p:sp>
      <p:sp>
        <p:nvSpPr>
          <p:cNvPr id="170" name="Google Shape;170;p13"/>
          <p:cNvSpPr txBox="1"/>
          <p:nvPr/>
        </p:nvSpPr>
        <p:spPr>
          <a:xfrm>
            <a:off x="772357" y="3605466"/>
            <a:ext cx="7561173" cy="970645"/>
          </a:xfrm>
          <a:prstGeom prst="rect">
            <a:avLst/>
          </a:prstGeom>
          <a:noFill/>
          <a:ln>
            <a:noFill/>
          </a:ln>
        </p:spPr>
        <p:txBody>
          <a:bodyPr spcFirstLastPara="1" wrap="square" lIns="0" tIns="14600" rIns="0" bIns="0" anchor="t" anchorCtr="0">
            <a:spAutoFit/>
          </a:bodyPr>
          <a:lstStyle/>
          <a:p>
            <a:pPr marL="12065" marR="5080" lvl="0" indent="-10795" rtl="0">
              <a:lnSpc>
                <a:spcPct val="100699"/>
              </a:lnSpc>
              <a:spcBef>
                <a:spcPts val="0"/>
              </a:spcBef>
              <a:spcAft>
                <a:spcPts val="0"/>
              </a:spcAft>
              <a:buNone/>
            </a:pPr>
            <a:r>
              <a:rPr lang="en-US" sz="1400" dirty="0">
                <a:solidFill>
                  <a:srgbClr val="666666"/>
                </a:solidFill>
                <a:latin typeface="Trebuchet MS"/>
                <a:ea typeface="Trebuchet MS"/>
                <a:cs typeface="Trebuchet MS"/>
                <a:sym typeface="Trebuchet MS"/>
              </a:rPr>
              <a:t>These grants can be submitted after the deadline and are open until the last grant hearing date. Funds will be made available following the subsequent student senate meeting.</a:t>
            </a:r>
            <a:endParaRPr sz="1400" dirty="0">
              <a:solidFill>
                <a:schemeClr val="dk1"/>
              </a:solidFill>
              <a:latin typeface="Trebuchet MS"/>
              <a:ea typeface="Trebuchet MS"/>
              <a:cs typeface="Trebuchet MS"/>
              <a:sym typeface="Trebuchet MS"/>
            </a:endParaRPr>
          </a:p>
          <a:p>
            <a:pPr marL="0" marR="1905" lvl="0" indent="0" rtl="0">
              <a:lnSpc>
                <a:spcPct val="100000"/>
              </a:lnSpc>
              <a:spcBef>
                <a:spcPts val="570"/>
              </a:spcBef>
              <a:spcAft>
                <a:spcPts val="0"/>
              </a:spcAft>
              <a:buNone/>
            </a:pPr>
            <a:r>
              <a:rPr lang="en-US" sz="1400" dirty="0">
                <a:solidFill>
                  <a:srgbClr val="666666"/>
                </a:solidFill>
                <a:latin typeface="Trebuchet MS"/>
                <a:ea typeface="Trebuchet MS"/>
                <a:cs typeface="Trebuchet MS"/>
                <a:sym typeface="Trebuchet MS"/>
              </a:rPr>
              <a:t>Please note that these grants are contingent upon SAC having enough members to</a:t>
            </a:r>
            <a:endParaRPr sz="1400" dirty="0">
              <a:solidFill>
                <a:schemeClr val="dk1"/>
              </a:solidFill>
              <a:latin typeface="Trebuchet MS"/>
              <a:ea typeface="Trebuchet MS"/>
              <a:cs typeface="Trebuchet MS"/>
              <a:sym typeface="Trebuchet MS"/>
            </a:endParaRPr>
          </a:p>
          <a:p>
            <a:pPr marL="0" marR="0" lvl="0" indent="0" rtl="0">
              <a:lnSpc>
                <a:spcPct val="100000"/>
              </a:lnSpc>
              <a:spcBef>
                <a:spcPts val="50"/>
              </a:spcBef>
              <a:spcAft>
                <a:spcPts val="0"/>
              </a:spcAft>
              <a:buNone/>
            </a:pPr>
            <a:r>
              <a:rPr lang="en-US" sz="1400" dirty="0">
                <a:solidFill>
                  <a:srgbClr val="666666"/>
                </a:solidFill>
                <a:latin typeface="Trebuchet MS"/>
                <a:ea typeface="Trebuchet MS"/>
                <a:cs typeface="Trebuchet MS"/>
                <a:sym typeface="Trebuchet MS"/>
              </a:rPr>
              <a:t>vote. Without enough members, Kick Start grants cannot be allocated.</a:t>
            </a:r>
            <a:endParaRPr sz="1400" dirty="0">
              <a:solidFill>
                <a:schemeClr val="dk1"/>
              </a:solidFill>
              <a:latin typeface="Trebuchet MS"/>
              <a:ea typeface="Trebuchet MS"/>
              <a:cs typeface="Trebuchet MS"/>
              <a:sym typeface="Trebuchet MS"/>
            </a:endParaRPr>
          </a:p>
        </p:txBody>
      </p:sp>
      <p:sp>
        <p:nvSpPr>
          <p:cNvPr id="175" name="Google Shape;175;p13"/>
          <p:cNvSpPr txBox="1"/>
          <p:nvPr/>
        </p:nvSpPr>
        <p:spPr>
          <a:xfrm>
            <a:off x="8753093" y="4773504"/>
            <a:ext cx="263525" cy="215900"/>
          </a:xfrm>
          <a:prstGeom prst="rect">
            <a:avLst/>
          </a:prstGeom>
          <a:noFill/>
          <a:ln>
            <a:noFill/>
          </a:ln>
        </p:spPr>
        <p:txBody>
          <a:bodyPr spcFirstLastPara="1" wrap="square" lIns="0" tIns="6350" rIns="0" bIns="0" anchor="t" anchorCtr="0">
            <a:spAutoFit/>
          </a:bodyPr>
          <a:lstStyle/>
          <a:p>
            <a:pPr marL="38100" marR="0" lvl="0" indent="0" algn="l" rtl="0">
              <a:lnSpc>
                <a:spcPct val="100000"/>
              </a:lnSpc>
              <a:spcBef>
                <a:spcPts val="0"/>
              </a:spcBef>
              <a:spcAft>
                <a:spcPts val="0"/>
              </a:spcAft>
              <a:buNone/>
            </a:pPr>
            <a:fld id="{00000000-1234-1234-1234-123412341234}" type="slidenum">
              <a:rPr lang="en-US" sz="1250" b="1">
                <a:solidFill>
                  <a:srgbClr val="FFB600"/>
                </a:solidFill>
                <a:latin typeface="Arial"/>
                <a:ea typeface="Arial"/>
                <a:cs typeface="Arial"/>
                <a:sym typeface="Arial"/>
              </a:rPr>
              <a:t>15</a:t>
            </a:fld>
            <a:endParaRPr sz="1250">
              <a:solidFill>
                <a:schemeClr val="dk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17FD2-DBB7-FBBE-0729-F1EFBFDDE22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7F4FF04-43FA-06B0-E995-812D543920F0}"/>
              </a:ext>
            </a:extLst>
          </p:cNvPr>
          <p:cNvSpPr txBox="1"/>
          <p:nvPr/>
        </p:nvSpPr>
        <p:spPr>
          <a:xfrm>
            <a:off x="708469" y="1289483"/>
            <a:ext cx="7744968" cy="3212611"/>
          </a:xfrm>
          <a:prstGeom prst="rect">
            <a:avLst/>
          </a:prstGeom>
          <a:noFill/>
        </p:spPr>
        <p:txBody>
          <a:bodyPr wrap="square">
            <a:spAutoFit/>
          </a:bodyPr>
          <a:lstStyle/>
          <a:p>
            <a:pPr marL="12700" marR="0" lvl="0" indent="0" algn="l" rtl="0">
              <a:lnSpc>
                <a:spcPct val="100000"/>
              </a:lnSpc>
              <a:spcBef>
                <a:spcPts val="0"/>
              </a:spcBef>
              <a:spcAft>
                <a:spcPts val="0"/>
              </a:spcAft>
              <a:buNone/>
            </a:pPr>
            <a:r>
              <a:rPr lang="en-US" sz="1100" b="1" dirty="0">
                <a:solidFill>
                  <a:srgbClr val="666666"/>
                </a:solidFill>
                <a:latin typeface="Trebuchet MS"/>
                <a:ea typeface="Trebuchet MS"/>
                <a:cs typeface="Trebuchet MS"/>
                <a:sym typeface="Trebuchet MS"/>
              </a:rPr>
              <a:t>Keep in mind:</a:t>
            </a:r>
            <a:endParaRPr lang="en-US" sz="1100" dirty="0">
              <a:solidFill>
                <a:schemeClr val="dk1"/>
              </a:solidFill>
              <a:latin typeface="Trebuchet MS"/>
              <a:ea typeface="Trebuchet MS"/>
              <a:cs typeface="Trebuchet MS"/>
              <a:sym typeface="Trebuchet MS"/>
            </a:endParaRPr>
          </a:p>
          <a:p>
            <a:pPr marL="298450" marR="5080" indent="-273050">
              <a:lnSpc>
                <a:spcPct val="130000"/>
              </a:lnSpc>
              <a:spcBef>
                <a:spcPts val="725"/>
              </a:spcBef>
              <a:buClr>
                <a:srgbClr val="FFB600"/>
              </a:buClr>
              <a:buSzPts val="1450"/>
              <a:buFont typeface="Arial"/>
              <a:buChar char="●"/>
            </a:pPr>
            <a:r>
              <a:rPr lang="en-US" sz="900" b="1" u="sng" dirty="0">
                <a:solidFill>
                  <a:schemeClr val="tx1"/>
                </a:solidFill>
                <a:latin typeface="Trebuchet MS" panose="020B0603020202020204" pitchFamily="34" charset="0"/>
              </a:rPr>
              <a:t>Travel grants </a:t>
            </a:r>
            <a:r>
              <a:rPr lang="en-US" sz="900" dirty="0">
                <a:solidFill>
                  <a:srgbClr val="666666"/>
                </a:solidFill>
                <a:latin typeface="Trebuchet MS"/>
              </a:rPr>
              <a:t>that send fewer travelers than the organization originally applied for can receive reduced travel amounts. Grant reductions due to decreased attendance apply when the final # of travelers are fewer than (4).  No reduction is applied if the final number of travelers is 4 or more, regardless of the original number of travelers</a:t>
            </a:r>
          </a:p>
          <a:p>
            <a:pPr marL="298450" marR="5080" indent="-273050">
              <a:lnSpc>
                <a:spcPct val="130000"/>
              </a:lnSpc>
              <a:spcBef>
                <a:spcPts val="725"/>
              </a:spcBef>
              <a:buClr>
                <a:srgbClr val="FFB600"/>
              </a:buClr>
              <a:buSzPts val="1450"/>
              <a:buFont typeface="Arial"/>
              <a:buChar char="●"/>
            </a:pPr>
            <a:r>
              <a:rPr lang="en-US" sz="900" b="1" u="sng" dirty="0">
                <a:solidFill>
                  <a:schemeClr val="tx1"/>
                </a:solidFill>
                <a:latin typeface="Trebuchet MS" panose="020B0603020202020204" pitchFamily="34" charset="0"/>
                <a:sym typeface="Trebuchet MS"/>
              </a:rPr>
              <a:t>Giveaways &amp; UWM Property</a:t>
            </a:r>
            <a:r>
              <a:rPr lang="en-US" sz="900" b="1" dirty="0">
                <a:solidFill>
                  <a:schemeClr val="tx1"/>
                </a:solidFill>
                <a:latin typeface="Trebuchet MS" panose="020B0603020202020204" pitchFamily="34" charset="0"/>
                <a:sym typeface="Trebuchet MS"/>
              </a:rPr>
              <a:t>  </a:t>
            </a:r>
            <a:r>
              <a:rPr lang="en-US" sz="900" dirty="0">
                <a:solidFill>
                  <a:srgbClr val="666666"/>
                </a:solidFill>
                <a:latin typeface="Trebuchet MS"/>
                <a:sym typeface="Trebuchet MS"/>
              </a:rPr>
              <a:t>Items purchased with grant funds remain the property of UWM and may not be purchased for personal ownership or use. </a:t>
            </a:r>
          </a:p>
          <a:p>
            <a:pPr marL="914400" marR="5080" lvl="2" indent="-273050">
              <a:lnSpc>
                <a:spcPct val="130000"/>
              </a:lnSpc>
              <a:spcBef>
                <a:spcPts val="725"/>
              </a:spcBef>
              <a:buClr>
                <a:srgbClr val="FFB600"/>
              </a:buClr>
              <a:buSzPts val="1450"/>
              <a:buFont typeface="Arial"/>
              <a:buChar char="●"/>
            </a:pPr>
            <a:r>
              <a:rPr lang="en-US" sz="900" dirty="0">
                <a:solidFill>
                  <a:srgbClr val="666666"/>
                </a:solidFill>
                <a:latin typeface="Trebuchet MS"/>
                <a:sym typeface="Trebuchet MS"/>
              </a:rPr>
              <a:t>Promotional or branded items may be purchased using approved marketing funds through Union Marketing. Such items should be: be promotional in nature, display organizational or university branding, and have a low individual value (generally less than $5 per item). </a:t>
            </a:r>
          </a:p>
          <a:p>
            <a:pPr marL="914400" marR="5080" lvl="2" indent="-273050">
              <a:lnSpc>
                <a:spcPct val="130000"/>
              </a:lnSpc>
              <a:spcBef>
                <a:spcPts val="725"/>
              </a:spcBef>
              <a:buClr>
                <a:srgbClr val="FFB600"/>
              </a:buClr>
              <a:buSzPts val="1450"/>
              <a:buFont typeface="Arial"/>
              <a:buChar char="●"/>
            </a:pPr>
            <a:r>
              <a:rPr lang="en-US" sz="900" dirty="0">
                <a:solidFill>
                  <a:srgbClr val="666666"/>
                </a:solidFill>
                <a:latin typeface="Trebuchet MS"/>
                <a:sym typeface="Trebuchet MS"/>
              </a:rPr>
              <a:t>Items may not be distributed as giveaways unless they are low-cost promotional materials or branded items approved for marketing purposes.</a:t>
            </a:r>
          </a:p>
          <a:p>
            <a:pPr marL="298450" marR="5080" indent="-273050">
              <a:lnSpc>
                <a:spcPct val="130000"/>
              </a:lnSpc>
              <a:spcBef>
                <a:spcPts val="725"/>
              </a:spcBef>
              <a:buClr>
                <a:srgbClr val="FFB600"/>
              </a:buClr>
              <a:buSzPts val="1450"/>
              <a:buFont typeface="Arial"/>
              <a:buChar char="●"/>
            </a:pPr>
            <a:r>
              <a:rPr lang="en-US" sz="900" b="1" u="sng" dirty="0">
                <a:solidFill>
                  <a:schemeClr val="tx1"/>
                </a:solidFill>
                <a:latin typeface="Trebuchet MS"/>
                <a:sym typeface="Trebuchet MS"/>
              </a:rPr>
              <a:t>Revenue:</a:t>
            </a:r>
            <a:r>
              <a:rPr lang="en-US" sz="900" b="1" dirty="0">
                <a:solidFill>
                  <a:schemeClr val="tx1"/>
                </a:solidFill>
                <a:latin typeface="Trebuchet MS"/>
                <a:sym typeface="Trebuchet MS"/>
              </a:rPr>
              <a:t>  </a:t>
            </a:r>
            <a:r>
              <a:rPr lang="en-US" sz="900" dirty="0">
                <a:solidFill>
                  <a:srgbClr val="666666"/>
                </a:solidFill>
                <a:latin typeface="Trebuchet MS"/>
                <a:sym typeface="Trebuchet MS"/>
              </a:rPr>
              <a:t>Organizations using SAC grants to earn revenue must fully repay SAC before they can realize a profit. This is true for Event Grants, Travel Grants, or Operations Grants. Organizations hosting ticketed events must work with Event Services to sell tickets. Revenue earned from ticket sales, donations collected during a SAC-funded event, or sales made by selling items purchased with SAC funds must be repaid to SAC in full. Your liaison or the business office can provide more detail. </a:t>
            </a:r>
            <a:endParaRPr lang="en-US" sz="900" dirty="0">
              <a:solidFill>
                <a:srgbClr val="666666"/>
              </a:solidFill>
              <a:latin typeface="Trebuchet MS"/>
            </a:endParaRPr>
          </a:p>
        </p:txBody>
      </p:sp>
      <p:sp>
        <p:nvSpPr>
          <p:cNvPr id="6" name="TextBox 5">
            <a:extLst>
              <a:ext uri="{FF2B5EF4-FFF2-40B4-BE49-F238E27FC236}">
                <a16:creationId xmlns:a16="http://schemas.microsoft.com/office/drawing/2014/main" id="{8301DBCE-78AB-21C8-9663-824BC4A8746B}"/>
              </a:ext>
            </a:extLst>
          </p:cNvPr>
          <p:cNvSpPr txBox="1"/>
          <p:nvPr/>
        </p:nvSpPr>
        <p:spPr>
          <a:xfrm>
            <a:off x="374904" y="498908"/>
            <a:ext cx="8083296" cy="707886"/>
          </a:xfrm>
          <a:prstGeom prst="rect">
            <a:avLst/>
          </a:prstGeom>
          <a:noFill/>
        </p:spPr>
        <p:txBody>
          <a:bodyPr wrap="square" rtlCol="0">
            <a:spAutoFit/>
          </a:bodyPr>
          <a:lstStyle/>
          <a:p>
            <a:r>
              <a:rPr kumimoji="0" lang="en-US" sz="4000" b="1" i="0" u="none" strike="noStrike" kern="0" cap="none" spc="0" normalizeH="0" baseline="0" noProof="0" dirty="0">
                <a:ln>
                  <a:noFill/>
                </a:ln>
                <a:solidFill>
                  <a:srgbClr val="FFB600"/>
                </a:solidFill>
                <a:effectLst/>
                <a:uLnTx/>
                <a:uFillTx/>
                <a:latin typeface="Arial"/>
                <a:cs typeface="Arial"/>
                <a:sym typeface="Arial"/>
              </a:rPr>
              <a:t>  Additional Notes </a:t>
            </a:r>
            <a:endParaRPr lang="en-US" sz="4000" dirty="0"/>
          </a:p>
        </p:txBody>
      </p:sp>
      <p:sp>
        <p:nvSpPr>
          <p:cNvPr id="7" name="Google Shape;126;p9">
            <a:extLst>
              <a:ext uri="{FF2B5EF4-FFF2-40B4-BE49-F238E27FC236}">
                <a16:creationId xmlns:a16="http://schemas.microsoft.com/office/drawing/2014/main" id="{BC8B4391-9C69-CC88-1031-65DA6377A039}"/>
              </a:ext>
            </a:extLst>
          </p:cNvPr>
          <p:cNvSpPr/>
          <p:nvPr/>
        </p:nvSpPr>
        <p:spPr>
          <a:xfrm>
            <a:off x="8020050" y="295274"/>
            <a:ext cx="866775" cy="790575"/>
          </a:xfrm>
          <a:custGeom>
            <a:avLst/>
            <a:gdLst/>
            <a:ahLst/>
            <a:cxnLst/>
            <a:rect l="l" t="t" r="r" b="b"/>
            <a:pathLst>
              <a:path w="866775" h="790575" extrusionOk="0">
                <a:moveTo>
                  <a:pt x="200025" y="295275"/>
                </a:moveTo>
                <a:lnTo>
                  <a:pt x="159004" y="295275"/>
                </a:lnTo>
                <a:lnTo>
                  <a:pt x="159004" y="383921"/>
                </a:lnTo>
                <a:lnTo>
                  <a:pt x="157734" y="391541"/>
                </a:lnTo>
                <a:lnTo>
                  <a:pt x="122936" y="420751"/>
                </a:lnTo>
                <a:lnTo>
                  <a:pt x="109347" y="418211"/>
                </a:lnTo>
                <a:lnTo>
                  <a:pt x="86995" y="383921"/>
                </a:lnTo>
                <a:lnTo>
                  <a:pt x="88265" y="376428"/>
                </a:lnTo>
                <a:lnTo>
                  <a:pt x="115570" y="348488"/>
                </a:lnTo>
                <a:lnTo>
                  <a:pt x="122936" y="347218"/>
                </a:lnTo>
                <a:lnTo>
                  <a:pt x="130429" y="348488"/>
                </a:lnTo>
                <a:lnTo>
                  <a:pt x="157734" y="376428"/>
                </a:lnTo>
                <a:lnTo>
                  <a:pt x="159004" y="383921"/>
                </a:lnTo>
                <a:lnTo>
                  <a:pt x="159004" y="295275"/>
                </a:lnTo>
                <a:lnTo>
                  <a:pt x="0" y="295275"/>
                </a:lnTo>
                <a:lnTo>
                  <a:pt x="0" y="752475"/>
                </a:lnTo>
                <a:lnTo>
                  <a:pt x="200025" y="752475"/>
                </a:lnTo>
                <a:lnTo>
                  <a:pt x="200025" y="420751"/>
                </a:lnTo>
                <a:lnTo>
                  <a:pt x="200025" y="347218"/>
                </a:lnTo>
                <a:lnTo>
                  <a:pt x="200025" y="295275"/>
                </a:lnTo>
                <a:close/>
              </a:path>
              <a:path w="866775" h="790575" extrusionOk="0">
                <a:moveTo>
                  <a:pt x="866775" y="372999"/>
                </a:moveTo>
                <a:lnTo>
                  <a:pt x="838835" y="334391"/>
                </a:lnTo>
                <a:lnTo>
                  <a:pt x="794385" y="319532"/>
                </a:lnTo>
                <a:lnTo>
                  <a:pt x="742442" y="312039"/>
                </a:lnTo>
                <a:lnTo>
                  <a:pt x="687832" y="307086"/>
                </a:lnTo>
                <a:lnTo>
                  <a:pt x="557149" y="299593"/>
                </a:lnTo>
                <a:lnTo>
                  <a:pt x="566039" y="284734"/>
                </a:lnTo>
                <a:lnTo>
                  <a:pt x="581279" y="248666"/>
                </a:lnTo>
                <a:lnTo>
                  <a:pt x="591439" y="208915"/>
                </a:lnTo>
                <a:lnTo>
                  <a:pt x="601599" y="146685"/>
                </a:lnTo>
                <a:lnTo>
                  <a:pt x="607949" y="78359"/>
                </a:lnTo>
                <a:lnTo>
                  <a:pt x="607949" y="41021"/>
                </a:lnTo>
                <a:lnTo>
                  <a:pt x="586359" y="8763"/>
                </a:lnTo>
                <a:lnTo>
                  <a:pt x="557149" y="0"/>
                </a:lnTo>
                <a:lnTo>
                  <a:pt x="538226" y="1270"/>
                </a:lnTo>
                <a:lnTo>
                  <a:pt x="525526" y="3810"/>
                </a:lnTo>
                <a:lnTo>
                  <a:pt x="515366" y="7493"/>
                </a:lnTo>
                <a:lnTo>
                  <a:pt x="507746" y="11303"/>
                </a:lnTo>
                <a:lnTo>
                  <a:pt x="487426" y="74549"/>
                </a:lnTo>
                <a:lnTo>
                  <a:pt x="477266" y="103251"/>
                </a:lnTo>
                <a:lnTo>
                  <a:pt x="456946" y="152908"/>
                </a:lnTo>
                <a:lnTo>
                  <a:pt x="430403" y="200152"/>
                </a:lnTo>
                <a:lnTo>
                  <a:pt x="401193" y="228727"/>
                </a:lnTo>
                <a:lnTo>
                  <a:pt x="359283" y="267335"/>
                </a:lnTo>
                <a:lnTo>
                  <a:pt x="303530" y="316992"/>
                </a:lnTo>
                <a:lnTo>
                  <a:pt x="228600" y="316992"/>
                </a:lnTo>
                <a:lnTo>
                  <a:pt x="228600" y="683641"/>
                </a:lnTo>
                <a:lnTo>
                  <a:pt x="307340" y="683641"/>
                </a:lnTo>
                <a:lnTo>
                  <a:pt x="332740" y="696087"/>
                </a:lnTo>
                <a:lnTo>
                  <a:pt x="368173" y="711073"/>
                </a:lnTo>
                <a:lnTo>
                  <a:pt x="413893" y="728472"/>
                </a:lnTo>
                <a:lnTo>
                  <a:pt x="464693" y="747014"/>
                </a:lnTo>
                <a:lnTo>
                  <a:pt x="519176" y="763270"/>
                </a:lnTo>
                <a:lnTo>
                  <a:pt x="574929" y="776859"/>
                </a:lnTo>
                <a:lnTo>
                  <a:pt x="601599" y="783082"/>
                </a:lnTo>
                <a:lnTo>
                  <a:pt x="628269" y="786892"/>
                </a:lnTo>
                <a:lnTo>
                  <a:pt x="652399" y="789305"/>
                </a:lnTo>
                <a:lnTo>
                  <a:pt x="676402" y="790575"/>
                </a:lnTo>
                <a:lnTo>
                  <a:pt x="717042" y="790575"/>
                </a:lnTo>
                <a:lnTo>
                  <a:pt x="758952" y="786892"/>
                </a:lnTo>
                <a:lnTo>
                  <a:pt x="798322" y="773176"/>
                </a:lnTo>
                <a:lnTo>
                  <a:pt x="812165" y="720979"/>
                </a:lnTo>
                <a:lnTo>
                  <a:pt x="810895" y="712216"/>
                </a:lnTo>
                <a:lnTo>
                  <a:pt x="808355" y="704850"/>
                </a:lnTo>
                <a:lnTo>
                  <a:pt x="803275" y="697357"/>
                </a:lnTo>
                <a:lnTo>
                  <a:pt x="795655" y="691134"/>
                </a:lnTo>
                <a:lnTo>
                  <a:pt x="802005" y="689864"/>
                </a:lnTo>
                <a:lnTo>
                  <a:pt x="829945" y="661289"/>
                </a:lnTo>
                <a:lnTo>
                  <a:pt x="835025" y="610362"/>
                </a:lnTo>
                <a:lnTo>
                  <a:pt x="835025" y="599186"/>
                </a:lnTo>
                <a:lnTo>
                  <a:pt x="833755" y="592963"/>
                </a:lnTo>
                <a:lnTo>
                  <a:pt x="831215" y="588010"/>
                </a:lnTo>
                <a:lnTo>
                  <a:pt x="824865" y="579247"/>
                </a:lnTo>
                <a:lnTo>
                  <a:pt x="817245" y="571754"/>
                </a:lnTo>
                <a:lnTo>
                  <a:pt x="823595" y="570611"/>
                </a:lnTo>
                <a:lnTo>
                  <a:pt x="848995" y="535813"/>
                </a:lnTo>
                <a:lnTo>
                  <a:pt x="852805" y="492252"/>
                </a:lnTo>
                <a:lnTo>
                  <a:pt x="852805" y="479806"/>
                </a:lnTo>
                <a:lnTo>
                  <a:pt x="851535" y="473583"/>
                </a:lnTo>
                <a:lnTo>
                  <a:pt x="846455" y="463677"/>
                </a:lnTo>
                <a:lnTo>
                  <a:pt x="838835" y="456184"/>
                </a:lnTo>
                <a:lnTo>
                  <a:pt x="833755" y="452501"/>
                </a:lnTo>
                <a:lnTo>
                  <a:pt x="838835" y="451231"/>
                </a:lnTo>
                <a:lnTo>
                  <a:pt x="861695" y="417703"/>
                </a:lnTo>
                <a:lnTo>
                  <a:pt x="866775" y="372999"/>
                </a:lnTo>
                <a:close/>
              </a:path>
            </a:pathLst>
          </a:custGeom>
          <a:solidFill>
            <a:srgbClr val="FFB6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 name="Slide Number Placeholder 3">
            <a:extLst>
              <a:ext uri="{FF2B5EF4-FFF2-40B4-BE49-F238E27FC236}">
                <a16:creationId xmlns:a16="http://schemas.microsoft.com/office/drawing/2014/main" id="{C1C8C03C-866A-04D9-7DA6-600826BA8164}"/>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16</a:t>
            </a:fld>
            <a:endParaRPr lang="en-US"/>
          </a:p>
        </p:txBody>
      </p:sp>
    </p:spTree>
    <p:extLst>
      <p:ext uri="{BB962C8B-B14F-4D97-AF65-F5344CB8AC3E}">
        <p14:creationId xmlns:p14="http://schemas.microsoft.com/office/powerpoint/2010/main" val="25890169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Shape 179"/>
        <p:cNvGrpSpPr/>
        <p:nvPr/>
      </p:nvGrpSpPr>
      <p:grpSpPr>
        <a:xfrm>
          <a:off x="0" y="0"/>
          <a:ext cx="0" cy="0"/>
          <a:chOff x="0" y="0"/>
          <a:chExt cx="0" cy="0"/>
        </a:xfrm>
      </p:grpSpPr>
      <p:sp>
        <p:nvSpPr>
          <p:cNvPr id="180" name="Google Shape;180;p14"/>
          <p:cNvSpPr/>
          <p:nvPr/>
        </p:nvSpPr>
        <p:spPr>
          <a:xfrm>
            <a:off x="0" y="0"/>
            <a:ext cx="9144000" cy="5143500"/>
          </a:xfrm>
          <a:custGeom>
            <a:avLst/>
            <a:gdLst/>
            <a:ahLst/>
            <a:cxnLst/>
            <a:rect l="l" t="t" r="r" b="b"/>
            <a:pathLst>
              <a:path w="9144000" h="5143500" extrusionOk="0">
                <a:moveTo>
                  <a:pt x="9144000" y="0"/>
                </a:moveTo>
                <a:lnTo>
                  <a:pt x="0" y="0"/>
                </a:lnTo>
                <a:lnTo>
                  <a:pt x="0" y="5143500"/>
                </a:lnTo>
                <a:lnTo>
                  <a:pt x="9144000" y="5143500"/>
                </a:lnTo>
                <a:lnTo>
                  <a:pt x="9144000" y="0"/>
                </a:lnTo>
                <a:close/>
              </a:path>
            </a:pathLst>
          </a:custGeom>
          <a:solidFill>
            <a:srgbClr val="FFB6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1" name="Google Shape;181;p14"/>
          <p:cNvSpPr/>
          <p:nvPr/>
        </p:nvSpPr>
        <p:spPr>
          <a:xfrm>
            <a:off x="390525" y="381000"/>
            <a:ext cx="8362950" cy="4381500"/>
          </a:xfrm>
          <a:custGeom>
            <a:avLst/>
            <a:gdLst/>
            <a:ahLst/>
            <a:cxnLst/>
            <a:rect l="l" t="t" r="r" b="b"/>
            <a:pathLst>
              <a:path w="8362950" h="4381500" extrusionOk="0">
                <a:moveTo>
                  <a:pt x="955675" y="0"/>
                </a:moveTo>
                <a:lnTo>
                  <a:pt x="7975727" y="0"/>
                </a:lnTo>
                <a:lnTo>
                  <a:pt x="8016494" y="1777"/>
                </a:lnTo>
                <a:lnTo>
                  <a:pt x="8053832" y="7112"/>
                </a:lnTo>
                <a:lnTo>
                  <a:pt x="8091170" y="17779"/>
                </a:lnTo>
                <a:lnTo>
                  <a:pt x="8160384" y="46227"/>
                </a:lnTo>
                <a:lnTo>
                  <a:pt x="8222615" y="88773"/>
                </a:lnTo>
                <a:lnTo>
                  <a:pt x="8274177" y="140208"/>
                </a:lnTo>
                <a:lnTo>
                  <a:pt x="8316722" y="202437"/>
                </a:lnTo>
                <a:lnTo>
                  <a:pt x="8345170" y="271652"/>
                </a:lnTo>
                <a:lnTo>
                  <a:pt x="8355838" y="308863"/>
                </a:lnTo>
                <a:lnTo>
                  <a:pt x="8362950" y="386969"/>
                </a:lnTo>
                <a:lnTo>
                  <a:pt x="8362950" y="3994480"/>
                </a:lnTo>
                <a:lnTo>
                  <a:pt x="8361172" y="4035298"/>
                </a:lnTo>
                <a:lnTo>
                  <a:pt x="8345170" y="4109859"/>
                </a:lnTo>
                <a:lnTo>
                  <a:pt x="8316722" y="4179087"/>
                </a:lnTo>
                <a:lnTo>
                  <a:pt x="8274177" y="4241241"/>
                </a:lnTo>
                <a:lnTo>
                  <a:pt x="8222615" y="4292739"/>
                </a:lnTo>
                <a:lnTo>
                  <a:pt x="8160384" y="4335335"/>
                </a:lnTo>
                <a:lnTo>
                  <a:pt x="8091170" y="4363732"/>
                </a:lnTo>
                <a:lnTo>
                  <a:pt x="8053832" y="4374388"/>
                </a:lnTo>
                <a:lnTo>
                  <a:pt x="7975727" y="4381500"/>
                </a:lnTo>
                <a:lnTo>
                  <a:pt x="387235" y="4381500"/>
                </a:lnTo>
                <a:lnTo>
                  <a:pt x="346405" y="4379709"/>
                </a:lnTo>
                <a:lnTo>
                  <a:pt x="271792" y="4363732"/>
                </a:lnTo>
                <a:lnTo>
                  <a:pt x="202526" y="4335335"/>
                </a:lnTo>
                <a:lnTo>
                  <a:pt x="140334" y="4292739"/>
                </a:lnTo>
                <a:lnTo>
                  <a:pt x="88811" y="4241241"/>
                </a:lnTo>
                <a:lnTo>
                  <a:pt x="46189" y="4179087"/>
                </a:lnTo>
                <a:lnTo>
                  <a:pt x="17779" y="4109859"/>
                </a:lnTo>
                <a:lnTo>
                  <a:pt x="7111" y="4072585"/>
                </a:lnTo>
                <a:lnTo>
                  <a:pt x="0" y="3994480"/>
                </a:lnTo>
                <a:lnTo>
                  <a:pt x="0" y="955166"/>
                </a:lnTo>
              </a:path>
            </a:pathLst>
          </a:custGeom>
          <a:noFill/>
          <a:ln w="19050" cap="flat" cmpd="sng">
            <a:solidFill>
              <a:srgbClr val="434343"/>
            </a:solidFill>
            <a:prstDash val="dot"/>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2" name="Google Shape;182;p14"/>
          <p:cNvSpPr txBox="1"/>
          <p:nvPr/>
        </p:nvSpPr>
        <p:spPr>
          <a:xfrm>
            <a:off x="261937" y="96774"/>
            <a:ext cx="688340" cy="1858010"/>
          </a:xfrm>
          <a:prstGeom prst="rect">
            <a:avLst/>
          </a:prstGeom>
          <a:noFill/>
          <a:ln>
            <a:noFill/>
          </a:ln>
        </p:spPr>
        <p:txBody>
          <a:bodyPr spcFirstLastPara="1" wrap="square" lIns="0" tIns="15225" rIns="0" bIns="0" anchor="t" anchorCtr="0">
            <a:spAutoFit/>
          </a:bodyPr>
          <a:lstStyle/>
          <a:p>
            <a:pPr marL="12700" marR="0" lvl="0" indent="0" algn="l" rtl="0">
              <a:lnSpc>
                <a:spcPct val="100000"/>
              </a:lnSpc>
              <a:spcBef>
                <a:spcPts val="0"/>
              </a:spcBef>
              <a:spcAft>
                <a:spcPts val="0"/>
              </a:spcAft>
              <a:buNone/>
            </a:pPr>
            <a:r>
              <a:rPr lang="en-US" sz="12000" b="1">
                <a:solidFill>
                  <a:srgbClr val="434343"/>
                </a:solidFill>
                <a:latin typeface="Trebuchet MS"/>
                <a:ea typeface="Trebuchet MS"/>
                <a:cs typeface="Trebuchet MS"/>
                <a:sym typeface="Trebuchet MS"/>
              </a:rPr>
              <a:t>“</a:t>
            </a:r>
            <a:endParaRPr sz="12000">
              <a:solidFill>
                <a:schemeClr val="dk1"/>
              </a:solidFill>
              <a:latin typeface="Trebuchet MS"/>
              <a:ea typeface="Trebuchet MS"/>
              <a:cs typeface="Trebuchet MS"/>
              <a:sym typeface="Trebuchet MS"/>
            </a:endParaRPr>
          </a:p>
        </p:txBody>
      </p:sp>
      <p:sp>
        <p:nvSpPr>
          <p:cNvPr id="183" name="Google Shape;183;p14"/>
          <p:cNvSpPr txBox="1">
            <a:spLocks noGrp="1"/>
          </p:cNvSpPr>
          <p:nvPr>
            <p:ph type="title"/>
          </p:nvPr>
        </p:nvSpPr>
        <p:spPr>
          <a:xfrm>
            <a:off x="2851150" y="622680"/>
            <a:ext cx="3195320" cy="483870"/>
          </a:xfrm>
          <a:prstGeom prst="rect">
            <a:avLst/>
          </a:prstGeom>
          <a:noFill/>
          <a:ln>
            <a:noFill/>
          </a:ln>
        </p:spPr>
        <p:txBody>
          <a:bodyPr spcFirstLastPara="1" wrap="square" lIns="0" tIns="13325" rIns="0" bIns="0" anchor="t" anchorCtr="0">
            <a:spAutoFit/>
          </a:bodyPr>
          <a:lstStyle/>
          <a:p>
            <a:pPr marL="12700" lvl="0" indent="0" algn="l" rtl="0">
              <a:lnSpc>
                <a:spcPct val="100000"/>
              </a:lnSpc>
              <a:spcBef>
                <a:spcPts val="0"/>
              </a:spcBef>
              <a:spcAft>
                <a:spcPts val="0"/>
              </a:spcAft>
              <a:buNone/>
            </a:pPr>
            <a:r>
              <a:rPr lang="en-US" sz="3000">
                <a:solidFill>
                  <a:srgbClr val="434343"/>
                </a:solidFill>
                <a:latin typeface="Trebuchet MS"/>
                <a:ea typeface="Trebuchet MS"/>
                <a:cs typeface="Trebuchet MS"/>
                <a:sym typeface="Trebuchet MS"/>
              </a:rPr>
              <a:t>SAC cannot fund...</a:t>
            </a:r>
            <a:endParaRPr sz="3000">
              <a:latin typeface="Trebuchet MS"/>
              <a:ea typeface="Trebuchet MS"/>
              <a:cs typeface="Trebuchet MS"/>
              <a:sym typeface="Trebuchet MS"/>
            </a:endParaRPr>
          </a:p>
        </p:txBody>
      </p:sp>
      <p:sp>
        <p:nvSpPr>
          <p:cNvPr id="184" name="Google Shape;184;p14"/>
          <p:cNvSpPr txBox="1">
            <a:spLocks noGrp="1"/>
          </p:cNvSpPr>
          <p:nvPr>
            <p:ph type="body" idx="1"/>
          </p:nvPr>
        </p:nvSpPr>
        <p:spPr>
          <a:xfrm>
            <a:off x="901375" y="1374449"/>
            <a:ext cx="3725700" cy="3377700"/>
          </a:xfrm>
          <a:prstGeom prst="rect">
            <a:avLst/>
          </a:prstGeom>
          <a:noFill/>
          <a:ln>
            <a:noFill/>
          </a:ln>
        </p:spPr>
        <p:txBody>
          <a:bodyPr spcFirstLastPara="1" wrap="square" lIns="0" tIns="15875" rIns="0" bIns="0" anchor="t" anchorCtr="0">
            <a:spAutoFit/>
          </a:bodyPr>
          <a:lstStyle/>
          <a:p>
            <a:pPr marL="457200" lvl="0" indent="-330200" algn="l" rtl="0">
              <a:lnSpc>
                <a:spcPct val="115000"/>
              </a:lnSpc>
              <a:spcBef>
                <a:spcPts val="0"/>
              </a:spcBef>
              <a:spcAft>
                <a:spcPts val="0"/>
              </a:spcAft>
              <a:buSzPts val="1600"/>
              <a:buChar char="●"/>
            </a:pPr>
            <a:r>
              <a:rPr lang="en-US" sz="1600" dirty="0"/>
              <a:t>Decorations</a:t>
            </a:r>
            <a:endParaRPr sz="1600" dirty="0"/>
          </a:p>
          <a:p>
            <a:pPr marL="457200" lvl="0" indent="-330200" algn="l" rtl="0">
              <a:lnSpc>
                <a:spcPct val="115000"/>
              </a:lnSpc>
              <a:spcBef>
                <a:spcPts val="0"/>
              </a:spcBef>
              <a:spcAft>
                <a:spcPts val="0"/>
              </a:spcAft>
              <a:buSzPts val="1600"/>
              <a:buChar char="●"/>
            </a:pPr>
            <a:r>
              <a:rPr lang="en-US" sz="1600" dirty="0"/>
              <a:t>Prizes</a:t>
            </a:r>
            <a:endParaRPr sz="1600" dirty="0"/>
          </a:p>
          <a:p>
            <a:pPr marL="457200" lvl="0" indent="-330200" algn="l" rtl="0">
              <a:lnSpc>
                <a:spcPct val="115000"/>
              </a:lnSpc>
              <a:spcBef>
                <a:spcPts val="0"/>
              </a:spcBef>
              <a:spcAft>
                <a:spcPts val="0"/>
              </a:spcAft>
              <a:buSzPts val="1600"/>
              <a:buChar char="●"/>
            </a:pPr>
            <a:r>
              <a:rPr lang="en-US" sz="1600" dirty="0"/>
              <a:t>Helium tanks</a:t>
            </a:r>
            <a:endParaRPr sz="1600" dirty="0"/>
          </a:p>
          <a:p>
            <a:pPr marL="457200" lvl="0" indent="-330200" algn="l" rtl="0">
              <a:lnSpc>
                <a:spcPct val="115000"/>
              </a:lnSpc>
              <a:spcBef>
                <a:spcPts val="0"/>
              </a:spcBef>
              <a:spcAft>
                <a:spcPts val="0"/>
              </a:spcAft>
              <a:buSzPts val="1600"/>
              <a:buChar char="●"/>
            </a:pPr>
            <a:r>
              <a:rPr lang="en-US" sz="1600" dirty="0"/>
              <a:t>Honorarium with a conflict of interest</a:t>
            </a:r>
            <a:endParaRPr sz="1600" dirty="0"/>
          </a:p>
          <a:p>
            <a:pPr marL="457200" lvl="0" indent="-330200" algn="l" rtl="0">
              <a:lnSpc>
                <a:spcPct val="115000"/>
              </a:lnSpc>
              <a:spcBef>
                <a:spcPts val="0"/>
              </a:spcBef>
              <a:spcAft>
                <a:spcPts val="0"/>
              </a:spcAft>
              <a:buSzPts val="1600"/>
              <a:buChar char="●"/>
            </a:pPr>
            <a:r>
              <a:rPr lang="en-US" sz="1600" dirty="0"/>
              <a:t>Gifts for UWM faculty or staff</a:t>
            </a:r>
            <a:endParaRPr sz="1600" dirty="0"/>
          </a:p>
          <a:p>
            <a:pPr marL="457200" lvl="0" indent="-330200" algn="l" rtl="0">
              <a:lnSpc>
                <a:spcPct val="115000"/>
              </a:lnSpc>
              <a:spcBef>
                <a:spcPts val="0"/>
              </a:spcBef>
              <a:spcAft>
                <a:spcPts val="0"/>
              </a:spcAft>
              <a:buSzPts val="1600"/>
              <a:buChar char="●"/>
            </a:pPr>
            <a:r>
              <a:rPr lang="en-US" sz="1600" dirty="0"/>
              <a:t>Individual membership dues</a:t>
            </a:r>
            <a:endParaRPr sz="1600" dirty="0"/>
          </a:p>
          <a:p>
            <a:pPr marL="457200" marR="175260" lvl="0" indent="-330200" algn="l" rtl="0">
              <a:lnSpc>
                <a:spcPct val="115000"/>
              </a:lnSpc>
              <a:spcBef>
                <a:spcPts val="0"/>
              </a:spcBef>
              <a:spcAft>
                <a:spcPts val="0"/>
              </a:spcAft>
              <a:buSzPts val="1600"/>
              <a:buChar char="●"/>
            </a:pPr>
            <a:r>
              <a:rPr lang="en-US" sz="1600" dirty="0"/>
              <a:t>Improvement of spaces (</a:t>
            </a:r>
            <a:r>
              <a:rPr lang="en-US" sz="1600" dirty="0" err="1"/>
              <a:t>ie</a:t>
            </a:r>
            <a:r>
              <a:rPr lang="en-US" sz="1600" dirty="0"/>
              <a:t>. Furniture,  cleaning products, appliances)</a:t>
            </a:r>
            <a:endParaRPr sz="1600" dirty="0"/>
          </a:p>
          <a:p>
            <a:pPr marL="457200" marR="5080" lvl="0" indent="-330200" algn="l" rtl="0">
              <a:lnSpc>
                <a:spcPct val="115000"/>
              </a:lnSpc>
              <a:spcBef>
                <a:spcPts val="0"/>
              </a:spcBef>
              <a:spcAft>
                <a:spcPts val="0"/>
              </a:spcAft>
              <a:buSzPts val="1600"/>
              <a:buChar char="●"/>
            </a:pPr>
            <a:r>
              <a:rPr lang="en-US" sz="1600" dirty="0"/>
              <a:t>Personal items (t-shirts, business cards,  uniforms)</a:t>
            </a:r>
            <a:endParaRPr sz="1600" dirty="0"/>
          </a:p>
        </p:txBody>
      </p:sp>
      <p:sp>
        <p:nvSpPr>
          <p:cNvPr id="185" name="Google Shape;185;p14"/>
          <p:cNvSpPr txBox="1">
            <a:spLocks noGrp="1"/>
          </p:cNvSpPr>
          <p:nvPr>
            <p:ph type="body" idx="2"/>
          </p:nvPr>
        </p:nvSpPr>
        <p:spPr>
          <a:xfrm>
            <a:off x="4926710" y="1451927"/>
            <a:ext cx="3413100" cy="3341033"/>
          </a:xfrm>
          <a:prstGeom prst="rect">
            <a:avLst/>
          </a:prstGeom>
          <a:noFill/>
          <a:ln>
            <a:noFill/>
          </a:ln>
        </p:spPr>
        <p:txBody>
          <a:bodyPr spcFirstLastPara="1" wrap="square" lIns="0" tIns="26025" rIns="0" bIns="0" anchor="t" anchorCtr="0">
            <a:spAutoFit/>
          </a:bodyPr>
          <a:lstStyle/>
          <a:p>
            <a:pPr marL="457200" marR="67945" lvl="0" indent="-323850" algn="l" rtl="0">
              <a:lnSpc>
                <a:spcPct val="117857"/>
              </a:lnSpc>
              <a:spcBef>
                <a:spcPts val="0"/>
              </a:spcBef>
              <a:spcAft>
                <a:spcPts val="0"/>
              </a:spcAft>
              <a:buSzPts val="1500"/>
              <a:buChar char="●"/>
            </a:pPr>
            <a:r>
              <a:rPr lang="en-US" sz="1500" dirty="0"/>
              <a:t>Anything that has a free alternative  on campus</a:t>
            </a:r>
            <a:endParaRPr sz="1500" dirty="0"/>
          </a:p>
          <a:p>
            <a:pPr marL="457200" marR="5080" lvl="0" indent="-323850" algn="l" rtl="0">
              <a:lnSpc>
                <a:spcPct val="99500"/>
              </a:lnSpc>
              <a:spcBef>
                <a:spcPts val="0"/>
              </a:spcBef>
              <a:spcAft>
                <a:spcPts val="0"/>
              </a:spcAft>
              <a:buSzPts val="1500"/>
              <a:buChar char="●"/>
            </a:pPr>
            <a:r>
              <a:rPr lang="en-US" sz="1500" dirty="0"/>
              <a:t>Off-campus facilities (unless the  group has confirmed with Student  Involvement that there are no  adequate on-campus spaces for an  event)</a:t>
            </a:r>
            <a:endParaRPr sz="1500" dirty="0"/>
          </a:p>
          <a:p>
            <a:pPr marL="457200" marR="56514" lvl="0" indent="-323850" algn="l" rtl="0">
              <a:lnSpc>
                <a:spcPct val="100200"/>
              </a:lnSpc>
              <a:spcBef>
                <a:spcPts val="0"/>
              </a:spcBef>
              <a:spcAft>
                <a:spcPts val="0"/>
              </a:spcAft>
              <a:buSzPts val="1500"/>
              <a:buChar char="●"/>
            </a:pPr>
            <a:r>
              <a:rPr lang="en-US" sz="1500" dirty="0"/>
              <a:t>Old quotes from performers, Event  Services, Marketing, etc. The only  exception is for Travel Grants, in  which you can use last year's  conference price as registration  justification or honoraria over $1000</a:t>
            </a:r>
            <a:endParaRPr sz="1500" dirty="0"/>
          </a:p>
        </p:txBody>
      </p:sp>
      <p:sp>
        <p:nvSpPr>
          <p:cNvPr id="3" name="Slide Number Placeholder 2">
            <a:extLst>
              <a:ext uri="{FF2B5EF4-FFF2-40B4-BE49-F238E27FC236}">
                <a16:creationId xmlns:a16="http://schemas.microsoft.com/office/drawing/2014/main" id="{EA6E474E-B5C4-24FB-F380-A439BDD1901F}"/>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Shape 233"/>
        <p:cNvGrpSpPr/>
        <p:nvPr/>
      </p:nvGrpSpPr>
      <p:grpSpPr>
        <a:xfrm>
          <a:off x="0" y="0"/>
          <a:ext cx="0" cy="0"/>
          <a:chOff x="0" y="0"/>
          <a:chExt cx="0" cy="0"/>
        </a:xfrm>
      </p:grpSpPr>
      <p:sp>
        <p:nvSpPr>
          <p:cNvPr id="234" name="Google Shape;234;p30"/>
          <p:cNvSpPr/>
          <p:nvPr/>
        </p:nvSpPr>
        <p:spPr>
          <a:xfrm>
            <a:off x="0" y="0"/>
            <a:ext cx="9144000" cy="5143500"/>
          </a:xfrm>
          <a:custGeom>
            <a:avLst/>
            <a:gdLst/>
            <a:ahLst/>
            <a:cxnLst/>
            <a:rect l="l" t="t" r="r" b="b"/>
            <a:pathLst>
              <a:path w="9144000" h="5143500" extrusionOk="0">
                <a:moveTo>
                  <a:pt x="9144000" y="0"/>
                </a:moveTo>
                <a:lnTo>
                  <a:pt x="0" y="0"/>
                </a:lnTo>
                <a:lnTo>
                  <a:pt x="0" y="5143500"/>
                </a:lnTo>
                <a:lnTo>
                  <a:pt x="9144000" y="5143500"/>
                </a:lnTo>
                <a:lnTo>
                  <a:pt x="9144000" y="0"/>
                </a:lnTo>
                <a:close/>
              </a:path>
            </a:pathLst>
          </a:custGeom>
          <a:solidFill>
            <a:srgbClr val="FFB6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235" name="Google Shape;235;p30"/>
          <p:cNvSpPr/>
          <p:nvPr/>
        </p:nvSpPr>
        <p:spPr>
          <a:xfrm>
            <a:off x="390525" y="381000"/>
            <a:ext cx="8362950" cy="4381500"/>
          </a:xfrm>
          <a:custGeom>
            <a:avLst/>
            <a:gdLst/>
            <a:ahLst/>
            <a:cxnLst/>
            <a:rect l="l" t="t" r="r" b="b"/>
            <a:pathLst>
              <a:path w="8362950" h="4381500" extrusionOk="0">
                <a:moveTo>
                  <a:pt x="955675" y="0"/>
                </a:moveTo>
                <a:lnTo>
                  <a:pt x="7975727" y="0"/>
                </a:lnTo>
                <a:lnTo>
                  <a:pt x="8016494" y="1777"/>
                </a:lnTo>
                <a:lnTo>
                  <a:pt x="8053832" y="7112"/>
                </a:lnTo>
                <a:lnTo>
                  <a:pt x="8091170" y="17779"/>
                </a:lnTo>
                <a:lnTo>
                  <a:pt x="8160384" y="46227"/>
                </a:lnTo>
                <a:lnTo>
                  <a:pt x="8222615" y="88773"/>
                </a:lnTo>
                <a:lnTo>
                  <a:pt x="8274177" y="140208"/>
                </a:lnTo>
                <a:lnTo>
                  <a:pt x="8316722" y="202437"/>
                </a:lnTo>
                <a:lnTo>
                  <a:pt x="8345170" y="271652"/>
                </a:lnTo>
                <a:lnTo>
                  <a:pt x="8355838" y="308863"/>
                </a:lnTo>
                <a:lnTo>
                  <a:pt x="8362950" y="386969"/>
                </a:lnTo>
                <a:lnTo>
                  <a:pt x="8362950" y="3994480"/>
                </a:lnTo>
                <a:lnTo>
                  <a:pt x="8361172" y="4035298"/>
                </a:lnTo>
                <a:lnTo>
                  <a:pt x="8345170" y="4109859"/>
                </a:lnTo>
                <a:lnTo>
                  <a:pt x="8316722" y="4179087"/>
                </a:lnTo>
                <a:lnTo>
                  <a:pt x="8274177" y="4241241"/>
                </a:lnTo>
                <a:lnTo>
                  <a:pt x="8222615" y="4292739"/>
                </a:lnTo>
                <a:lnTo>
                  <a:pt x="8160384" y="4335335"/>
                </a:lnTo>
                <a:lnTo>
                  <a:pt x="8091170" y="4363732"/>
                </a:lnTo>
                <a:lnTo>
                  <a:pt x="8053832" y="4374388"/>
                </a:lnTo>
                <a:lnTo>
                  <a:pt x="7975727" y="4381500"/>
                </a:lnTo>
                <a:lnTo>
                  <a:pt x="387235" y="4381500"/>
                </a:lnTo>
                <a:lnTo>
                  <a:pt x="346405" y="4379709"/>
                </a:lnTo>
                <a:lnTo>
                  <a:pt x="271792" y="4363732"/>
                </a:lnTo>
                <a:lnTo>
                  <a:pt x="202526" y="4335335"/>
                </a:lnTo>
                <a:lnTo>
                  <a:pt x="140334" y="4292739"/>
                </a:lnTo>
                <a:lnTo>
                  <a:pt x="88811" y="4241241"/>
                </a:lnTo>
                <a:lnTo>
                  <a:pt x="46189" y="4179087"/>
                </a:lnTo>
                <a:lnTo>
                  <a:pt x="17779" y="4109859"/>
                </a:lnTo>
                <a:lnTo>
                  <a:pt x="7111" y="4072585"/>
                </a:lnTo>
                <a:lnTo>
                  <a:pt x="0" y="3994480"/>
                </a:lnTo>
                <a:lnTo>
                  <a:pt x="0" y="955166"/>
                </a:lnTo>
              </a:path>
            </a:pathLst>
          </a:custGeom>
          <a:noFill/>
          <a:ln w="19050" cap="flat" cmpd="sng">
            <a:solidFill>
              <a:srgbClr val="434343"/>
            </a:solidFill>
            <a:prstDash val="dot"/>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6" name="Google Shape;236;p30"/>
          <p:cNvSpPr txBox="1"/>
          <p:nvPr/>
        </p:nvSpPr>
        <p:spPr>
          <a:xfrm>
            <a:off x="261937" y="96774"/>
            <a:ext cx="688340" cy="1858010"/>
          </a:xfrm>
          <a:prstGeom prst="rect">
            <a:avLst/>
          </a:prstGeom>
          <a:noFill/>
          <a:ln>
            <a:noFill/>
          </a:ln>
        </p:spPr>
        <p:txBody>
          <a:bodyPr spcFirstLastPara="1" wrap="square" lIns="0" tIns="15225" rIns="0" bIns="0" anchor="t" anchorCtr="0">
            <a:spAutoFit/>
          </a:bodyPr>
          <a:lstStyle/>
          <a:p>
            <a:pPr marL="12700" marR="0" lvl="0" indent="0" algn="l" rtl="0">
              <a:lnSpc>
                <a:spcPct val="100000"/>
              </a:lnSpc>
              <a:spcBef>
                <a:spcPts val="0"/>
              </a:spcBef>
              <a:spcAft>
                <a:spcPts val="0"/>
              </a:spcAft>
              <a:buNone/>
            </a:pPr>
            <a:r>
              <a:rPr lang="en-US" sz="12000" b="1">
                <a:solidFill>
                  <a:srgbClr val="434343"/>
                </a:solidFill>
                <a:latin typeface="Trebuchet MS"/>
                <a:ea typeface="Trebuchet MS"/>
                <a:cs typeface="Trebuchet MS"/>
                <a:sym typeface="Trebuchet MS"/>
              </a:rPr>
              <a:t>“</a:t>
            </a:r>
            <a:endParaRPr sz="12000">
              <a:solidFill>
                <a:schemeClr val="dk1"/>
              </a:solidFill>
              <a:latin typeface="Trebuchet MS"/>
              <a:ea typeface="Trebuchet MS"/>
              <a:cs typeface="Trebuchet MS"/>
              <a:sym typeface="Trebuchet MS"/>
            </a:endParaRPr>
          </a:p>
        </p:txBody>
      </p:sp>
      <p:sp>
        <p:nvSpPr>
          <p:cNvPr id="237" name="Google Shape;237;p30"/>
          <p:cNvSpPr txBox="1">
            <a:spLocks noGrp="1"/>
          </p:cNvSpPr>
          <p:nvPr>
            <p:ph type="title"/>
          </p:nvPr>
        </p:nvSpPr>
        <p:spPr>
          <a:xfrm>
            <a:off x="2841625" y="622675"/>
            <a:ext cx="4569300" cy="475200"/>
          </a:xfrm>
          <a:prstGeom prst="rect">
            <a:avLst/>
          </a:prstGeom>
          <a:noFill/>
          <a:ln>
            <a:noFill/>
          </a:ln>
        </p:spPr>
        <p:txBody>
          <a:bodyPr spcFirstLastPara="1" wrap="square" lIns="0" tIns="13325" rIns="0" bIns="0" anchor="t" anchorCtr="0">
            <a:spAutoFit/>
          </a:bodyPr>
          <a:lstStyle/>
          <a:p>
            <a:pPr marL="12700" lvl="0" indent="0" algn="l" rtl="0">
              <a:lnSpc>
                <a:spcPct val="100000"/>
              </a:lnSpc>
              <a:spcBef>
                <a:spcPts val="0"/>
              </a:spcBef>
              <a:spcAft>
                <a:spcPts val="0"/>
              </a:spcAft>
              <a:buNone/>
            </a:pPr>
            <a:r>
              <a:rPr lang="en-US" sz="3000" dirty="0">
                <a:solidFill>
                  <a:srgbClr val="434343"/>
                </a:solidFill>
                <a:latin typeface="Trebuchet MS"/>
                <a:ea typeface="Trebuchet MS"/>
                <a:cs typeface="Trebuchet MS"/>
                <a:sym typeface="Trebuchet MS"/>
              </a:rPr>
              <a:t>Automatic Denials</a:t>
            </a:r>
            <a:endParaRPr lang="en-US" sz="3000" dirty="0">
              <a:latin typeface="Trebuchet MS"/>
              <a:ea typeface="Trebuchet MS"/>
              <a:cs typeface="Trebuchet MS"/>
              <a:sym typeface="Trebuchet MS"/>
            </a:endParaRPr>
          </a:p>
        </p:txBody>
      </p:sp>
      <p:sp>
        <p:nvSpPr>
          <p:cNvPr id="238" name="Google Shape;238;p30"/>
          <p:cNvSpPr txBox="1"/>
          <p:nvPr/>
        </p:nvSpPr>
        <p:spPr>
          <a:xfrm>
            <a:off x="1078865" y="1368107"/>
            <a:ext cx="7025402" cy="2847574"/>
          </a:xfrm>
          <a:prstGeom prst="rect">
            <a:avLst/>
          </a:prstGeom>
          <a:noFill/>
          <a:ln>
            <a:noFill/>
          </a:ln>
        </p:spPr>
        <p:txBody>
          <a:bodyPr spcFirstLastPara="1" wrap="square" lIns="0" tIns="15875" rIns="0" bIns="0" anchor="t" anchorCtr="0">
            <a:spAutoFit/>
          </a:bodyPr>
          <a:lstStyle/>
          <a:p>
            <a:pPr marL="457200" marR="0" lvl="0" indent="-317500" algn="l" rtl="0">
              <a:lnSpc>
                <a:spcPct val="100000"/>
              </a:lnSpc>
              <a:spcBef>
                <a:spcPts val="0"/>
              </a:spcBef>
              <a:spcAft>
                <a:spcPts val="0"/>
              </a:spcAft>
              <a:buClr>
                <a:srgbClr val="434343"/>
              </a:buClr>
              <a:buSzPts val="1400"/>
              <a:buFont typeface="Trebuchet MS"/>
              <a:buChar char="●"/>
            </a:pPr>
            <a:r>
              <a:rPr lang="en-US" dirty="0">
                <a:solidFill>
                  <a:srgbClr val="434343"/>
                </a:solidFill>
                <a:latin typeface="Trebuchet MS"/>
                <a:ea typeface="Trebuchet MS"/>
                <a:cs typeface="Trebuchet MS"/>
                <a:sym typeface="Trebuchet MS"/>
              </a:rPr>
              <a:t>Submitting your grant after the deadline</a:t>
            </a:r>
            <a:endParaRPr dirty="0">
              <a:solidFill>
                <a:schemeClr val="dk1"/>
              </a:solidFill>
              <a:latin typeface="Trebuchet MS"/>
              <a:ea typeface="Trebuchet MS"/>
              <a:cs typeface="Trebuchet MS"/>
              <a:sym typeface="Trebuchet MS"/>
            </a:endParaRPr>
          </a:p>
          <a:p>
            <a:pPr marL="457200" marR="0" lvl="0" indent="-317500" algn="l" rtl="0">
              <a:lnSpc>
                <a:spcPct val="100000"/>
              </a:lnSpc>
              <a:spcBef>
                <a:spcPts val="0"/>
              </a:spcBef>
              <a:spcAft>
                <a:spcPts val="0"/>
              </a:spcAft>
              <a:buClr>
                <a:srgbClr val="434343"/>
              </a:buClr>
              <a:buSzPts val="1400"/>
              <a:buFont typeface="Trebuchet MS"/>
              <a:buChar char="●"/>
            </a:pPr>
            <a:r>
              <a:rPr lang="en-US" dirty="0">
                <a:solidFill>
                  <a:srgbClr val="434343"/>
                </a:solidFill>
                <a:latin typeface="Trebuchet MS"/>
                <a:ea typeface="Trebuchet MS"/>
                <a:cs typeface="Trebuchet MS"/>
                <a:sym typeface="Trebuchet MS"/>
              </a:rPr>
              <a:t>Failing to attend grant training</a:t>
            </a:r>
            <a:endParaRPr dirty="0">
              <a:solidFill>
                <a:schemeClr val="dk1"/>
              </a:solidFill>
              <a:latin typeface="Trebuchet MS"/>
              <a:ea typeface="Trebuchet MS"/>
              <a:cs typeface="Trebuchet MS"/>
              <a:sym typeface="Trebuchet MS"/>
            </a:endParaRPr>
          </a:p>
          <a:p>
            <a:pPr marL="457200" marR="0" lvl="0" indent="-317500" algn="l" rtl="0">
              <a:lnSpc>
                <a:spcPct val="100000"/>
              </a:lnSpc>
              <a:spcBef>
                <a:spcPts val="0"/>
              </a:spcBef>
              <a:spcAft>
                <a:spcPts val="0"/>
              </a:spcAft>
              <a:buClr>
                <a:srgbClr val="434343"/>
              </a:buClr>
              <a:buSzPts val="1400"/>
              <a:buFont typeface="Trebuchet MS"/>
              <a:buChar char="●"/>
            </a:pPr>
            <a:r>
              <a:rPr lang="en-US" dirty="0">
                <a:solidFill>
                  <a:srgbClr val="434343"/>
                </a:solidFill>
                <a:latin typeface="Trebuchet MS"/>
                <a:ea typeface="Trebuchet MS"/>
                <a:cs typeface="Trebuchet MS"/>
                <a:sym typeface="Trebuchet MS"/>
              </a:rPr>
              <a:t>Incomplete organization registration with Student Involvement</a:t>
            </a:r>
            <a:endParaRPr lang="en-US" dirty="0">
              <a:solidFill>
                <a:schemeClr val="dk1"/>
              </a:solidFill>
              <a:latin typeface="Trebuchet MS"/>
              <a:ea typeface="Trebuchet MS"/>
              <a:cs typeface="Trebuchet MS"/>
              <a:sym typeface="Trebuchet MS"/>
            </a:endParaRPr>
          </a:p>
          <a:p>
            <a:pPr marL="139700" marR="0" lvl="0" algn="l" rtl="0">
              <a:lnSpc>
                <a:spcPct val="100000"/>
              </a:lnSpc>
              <a:spcBef>
                <a:spcPts val="0"/>
              </a:spcBef>
              <a:spcAft>
                <a:spcPts val="0"/>
              </a:spcAft>
              <a:buClr>
                <a:srgbClr val="434343"/>
              </a:buClr>
              <a:buSzPts val="1400"/>
            </a:pPr>
            <a:endParaRPr lang="en-US" sz="2900" b="1" dirty="0">
              <a:solidFill>
                <a:schemeClr val="dk1"/>
              </a:solidFill>
              <a:latin typeface="Trebuchet MS"/>
              <a:ea typeface="Trebuchet MS"/>
              <a:cs typeface="Trebuchet MS"/>
              <a:sym typeface="Trebuchet MS"/>
            </a:endParaRPr>
          </a:p>
          <a:p>
            <a:pPr marL="139700" marR="0" lvl="0" algn="ctr" rtl="0">
              <a:lnSpc>
                <a:spcPct val="100000"/>
              </a:lnSpc>
              <a:spcBef>
                <a:spcPts val="0"/>
              </a:spcBef>
              <a:spcAft>
                <a:spcPts val="0"/>
              </a:spcAft>
              <a:buClr>
                <a:srgbClr val="434343"/>
              </a:buClr>
              <a:buSzPts val="1400"/>
            </a:pPr>
            <a:r>
              <a:rPr lang="en-US" sz="2900" b="1" dirty="0">
                <a:solidFill>
                  <a:srgbClr val="434343"/>
                </a:solidFill>
                <a:latin typeface="Trebuchet MS"/>
                <a:ea typeface="Trebuchet MS"/>
                <a:cs typeface="Trebuchet MS"/>
                <a:sym typeface="Trebuchet MS"/>
              </a:rPr>
              <a:t>Partial Denials</a:t>
            </a:r>
            <a:endParaRPr lang="en-US" sz="2900" dirty="0">
              <a:solidFill>
                <a:schemeClr val="dk1"/>
              </a:solidFill>
              <a:latin typeface="Trebuchet MS"/>
              <a:ea typeface="Trebuchet MS"/>
              <a:cs typeface="Trebuchet MS"/>
              <a:sym typeface="Trebuchet MS"/>
            </a:endParaRPr>
          </a:p>
          <a:p>
            <a:pPr marL="457200" marR="0" lvl="0" indent="-317500" algn="l" rtl="0">
              <a:lnSpc>
                <a:spcPct val="100000"/>
              </a:lnSpc>
              <a:spcBef>
                <a:spcPts val="0"/>
              </a:spcBef>
              <a:spcAft>
                <a:spcPts val="0"/>
              </a:spcAft>
              <a:buClr>
                <a:srgbClr val="434343"/>
              </a:buClr>
              <a:buSzPts val="1400"/>
              <a:buFont typeface="Trebuchet MS"/>
              <a:buChar char="●"/>
            </a:pPr>
            <a:r>
              <a:rPr lang="en-US" b="0" i="0" u="none" strike="noStrike" cap="none" dirty="0">
                <a:solidFill>
                  <a:srgbClr val="434343"/>
                </a:solidFill>
                <a:latin typeface="Trebuchet MS"/>
                <a:ea typeface="Trebuchet MS"/>
                <a:cs typeface="Trebuchet MS"/>
                <a:sym typeface="Trebuchet MS"/>
              </a:rPr>
              <a:t>Incomplete or insufficient documentation</a:t>
            </a:r>
            <a:endParaRPr b="0" i="0" u="none" strike="noStrike" cap="none" dirty="0">
              <a:solidFill>
                <a:schemeClr val="dk1"/>
              </a:solidFill>
              <a:latin typeface="Trebuchet MS"/>
              <a:ea typeface="Trebuchet MS"/>
              <a:cs typeface="Trebuchet MS"/>
              <a:sym typeface="Trebuchet MS"/>
            </a:endParaRPr>
          </a:p>
          <a:p>
            <a:pPr marL="1371600" marR="0" lvl="2" indent="-317500" algn="l" rtl="0">
              <a:lnSpc>
                <a:spcPct val="100000"/>
              </a:lnSpc>
              <a:spcBef>
                <a:spcPts val="0"/>
              </a:spcBef>
              <a:spcAft>
                <a:spcPts val="0"/>
              </a:spcAft>
              <a:buClr>
                <a:srgbClr val="434343"/>
              </a:buClr>
              <a:buSzPts val="1400"/>
              <a:buFont typeface="Trebuchet MS"/>
              <a:buChar char="■"/>
            </a:pPr>
            <a:r>
              <a:rPr lang="en-US" dirty="0">
                <a:solidFill>
                  <a:srgbClr val="434343"/>
                </a:solidFill>
                <a:latin typeface="Trebuchet MS"/>
                <a:ea typeface="Trebuchet MS"/>
                <a:cs typeface="Trebuchet MS"/>
                <a:sym typeface="Trebuchet MS"/>
              </a:rPr>
              <a:t>All justification must be NON-EDITABLE, follow our published policies, and</a:t>
            </a:r>
            <a:endParaRPr dirty="0">
              <a:solidFill>
                <a:schemeClr val="dk1"/>
              </a:solidFill>
              <a:latin typeface="Trebuchet MS"/>
              <a:ea typeface="Trebuchet MS"/>
              <a:cs typeface="Trebuchet MS"/>
              <a:sym typeface="Trebuchet MS"/>
            </a:endParaRPr>
          </a:p>
          <a:p>
            <a:pPr marL="1371600" marR="0" lvl="2" indent="-317500" algn="l" rtl="0">
              <a:lnSpc>
                <a:spcPct val="100000"/>
              </a:lnSpc>
              <a:spcBef>
                <a:spcPts val="0"/>
              </a:spcBef>
              <a:spcAft>
                <a:spcPts val="0"/>
              </a:spcAft>
              <a:buClr>
                <a:srgbClr val="434343"/>
              </a:buClr>
              <a:buSzPts val="1400"/>
              <a:buFont typeface="Trebuchet MS"/>
              <a:buChar char="■"/>
            </a:pPr>
            <a:r>
              <a:rPr lang="en-US" dirty="0">
                <a:solidFill>
                  <a:srgbClr val="434343"/>
                </a:solidFill>
                <a:latin typeface="Trebuchet MS"/>
                <a:ea typeface="Trebuchet MS"/>
                <a:cs typeface="Trebuchet MS"/>
                <a:sym typeface="Trebuchet MS"/>
              </a:rPr>
              <a:t>include all items needed for the grant</a:t>
            </a:r>
            <a:endParaRPr dirty="0">
              <a:solidFill>
                <a:schemeClr val="dk1"/>
              </a:solidFill>
              <a:latin typeface="Trebuchet MS"/>
              <a:ea typeface="Trebuchet MS"/>
              <a:cs typeface="Trebuchet MS"/>
              <a:sym typeface="Trebuchet MS"/>
            </a:endParaRPr>
          </a:p>
          <a:p>
            <a:pPr marL="457200" marR="0" lvl="0" indent="-317500" algn="l" rtl="0">
              <a:lnSpc>
                <a:spcPct val="100000"/>
              </a:lnSpc>
              <a:spcBef>
                <a:spcPts val="0"/>
              </a:spcBef>
              <a:spcAft>
                <a:spcPts val="0"/>
              </a:spcAft>
              <a:buClr>
                <a:srgbClr val="434343"/>
              </a:buClr>
              <a:buSzPts val="1400"/>
              <a:buFont typeface="Trebuchet MS"/>
              <a:buChar char="●"/>
            </a:pPr>
            <a:r>
              <a:rPr lang="en-US" b="0" i="0" u="none" strike="noStrike" cap="none" dirty="0">
                <a:solidFill>
                  <a:srgbClr val="434343"/>
                </a:solidFill>
                <a:latin typeface="Trebuchet MS"/>
                <a:ea typeface="Trebuchet MS"/>
                <a:cs typeface="Trebuchet MS"/>
                <a:sym typeface="Trebuchet MS"/>
              </a:rPr>
              <a:t>Incomplete grant application</a:t>
            </a:r>
            <a:endParaRPr b="0" i="0" u="none" strike="noStrike" cap="none" dirty="0">
              <a:solidFill>
                <a:schemeClr val="dk1"/>
              </a:solidFill>
              <a:latin typeface="Trebuchet MS"/>
              <a:ea typeface="Trebuchet MS"/>
              <a:cs typeface="Trebuchet MS"/>
              <a:sym typeface="Trebuchet MS"/>
            </a:endParaRPr>
          </a:p>
          <a:p>
            <a:pPr marL="457200" marR="0" lvl="0" indent="-317500" algn="l" rtl="0">
              <a:lnSpc>
                <a:spcPct val="100000"/>
              </a:lnSpc>
              <a:spcBef>
                <a:spcPts val="0"/>
              </a:spcBef>
              <a:spcAft>
                <a:spcPts val="0"/>
              </a:spcAft>
              <a:buClr>
                <a:srgbClr val="434343"/>
              </a:buClr>
              <a:buSzPts val="1400"/>
              <a:buFont typeface="Trebuchet MS"/>
              <a:buChar char="●"/>
            </a:pPr>
            <a:r>
              <a:rPr lang="en-US" b="0" i="0" u="none" strike="noStrike" cap="none" dirty="0">
                <a:solidFill>
                  <a:srgbClr val="434343"/>
                </a:solidFill>
                <a:latin typeface="Trebuchet MS"/>
                <a:ea typeface="Trebuchet MS"/>
                <a:cs typeface="Trebuchet MS"/>
                <a:sym typeface="Trebuchet MS"/>
              </a:rPr>
              <a:t>Request for a non-fundable item</a:t>
            </a:r>
            <a:endParaRPr b="0" i="0" u="none" strike="noStrike" cap="none" dirty="0">
              <a:solidFill>
                <a:schemeClr val="dk1"/>
              </a:solidFill>
              <a:latin typeface="Trebuchet MS"/>
              <a:ea typeface="Trebuchet MS"/>
              <a:cs typeface="Trebuchet MS"/>
              <a:sym typeface="Trebuchet M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189"/>
        <p:cNvGrpSpPr/>
        <p:nvPr/>
      </p:nvGrpSpPr>
      <p:grpSpPr>
        <a:xfrm>
          <a:off x="0" y="0"/>
          <a:ext cx="0" cy="0"/>
          <a:chOff x="0" y="0"/>
          <a:chExt cx="0" cy="0"/>
        </a:xfrm>
      </p:grpSpPr>
      <p:sp>
        <p:nvSpPr>
          <p:cNvPr id="190" name="Google Shape;190;p15"/>
          <p:cNvSpPr/>
          <p:nvPr/>
        </p:nvSpPr>
        <p:spPr>
          <a:xfrm>
            <a:off x="0" y="0"/>
            <a:ext cx="9144000" cy="5143500"/>
          </a:xfrm>
          <a:custGeom>
            <a:avLst/>
            <a:gdLst/>
            <a:ahLst/>
            <a:cxnLst/>
            <a:rect l="l" t="t" r="r" b="b"/>
            <a:pathLst>
              <a:path w="9144000" h="5143500" extrusionOk="0">
                <a:moveTo>
                  <a:pt x="9144000" y="0"/>
                </a:moveTo>
                <a:lnTo>
                  <a:pt x="0" y="0"/>
                </a:lnTo>
                <a:lnTo>
                  <a:pt x="0" y="5143500"/>
                </a:lnTo>
                <a:lnTo>
                  <a:pt x="9144000" y="5143500"/>
                </a:lnTo>
                <a:lnTo>
                  <a:pt x="9144000" y="0"/>
                </a:lnTo>
                <a:close/>
              </a:path>
            </a:pathLst>
          </a:custGeom>
          <a:solidFill>
            <a:srgbClr val="FFB6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1" name="Google Shape;191;p15"/>
          <p:cNvSpPr/>
          <p:nvPr/>
        </p:nvSpPr>
        <p:spPr>
          <a:xfrm>
            <a:off x="390525" y="381000"/>
            <a:ext cx="8362950" cy="4381500"/>
          </a:xfrm>
          <a:custGeom>
            <a:avLst/>
            <a:gdLst/>
            <a:ahLst/>
            <a:cxnLst/>
            <a:rect l="l" t="t" r="r" b="b"/>
            <a:pathLst>
              <a:path w="8362950" h="4381500" extrusionOk="0">
                <a:moveTo>
                  <a:pt x="7407275" y="0"/>
                </a:moveTo>
                <a:lnTo>
                  <a:pt x="387235" y="0"/>
                </a:lnTo>
                <a:lnTo>
                  <a:pt x="346405" y="1777"/>
                </a:lnTo>
                <a:lnTo>
                  <a:pt x="309079" y="7112"/>
                </a:lnTo>
                <a:lnTo>
                  <a:pt x="271792" y="17779"/>
                </a:lnTo>
                <a:lnTo>
                  <a:pt x="202526" y="46227"/>
                </a:lnTo>
                <a:lnTo>
                  <a:pt x="140334" y="88773"/>
                </a:lnTo>
                <a:lnTo>
                  <a:pt x="88811" y="140208"/>
                </a:lnTo>
                <a:lnTo>
                  <a:pt x="46189" y="202437"/>
                </a:lnTo>
                <a:lnTo>
                  <a:pt x="17779" y="271652"/>
                </a:lnTo>
                <a:lnTo>
                  <a:pt x="7111" y="308863"/>
                </a:lnTo>
                <a:lnTo>
                  <a:pt x="0" y="386969"/>
                </a:lnTo>
                <a:lnTo>
                  <a:pt x="0" y="3994480"/>
                </a:lnTo>
                <a:lnTo>
                  <a:pt x="1790" y="4035298"/>
                </a:lnTo>
                <a:lnTo>
                  <a:pt x="17779" y="4109859"/>
                </a:lnTo>
                <a:lnTo>
                  <a:pt x="46189" y="4179087"/>
                </a:lnTo>
                <a:lnTo>
                  <a:pt x="88811" y="4241241"/>
                </a:lnTo>
                <a:lnTo>
                  <a:pt x="140334" y="4292739"/>
                </a:lnTo>
                <a:lnTo>
                  <a:pt x="202526" y="4335335"/>
                </a:lnTo>
                <a:lnTo>
                  <a:pt x="271792" y="4363732"/>
                </a:lnTo>
                <a:lnTo>
                  <a:pt x="309079" y="4374388"/>
                </a:lnTo>
                <a:lnTo>
                  <a:pt x="387235" y="4381500"/>
                </a:lnTo>
                <a:lnTo>
                  <a:pt x="7975727" y="4381500"/>
                </a:lnTo>
                <a:lnTo>
                  <a:pt x="8016494" y="4379709"/>
                </a:lnTo>
                <a:lnTo>
                  <a:pt x="8091170" y="4363732"/>
                </a:lnTo>
                <a:lnTo>
                  <a:pt x="8160384" y="4335335"/>
                </a:lnTo>
                <a:lnTo>
                  <a:pt x="8222615" y="4292739"/>
                </a:lnTo>
                <a:lnTo>
                  <a:pt x="8274177" y="4241241"/>
                </a:lnTo>
                <a:lnTo>
                  <a:pt x="8316722" y="4179087"/>
                </a:lnTo>
                <a:lnTo>
                  <a:pt x="8345170" y="4109859"/>
                </a:lnTo>
                <a:lnTo>
                  <a:pt x="8355838" y="4072585"/>
                </a:lnTo>
                <a:lnTo>
                  <a:pt x="8362950" y="3994480"/>
                </a:lnTo>
                <a:lnTo>
                  <a:pt x="8362950" y="955166"/>
                </a:lnTo>
              </a:path>
            </a:pathLst>
          </a:custGeom>
          <a:noFill/>
          <a:ln w="19050" cap="flat" cmpd="sng">
            <a:solidFill>
              <a:srgbClr val="434343"/>
            </a:solidFill>
            <a:prstDash val="dot"/>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2" name="Google Shape;192;p15"/>
          <p:cNvSpPr txBox="1"/>
          <p:nvPr/>
        </p:nvSpPr>
        <p:spPr>
          <a:xfrm>
            <a:off x="765492" y="2635994"/>
            <a:ext cx="6558915" cy="1571625"/>
          </a:xfrm>
          <a:prstGeom prst="rect">
            <a:avLst/>
          </a:prstGeom>
          <a:noFill/>
          <a:ln>
            <a:noFill/>
          </a:ln>
        </p:spPr>
        <p:txBody>
          <a:bodyPr spcFirstLastPara="1" wrap="square" lIns="0" tIns="405125" rIns="0" bIns="0" anchor="t" anchorCtr="0">
            <a:spAutoFit/>
          </a:bodyPr>
          <a:lstStyle/>
          <a:p>
            <a:pPr marL="12700" marR="0" lvl="0" indent="0" algn="l" rtl="0">
              <a:lnSpc>
                <a:spcPct val="100000"/>
              </a:lnSpc>
              <a:spcBef>
                <a:spcPts val="0"/>
              </a:spcBef>
              <a:spcAft>
                <a:spcPts val="0"/>
              </a:spcAft>
              <a:buNone/>
            </a:pPr>
            <a:r>
              <a:rPr lang="en-US" sz="4800" b="1">
                <a:solidFill>
                  <a:srgbClr val="434343"/>
                </a:solidFill>
                <a:latin typeface="Arial"/>
                <a:ea typeface="Arial"/>
                <a:cs typeface="Arial"/>
                <a:sym typeface="Arial"/>
              </a:rPr>
              <a:t>Filling out your grants</a:t>
            </a:r>
            <a:endParaRPr sz="4800">
              <a:solidFill>
                <a:schemeClr val="dk1"/>
              </a:solidFill>
              <a:latin typeface="Arial"/>
              <a:ea typeface="Arial"/>
              <a:cs typeface="Arial"/>
              <a:sym typeface="Arial"/>
            </a:endParaRPr>
          </a:p>
          <a:p>
            <a:pPr marL="12700" marR="0" lvl="0" indent="0" algn="l" rtl="0">
              <a:lnSpc>
                <a:spcPct val="100000"/>
              </a:lnSpc>
              <a:spcBef>
                <a:spcPts val="1160"/>
              </a:spcBef>
              <a:spcAft>
                <a:spcPts val="0"/>
              </a:spcAft>
              <a:buNone/>
            </a:pPr>
            <a:r>
              <a:rPr lang="en-US" sz="1800">
                <a:solidFill>
                  <a:srgbClr val="FFFFFF"/>
                </a:solidFill>
                <a:latin typeface="Trebuchet MS"/>
                <a:ea typeface="Trebuchet MS"/>
                <a:cs typeface="Trebuchet MS"/>
                <a:sym typeface="Trebuchet MS"/>
              </a:rPr>
              <a:t>Step by Step.</a:t>
            </a:r>
            <a:endParaRPr sz="1800">
              <a:solidFill>
                <a:schemeClr val="dk1"/>
              </a:solidFill>
              <a:latin typeface="Trebuchet MS"/>
              <a:ea typeface="Trebuchet MS"/>
              <a:cs typeface="Trebuchet MS"/>
              <a:sym typeface="Trebuchet MS"/>
            </a:endParaRPr>
          </a:p>
        </p:txBody>
      </p:sp>
      <p:sp>
        <p:nvSpPr>
          <p:cNvPr id="193" name="Google Shape;193;p15"/>
          <p:cNvSpPr txBox="1">
            <a:spLocks noGrp="1"/>
          </p:cNvSpPr>
          <p:nvPr>
            <p:ph type="title"/>
          </p:nvPr>
        </p:nvSpPr>
        <p:spPr>
          <a:xfrm>
            <a:off x="7936610" y="0"/>
            <a:ext cx="734060" cy="1491615"/>
          </a:xfrm>
          <a:prstGeom prst="rect">
            <a:avLst/>
          </a:prstGeom>
          <a:noFill/>
          <a:ln>
            <a:noFill/>
          </a:ln>
        </p:spPr>
        <p:txBody>
          <a:bodyPr spcFirstLastPara="1" wrap="square" lIns="0" tIns="14600" rIns="0" bIns="0" anchor="t" anchorCtr="0">
            <a:spAutoFit/>
          </a:bodyPr>
          <a:lstStyle/>
          <a:p>
            <a:pPr marL="12700" lvl="0" indent="0" algn="l" rtl="0">
              <a:lnSpc>
                <a:spcPct val="100000"/>
              </a:lnSpc>
              <a:spcBef>
                <a:spcPts val="0"/>
              </a:spcBef>
              <a:spcAft>
                <a:spcPts val="0"/>
              </a:spcAft>
              <a:buNone/>
            </a:pPr>
            <a:r>
              <a:rPr lang="en-US">
                <a:solidFill>
                  <a:srgbClr val="434343"/>
                </a:solidFill>
              </a:rPr>
              <a:t>2</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52A1A247-1154-621F-D2D5-5E5C508B6F99}"/>
              </a:ext>
            </a:extLst>
          </p:cNvPr>
          <p:cNvPicPr>
            <a:picLocks noChangeAspect="1"/>
          </p:cNvPicPr>
          <p:nvPr/>
        </p:nvPicPr>
        <p:blipFill>
          <a:blip r:embed="rId3"/>
          <a:stretch>
            <a:fillRect/>
          </a:stretch>
        </p:blipFill>
        <p:spPr>
          <a:xfrm>
            <a:off x="685800" y="444110"/>
            <a:ext cx="7772400" cy="4255280"/>
          </a:xfrm>
          <a:prstGeom prst="rect">
            <a:avLst/>
          </a:prstGeom>
        </p:spPr>
      </p:pic>
      <p:sp>
        <p:nvSpPr>
          <p:cNvPr id="4" name="Slide Number Placeholder 3">
            <a:extLst>
              <a:ext uri="{FF2B5EF4-FFF2-40B4-BE49-F238E27FC236}">
                <a16:creationId xmlns:a16="http://schemas.microsoft.com/office/drawing/2014/main" id="{7DB36D44-AC21-6EA5-9CAC-70C718FDFF14}"/>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20</a:t>
            </a:fld>
            <a:endParaRPr lang="en-US"/>
          </a:p>
        </p:txBody>
      </p:sp>
    </p:spTree>
    <p:extLst>
      <p:ext uri="{BB962C8B-B14F-4D97-AF65-F5344CB8AC3E}">
        <p14:creationId xmlns:p14="http://schemas.microsoft.com/office/powerpoint/2010/main" val="30491977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A273EFCC-134F-F32A-D541-27BE7E779201}"/>
              </a:ext>
            </a:extLst>
          </p:cNvPr>
          <p:cNvPicPr>
            <a:picLocks noChangeAspect="1"/>
          </p:cNvPicPr>
          <p:nvPr/>
        </p:nvPicPr>
        <p:blipFill>
          <a:blip r:embed="rId3"/>
          <a:stretch>
            <a:fillRect/>
          </a:stretch>
        </p:blipFill>
        <p:spPr>
          <a:xfrm>
            <a:off x="685800" y="552875"/>
            <a:ext cx="7772400" cy="4037750"/>
          </a:xfrm>
          <a:prstGeom prst="rect">
            <a:avLst/>
          </a:prstGeom>
        </p:spPr>
      </p:pic>
      <p:sp>
        <p:nvSpPr>
          <p:cNvPr id="4" name="Slide Number Placeholder 3">
            <a:extLst>
              <a:ext uri="{FF2B5EF4-FFF2-40B4-BE49-F238E27FC236}">
                <a16:creationId xmlns:a16="http://schemas.microsoft.com/office/drawing/2014/main" id="{BDF929E2-5B6F-0552-0260-4C859E5381ED}"/>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21</a:t>
            </a:fld>
            <a:endParaRPr lang="en-US"/>
          </a:p>
        </p:txBody>
      </p:sp>
    </p:spTree>
    <p:extLst>
      <p:ext uri="{BB962C8B-B14F-4D97-AF65-F5344CB8AC3E}">
        <p14:creationId xmlns:p14="http://schemas.microsoft.com/office/powerpoint/2010/main" val="31240383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omputer&#10;&#10;AI-generated content may be incorrect.">
            <a:extLst>
              <a:ext uri="{FF2B5EF4-FFF2-40B4-BE49-F238E27FC236}">
                <a16:creationId xmlns:a16="http://schemas.microsoft.com/office/drawing/2014/main" id="{54DC9A15-38F6-93EA-C96B-35F40AA9A6A1}"/>
              </a:ext>
            </a:extLst>
          </p:cNvPr>
          <p:cNvPicPr>
            <a:picLocks noChangeAspect="1"/>
          </p:cNvPicPr>
          <p:nvPr/>
        </p:nvPicPr>
        <p:blipFill>
          <a:blip r:embed="rId3"/>
          <a:stretch>
            <a:fillRect/>
          </a:stretch>
        </p:blipFill>
        <p:spPr>
          <a:xfrm>
            <a:off x="685800" y="453989"/>
            <a:ext cx="7772400" cy="4235521"/>
          </a:xfrm>
          <a:prstGeom prst="rect">
            <a:avLst/>
          </a:prstGeom>
        </p:spPr>
      </p:pic>
      <p:sp>
        <p:nvSpPr>
          <p:cNvPr id="3" name="Slide Number Placeholder 2">
            <a:extLst>
              <a:ext uri="{FF2B5EF4-FFF2-40B4-BE49-F238E27FC236}">
                <a16:creationId xmlns:a16="http://schemas.microsoft.com/office/drawing/2014/main" id="{A5F2741C-C3E0-CDC7-CCA1-4A95ACB1270F}"/>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22</a:t>
            </a:fld>
            <a:endParaRPr lang="en-US"/>
          </a:p>
        </p:txBody>
      </p:sp>
    </p:spTree>
    <p:extLst>
      <p:ext uri="{BB962C8B-B14F-4D97-AF65-F5344CB8AC3E}">
        <p14:creationId xmlns:p14="http://schemas.microsoft.com/office/powerpoint/2010/main" val="18877731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omputer screen&#10;&#10;AI-generated content may be incorrect.">
            <a:extLst>
              <a:ext uri="{FF2B5EF4-FFF2-40B4-BE49-F238E27FC236}">
                <a16:creationId xmlns:a16="http://schemas.microsoft.com/office/drawing/2014/main" id="{ED5657B6-AEEA-F562-1AB2-8EF3BF317B64}"/>
              </a:ext>
            </a:extLst>
          </p:cNvPr>
          <p:cNvPicPr>
            <a:picLocks noChangeAspect="1"/>
          </p:cNvPicPr>
          <p:nvPr/>
        </p:nvPicPr>
        <p:blipFill>
          <a:blip r:embed="rId3"/>
          <a:stretch>
            <a:fillRect/>
          </a:stretch>
        </p:blipFill>
        <p:spPr>
          <a:xfrm>
            <a:off x="525462" y="579388"/>
            <a:ext cx="7772400" cy="3984723"/>
          </a:xfrm>
          <a:prstGeom prst="rect">
            <a:avLst/>
          </a:prstGeom>
        </p:spPr>
      </p:pic>
      <p:sp>
        <p:nvSpPr>
          <p:cNvPr id="3" name="Slide Number Placeholder 2">
            <a:extLst>
              <a:ext uri="{FF2B5EF4-FFF2-40B4-BE49-F238E27FC236}">
                <a16:creationId xmlns:a16="http://schemas.microsoft.com/office/drawing/2014/main" id="{BCF1FC71-D9F1-71A5-45B5-E3D01E935DAE}"/>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23</a:t>
            </a:fld>
            <a:endParaRPr lang="en-US"/>
          </a:p>
        </p:txBody>
      </p:sp>
    </p:spTree>
    <p:extLst>
      <p:ext uri="{BB962C8B-B14F-4D97-AF65-F5344CB8AC3E}">
        <p14:creationId xmlns:p14="http://schemas.microsoft.com/office/powerpoint/2010/main" val="17082089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omputer&#10;&#10;Description automatically generated">
            <a:extLst>
              <a:ext uri="{FF2B5EF4-FFF2-40B4-BE49-F238E27FC236}">
                <a16:creationId xmlns:a16="http://schemas.microsoft.com/office/drawing/2014/main" id="{792AC920-C2D9-5ABD-C4DC-D5EF94ECA0F0}"/>
              </a:ext>
            </a:extLst>
          </p:cNvPr>
          <p:cNvPicPr>
            <a:picLocks noChangeAspect="1"/>
          </p:cNvPicPr>
          <p:nvPr/>
        </p:nvPicPr>
        <p:blipFill>
          <a:blip r:embed="rId3"/>
          <a:stretch>
            <a:fillRect/>
          </a:stretch>
        </p:blipFill>
        <p:spPr>
          <a:xfrm>
            <a:off x="547851" y="865535"/>
            <a:ext cx="8048298" cy="3843146"/>
          </a:xfrm>
          <a:prstGeom prst="rect">
            <a:avLst/>
          </a:prstGeom>
        </p:spPr>
      </p:pic>
      <p:sp>
        <p:nvSpPr>
          <p:cNvPr id="6" name="Oval 5">
            <a:extLst>
              <a:ext uri="{FF2B5EF4-FFF2-40B4-BE49-F238E27FC236}">
                <a16:creationId xmlns:a16="http://schemas.microsoft.com/office/drawing/2014/main" id="{3BBFADB1-43CD-9F28-A018-9C44546BBC89}"/>
              </a:ext>
            </a:extLst>
          </p:cNvPr>
          <p:cNvSpPr/>
          <p:nvPr/>
        </p:nvSpPr>
        <p:spPr>
          <a:xfrm>
            <a:off x="7512510" y="1143831"/>
            <a:ext cx="1191077" cy="39463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a:extLst>
              <a:ext uri="{FF2B5EF4-FFF2-40B4-BE49-F238E27FC236}">
                <a16:creationId xmlns:a16="http://schemas.microsoft.com/office/drawing/2014/main" id="{B06B34C3-35AD-3629-2601-CF0214200543}"/>
              </a:ext>
            </a:extLst>
          </p:cNvPr>
          <p:cNvSpPr/>
          <p:nvPr/>
        </p:nvSpPr>
        <p:spPr>
          <a:xfrm rot="1564408">
            <a:off x="6384494" y="597813"/>
            <a:ext cx="1289466" cy="535444"/>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8B3FA67-3C73-94D2-C411-94B33FE3E70F}"/>
              </a:ext>
            </a:extLst>
          </p:cNvPr>
          <p:cNvSpPr txBox="1"/>
          <p:nvPr/>
        </p:nvSpPr>
        <p:spPr>
          <a:xfrm>
            <a:off x="1685677" y="465425"/>
            <a:ext cx="4742004" cy="400110"/>
          </a:xfrm>
          <a:prstGeom prst="rect">
            <a:avLst/>
          </a:prstGeom>
          <a:noFill/>
        </p:spPr>
        <p:txBody>
          <a:bodyPr wrap="none" rtlCol="0">
            <a:spAutoFit/>
          </a:bodyPr>
          <a:lstStyle/>
          <a:p>
            <a:r>
              <a:rPr lang="en-US" sz="2000" b="1" dirty="0"/>
              <a:t>Step 4: </a:t>
            </a:r>
            <a:r>
              <a:rPr lang="en-US" sz="2000" dirty="0"/>
              <a:t>Select “Create Budget Request”</a:t>
            </a:r>
            <a:endParaRPr lang="en-US" sz="2000" b="1" dirty="0"/>
          </a:p>
        </p:txBody>
      </p:sp>
      <p:sp>
        <p:nvSpPr>
          <p:cNvPr id="4" name="Slide Number Placeholder 3">
            <a:extLst>
              <a:ext uri="{FF2B5EF4-FFF2-40B4-BE49-F238E27FC236}">
                <a16:creationId xmlns:a16="http://schemas.microsoft.com/office/drawing/2014/main" id="{6B1A222B-4E9D-82BF-8479-3FAA71417F2E}"/>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24</a:t>
            </a:fld>
            <a:endParaRPr lang="en-US"/>
          </a:p>
        </p:txBody>
      </p:sp>
    </p:spTree>
    <p:extLst>
      <p:ext uri="{BB962C8B-B14F-4D97-AF65-F5344CB8AC3E}">
        <p14:creationId xmlns:p14="http://schemas.microsoft.com/office/powerpoint/2010/main" val="8824936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login form&#10;&#10;AI-generated content may be incorrect.">
            <a:extLst>
              <a:ext uri="{FF2B5EF4-FFF2-40B4-BE49-F238E27FC236}">
                <a16:creationId xmlns:a16="http://schemas.microsoft.com/office/drawing/2014/main" id="{948A4199-6D30-8A9C-A1E2-60B4140F306E}"/>
              </a:ext>
            </a:extLst>
          </p:cNvPr>
          <p:cNvPicPr>
            <a:picLocks noChangeAspect="1"/>
          </p:cNvPicPr>
          <p:nvPr/>
        </p:nvPicPr>
        <p:blipFill>
          <a:blip r:embed="rId3"/>
          <a:stretch>
            <a:fillRect/>
          </a:stretch>
        </p:blipFill>
        <p:spPr>
          <a:xfrm>
            <a:off x="685800" y="1069581"/>
            <a:ext cx="7772400" cy="3432305"/>
          </a:xfrm>
          <a:prstGeom prst="rect">
            <a:avLst/>
          </a:prstGeom>
        </p:spPr>
      </p:pic>
      <p:sp>
        <p:nvSpPr>
          <p:cNvPr id="5" name="TextBox 4">
            <a:extLst>
              <a:ext uri="{FF2B5EF4-FFF2-40B4-BE49-F238E27FC236}">
                <a16:creationId xmlns:a16="http://schemas.microsoft.com/office/drawing/2014/main" id="{64DB5055-508D-155A-868E-3E5140D004EC}"/>
              </a:ext>
            </a:extLst>
          </p:cNvPr>
          <p:cNvSpPr txBox="1"/>
          <p:nvPr/>
        </p:nvSpPr>
        <p:spPr>
          <a:xfrm>
            <a:off x="2783690" y="556592"/>
            <a:ext cx="3576620" cy="400110"/>
          </a:xfrm>
          <a:prstGeom prst="rect">
            <a:avLst/>
          </a:prstGeom>
          <a:noFill/>
        </p:spPr>
        <p:txBody>
          <a:bodyPr wrap="none" rtlCol="0">
            <a:spAutoFit/>
          </a:bodyPr>
          <a:lstStyle/>
          <a:p>
            <a:r>
              <a:rPr lang="en-US" sz="2000" b="1" dirty="0"/>
              <a:t>Step 5:</a:t>
            </a:r>
            <a:r>
              <a:rPr lang="en-US" sz="2000" dirty="0"/>
              <a:t> Fill out each selection</a:t>
            </a:r>
            <a:endParaRPr lang="en-US" sz="2000" b="1" dirty="0"/>
          </a:p>
        </p:txBody>
      </p:sp>
      <p:sp>
        <p:nvSpPr>
          <p:cNvPr id="3" name="Slide Number Placeholder 2">
            <a:extLst>
              <a:ext uri="{FF2B5EF4-FFF2-40B4-BE49-F238E27FC236}">
                <a16:creationId xmlns:a16="http://schemas.microsoft.com/office/drawing/2014/main" id="{46DA0CCA-D944-5DF7-54DB-788C8EA35ABA}"/>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25</a:t>
            </a:fld>
            <a:endParaRPr lang="en-US"/>
          </a:p>
        </p:txBody>
      </p:sp>
    </p:spTree>
    <p:extLst>
      <p:ext uri="{BB962C8B-B14F-4D97-AF65-F5344CB8AC3E}">
        <p14:creationId xmlns:p14="http://schemas.microsoft.com/office/powerpoint/2010/main" val="3302312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omputer screen&#10;&#10;Description automatically generated">
            <a:extLst>
              <a:ext uri="{FF2B5EF4-FFF2-40B4-BE49-F238E27FC236}">
                <a16:creationId xmlns:a16="http://schemas.microsoft.com/office/drawing/2014/main" id="{01957A8B-016E-10C3-1D68-A9A0CD3E8A1F}"/>
              </a:ext>
            </a:extLst>
          </p:cNvPr>
          <p:cNvPicPr>
            <a:picLocks noChangeAspect="1"/>
          </p:cNvPicPr>
          <p:nvPr/>
        </p:nvPicPr>
        <p:blipFill>
          <a:blip r:embed="rId3"/>
          <a:stretch>
            <a:fillRect/>
          </a:stretch>
        </p:blipFill>
        <p:spPr>
          <a:xfrm>
            <a:off x="920257" y="1304846"/>
            <a:ext cx="7303486" cy="3332971"/>
          </a:xfrm>
          <a:prstGeom prst="rect">
            <a:avLst/>
          </a:prstGeom>
        </p:spPr>
      </p:pic>
      <p:cxnSp>
        <p:nvCxnSpPr>
          <p:cNvPr id="6" name="Straight Connector 5">
            <a:extLst>
              <a:ext uri="{FF2B5EF4-FFF2-40B4-BE49-F238E27FC236}">
                <a16:creationId xmlns:a16="http://schemas.microsoft.com/office/drawing/2014/main" id="{B4444AC3-0530-8487-BB4C-A7816CE878F0}"/>
              </a:ext>
            </a:extLst>
          </p:cNvPr>
          <p:cNvCxnSpPr/>
          <p:nvPr/>
        </p:nvCxnSpPr>
        <p:spPr>
          <a:xfrm>
            <a:off x="3592316" y="2912270"/>
            <a:ext cx="1232034" cy="0"/>
          </a:xfrm>
          <a:prstGeom prst="line">
            <a:avLst/>
          </a:prstGeom>
          <a:ln w="412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EA50E323-BF5F-9D14-C53E-D70E28526997}"/>
              </a:ext>
            </a:extLst>
          </p:cNvPr>
          <p:cNvCxnSpPr>
            <a:cxnSpLocks/>
          </p:cNvCxnSpPr>
          <p:nvPr/>
        </p:nvCxnSpPr>
        <p:spPr>
          <a:xfrm flipV="1">
            <a:off x="3665551" y="2091193"/>
            <a:ext cx="906449" cy="480557"/>
          </a:xfrm>
          <a:prstGeom prst="line">
            <a:avLst/>
          </a:prstGeom>
          <a:ln w="412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9AE7100-ABF5-2371-C165-F7BE7A5693BB}"/>
              </a:ext>
            </a:extLst>
          </p:cNvPr>
          <p:cNvCxnSpPr>
            <a:cxnSpLocks/>
          </p:cNvCxnSpPr>
          <p:nvPr/>
        </p:nvCxnSpPr>
        <p:spPr>
          <a:xfrm>
            <a:off x="3721210" y="2091193"/>
            <a:ext cx="723569" cy="480557"/>
          </a:xfrm>
          <a:prstGeom prst="line">
            <a:avLst/>
          </a:prstGeom>
          <a:ln w="41275">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080C2AB4-5D9B-E885-988C-B65208E8EE32}"/>
              </a:ext>
            </a:extLst>
          </p:cNvPr>
          <p:cNvSpPr txBox="1"/>
          <p:nvPr/>
        </p:nvSpPr>
        <p:spPr>
          <a:xfrm>
            <a:off x="349529" y="711618"/>
            <a:ext cx="8444941" cy="400110"/>
          </a:xfrm>
          <a:prstGeom prst="rect">
            <a:avLst/>
          </a:prstGeom>
          <a:noFill/>
        </p:spPr>
        <p:txBody>
          <a:bodyPr wrap="none" rtlCol="0">
            <a:spAutoFit/>
          </a:bodyPr>
          <a:lstStyle/>
          <a:p>
            <a:r>
              <a:rPr lang="en-US" sz="2000" b="1" dirty="0"/>
              <a:t>Step 6: </a:t>
            </a:r>
            <a:r>
              <a:rPr lang="en-US" sz="2000" dirty="0"/>
              <a:t>Fill out each box, disregard “Amount Financed by Group” section</a:t>
            </a:r>
            <a:endParaRPr lang="en-US" sz="2000" b="1" dirty="0"/>
          </a:p>
        </p:txBody>
      </p:sp>
      <p:sp>
        <p:nvSpPr>
          <p:cNvPr id="5" name="Slide Number Placeholder 4">
            <a:extLst>
              <a:ext uri="{FF2B5EF4-FFF2-40B4-BE49-F238E27FC236}">
                <a16:creationId xmlns:a16="http://schemas.microsoft.com/office/drawing/2014/main" id="{21E98AA4-5EED-BF3D-03FF-F5F7FA79176F}"/>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26</a:t>
            </a:fld>
            <a:endParaRPr lang="en-US"/>
          </a:p>
        </p:txBody>
      </p:sp>
    </p:spTree>
    <p:extLst>
      <p:ext uri="{BB962C8B-B14F-4D97-AF65-F5344CB8AC3E}">
        <p14:creationId xmlns:p14="http://schemas.microsoft.com/office/powerpoint/2010/main" val="23539218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05C5FD-DE66-6B00-2881-5DBFC0C65B56}"/>
              </a:ext>
            </a:extLst>
          </p:cNvPr>
          <p:cNvSpPr txBox="1"/>
          <p:nvPr/>
        </p:nvSpPr>
        <p:spPr>
          <a:xfrm>
            <a:off x="2151304" y="715452"/>
            <a:ext cx="4841390" cy="400110"/>
          </a:xfrm>
          <a:prstGeom prst="rect">
            <a:avLst/>
          </a:prstGeom>
          <a:noFill/>
        </p:spPr>
        <p:txBody>
          <a:bodyPr wrap="none" rtlCol="0">
            <a:spAutoFit/>
          </a:bodyPr>
          <a:lstStyle/>
          <a:p>
            <a:r>
              <a:rPr lang="en-US" sz="2000" b="1" dirty="0"/>
              <a:t>Step 7: </a:t>
            </a:r>
            <a:r>
              <a:rPr lang="en-US" sz="2000" dirty="0"/>
              <a:t>Complete the Justifications Form</a:t>
            </a:r>
            <a:endParaRPr lang="en-US" sz="2000" b="1" dirty="0"/>
          </a:p>
        </p:txBody>
      </p:sp>
      <p:sp>
        <p:nvSpPr>
          <p:cNvPr id="5" name="Slide Number Placeholder 4">
            <a:extLst>
              <a:ext uri="{FF2B5EF4-FFF2-40B4-BE49-F238E27FC236}">
                <a16:creationId xmlns:a16="http://schemas.microsoft.com/office/drawing/2014/main" id="{F29DD590-5E93-7B11-C82C-D3F52A341C7E}"/>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27</a:t>
            </a:fld>
            <a:endParaRPr lang="en-US"/>
          </a:p>
        </p:txBody>
      </p:sp>
      <p:pic>
        <p:nvPicPr>
          <p:cNvPr id="6" name="Picture 5">
            <a:extLst>
              <a:ext uri="{FF2B5EF4-FFF2-40B4-BE49-F238E27FC236}">
                <a16:creationId xmlns:a16="http://schemas.microsoft.com/office/drawing/2014/main" id="{C3F3E17B-A568-7256-4DB0-EAB614D440FC}"/>
              </a:ext>
            </a:extLst>
          </p:cNvPr>
          <p:cNvPicPr>
            <a:picLocks noChangeAspect="1"/>
          </p:cNvPicPr>
          <p:nvPr/>
        </p:nvPicPr>
        <p:blipFill>
          <a:blip r:embed="rId3"/>
          <a:stretch>
            <a:fillRect/>
          </a:stretch>
        </p:blipFill>
        <p:spPr>
          <a:xfrm>
            <a:off x="1101895" y="1083234"/>
            <a:ext cx="6940209" cy="3906170"/>
          </a:xfrm>
          <a:prstGeom prst="rect">
            <a:avLst/>
          </a:prstGeom>
        </p:spPr>
      </p:pic>
    </p:spTree>
    <p:extLst>
      <p:ext uri="{BB962C8B-B14F-4D97-AF65-F5344CB8AC3E}">
        <p14:creationId xmlns:p14="http://schemas.microsoft.com/office/powerpoint/2010/main" val="12887965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8E4323-181D-330D-9988-4BB9DF7DB776}"/>
              </a:ext>
            </a:extLst>
          </p:cNvPr>
          <p:cNvSpPr txBox="1"/>
          <p:nvPr/>
        </p:nvSpPr>
        <p:spPr>
          <a:xfrm>
            <a:off x="3753505" y="538144"/>
            <a:ext cx="1636987" cy="400110"/>
          </a:xfrm>
          <a:prstGeom prst="rect">
            <a:avLst/>
          </a:prstGeom>
          <a:noFill/>
        </p:spPr>
        <p:txBody>
          <a:bodyPr wrap="none" rtlCol="0">
            <a:spAutoFit/>
          </a:bodyPr>
          <a:lstStyle/>
          <a:p>
            <a:r>
              <a:rPr lang="en-US" sz="2000" b="1" dirty="0"/>
              <a:t>Step 7 cont.</a:t>
            </a:r>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8A925895-D939-6A7D-0E61-5EF472AE02B3}"/>
                  </a:ext>
                </a:extLst>
              </p14:cNvPr>
              <p14:cNvContentPartPr/>
              <p14:nvPr/>
            </p14:nvContentPartPr>
            <p14:xfrm>
              <a:off x="6587407" y="4301371"/>
              <a:ext cx="360" cy="360"/>
            </p14:xfrm>
          </p:contentPart>
        </mc:Choice>
        <mc:Fallback xmlns="">
          <p:pic>
            <p:nvPicPr>
              <p:cNvPr id="3" name="Ink 2">
                <a:extLst>
                  <a:ext uri="{FF2B5EF4-FFF2-40B4-BE49-F238E27FC236}">
                    <a16:creationId xmlns:a16="http://schemas.microsoft.com/office/drawing/2014/main" id="{8A925895-D939-6A7D-0E61-5EF472AE02B3}"/>
                  </a:ext>
                </a:extLst>
              </p:cNvPr>
              <p:cNvPicPr/>
              <p:nvPr/>
            </p:nvPicPr>
            <p:blipFill>
              <a:blip r:embed="rId5"/>
              <a:stretch>
                <a:fillRect/>
              </a:stretch>
            </p:blipFill>
            <p:spPr>
              <a:xfrm>
                <a:off x="6581287" y="4295251"/>
                <a:ext cx="12600" cy="12600"/>
              </a:xfrm>
              <a:prstGeom prst="rect">
                <a:avLst/>
              </a:prstGeom>
            </p:spPr>
          </p:pic>
        </mc:Fallback>
      </mc:AlternateContent>
      <p:sp>
        <p:nvSpPr>
          <p:cNvPr id="6" name="Slide Number Placeholder 5">
            <a:extLst>
              <a:ext uri="{FF2B5EF4-FFF2-40B4-BE49-F238E27FC236}">
                <a16:creationId xmlns:a16="http://schemas.microsoft.com/office/drawing/2014/main" id="{7060E176-2ED9-8073-AB88-C4CDE81E68B2}"/>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28</a:t>
            </a:fld>
            <a:endParaRPr lang="en-US"/>
          </a:p>
        </p:txBody>
      </p:sp>
      <p:pic>
        <p:nvPicPr>
          <p:cNvPr id="7" name="Picture 6">
            <a:extLst>
              <a:ext uri="{FF2B5EF4-FFF2-40B4-BE49-F238E27FC236}">
                <a16:creationId xmlns:a16="http://schemas.microsoft.com/office/drawing/2014/main" id="{5E4BA093-8CB1-921D-FA2F-57FDCB2A129E}"/>
              </a:ext>
            </a:extLst>
          </p:cNvPr>
          <p:cNvPicPr>
            <a:picLocks noChangeAspect="1"/>
          </p:cNvPicPr>
          <p:nvPr/>
        </p:nvPicPr>
        <p:blipFill>
          <a:blip r:embed="rId6"/>
          <a:stretch>
            <a:fillRect/>
          </a:stretch>
        </p:blipFill>
        <p:spPr>
          <a:xfrm>
            <a:off x="1517949" y="935697"/>
            <a:ext cx="6108101" cy="4207803"/>
          </a:xfrm>
          <a:prstGeom prst="rect">
            <a:avLst/>
          </a:prstGeom>
        </p:spPr>
      </p:pic>
    </p:spTree>
    <p:extLst>
      <p:ext uri="{BB962C8B-B14F-4D97-AF65-F5344CB8AC3E}">
        <p14:creationId xmlns:p14="http://schemas.microsoft.com/office/powerpoint/2010/main" val="29067776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4960F-BA32-20BA-14AF-691ABC439BC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B7DB130-7EBB-9B04-800A-65ED43FCF684}"/>
              </a:ext>
            </a:extLst>
          </p:cNvPr>
          <p:cNvSpPr txBox="1"/>
          <p:nvPr/>
        </p:nvSpPr>
        <p:spPr>
          <a:xfrm>
            <a:off x="3753505" y="538144"/>
            <a:ext cx="1636987" cy="400110"/>
          </a:xfrm>
          <a:prstGeom prst="rect">
            <a:avLst/>
          </a:prstGeom>
          <a:noFill/>
        </p:spPr>
        <p:txBody>
          <a:bodyPr wrap="none" rtlCol="0">
            <a:spAutoFit/>
          </a:bodyPr>
          <a:lstStyle/>
          <a:p>
            <a:r>
              <a:rPr lang="en-US" sz="2000" b="1" dirty="0"/>
              <a:t>Step 7 cont.</a:t>
            </a:r>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BEF5396A-6EAB-3E6A-BEAA-BCBC664FEB75}"/>
                  </a:ext>
                </a:extLst>
              </p14:cNvPr>
              <p14:cNvContentPartPr/>
              <p14:nvPr/>
            </p14:nvContentPartPr>
            <p14:xfrm>
              <a:off x="6587407" y="4301371"/>
              <a:ext cx="360" cy="360"/>
            </p14:xfrm>
          </p:contentPart>
        </mc:Choice>
        <mc:Fallback xmlns="">
          <p:pic>
            <p:nvPicPr>
              <p:cNvPr id="3" name="Ink 2">
                <a:extLst>
                  <a:ext uri="{FF2B5EF4-FFF2-40B4-BE49-F238E27FC236}">
                    <a16:creationId xmlns:a16="http://schemas.microsoft.com/office/drawing/2014/main" id="{BEF5396A-6EAB-3E6A-BEAA-BCBC664FEB75}"/>
                  </a:ext>
                </a:extLst>
              </p:cNvPr>
              <p:cNvPicPr/>
              <p:nvPr/>
            </p:nvPicPr>
            <p:blipFill>
              <a:blip r:embed="rId4"/>
              <a:stretch>
                <a:fillRect/>
              </a:stretch>
            </p:blipFill>
            <p:spPr>
              <a:xfrm>
                <a:off x="6581287" y="4295251"/>
                <a:ext cx="12600" cy="12600"/>
              </a:xfrm>
              <a:prstGeom prst="rect">
                <a:avLst/>
              </a:prstGeom>
            </p:spPr>
          </p:pic>
        </mc:Fallback>
      </mc:AlternateContent>
      <p:sp>
        <p:nvSpPr>
          <p:cNvPr id="6" name="Slide Number Placeholder 5">
            <a:extLst>
              <a:ext uri="{FF2B5EF4-FFF2-40B4-BE49-F238E27FC236}">
                <a16:creationId xmlns:a16="http://schemas.microsoft.com/office/drawing/2014/main" id="{D69B5295-CB58-926C-5322-AD1EE28E8A32}"/>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29</a:t>
            </a:fld>
            <a:endParaRPr lang="en-US"/>
          </a:p>
        </p:txBody>
      </p:sp>
      <p:pic>
        <p:nvPicPr>
          <p:cNvPr id="5" name="Picture 4">
            <a:extLst>
              <a:ext uri="{FF2B5EF4-FFF2-40B4-BE49-F238E27FC236}">
                <a16:creationId xmlns:a16="http://schemas.microsoft.com/office/drawing/2014/main" id="{8C3ED515-828B-61F6-4E51-BAFBD54EB5E0}"/>
              </a:ext>
            </a:extLst>
          </p:cNvPr>
          <p:cNvPicPr>
            <a:picLocks noChangeAspect="1"/>
          </p:cNvPicPr>
          <p:nvPr/>
        </p:nvPicPr>
        <p:blipFill>
          <a:blip r:embed="rId5"/>
          <a:stretch>
            <a:fillRect/>
          </a:stretch>
        </p:blipFill>
        <p:spPr>
          <a:xfrm>
            <a:off x="1397261" y="942624"/>
            <a:ext cx="6291650" cy="3903821"/>
          </a:xfrm>
          <a:prstGeom prst="rect">
            <a:avLst/>
          </a:prstGeom>
        </p:spPr>
      </p:pic>
    </p:spTree>
    <p:extLst>
      <p:ext uri="{BB962C8B-B14F-4D97-AF65-F5344CB8AC3E}">
        <p14:creationId xmlns:p14="http://schemas.microsoft.com/office/powerpoint/2010/main" val="4573894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25D68-E177-91E5-A218-9AB45309913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54FB5C0-6C01-233A-4FCE-260291DAF668}"/>
              </a:ext>
            </a:extLst>
          </p:cNvPr>
          <p:cNvSpPr txBox="1"/>
          <p:nvPr/>
        </p:nvSpPr>
        <p:spPr>
          <a:xfrm>
            <a:off x="3753505" y="538144"/>
            <a:ext cx="1636987" cy="400110"/>
          </a:xfrm>
          <a:prstGeom prst="rect">
            <a:avLst/>
          </a:prstGeom>
          <a:noFill/>
        </p:spPr>
        <p:txBody>
          <a:bodyPr wrap="none" rtlCol="0">
            <a:spAutoFit/>
          </a:bodyPr>
          <a:lstStyle/>
          <a:p>
            <a:r>
              <a:rPr lang="en-US" sz="2000" b="1" dirty="0"/>
              <a:t>Step 7 cont.</a:t>
            </a:r>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D3692B1E-FCBD-FDBB-8E6C-58217FEE1E05}"/>
                  </a:ext>
                </a:extLst>
              </p14:cNvPr>
              <p14:cNvContentPartPr/>
              <p14:nvPr/>
            </p14:nvContentPartPr>
            <p14:xfrm>
              <a:off x="6587407" y="4301371"/>
              <a:ext cx="360" cy="360"/>
            </p14:xfrm>
          </p:contentPart>
        </mc:Choice>
        <mc:Fallback xmlns="">
          <p:pic>
            <p:nvPicPr>
              <p:cNvPr id="3" name="Ink 2">
                <a:extLst>
                  <a:ext uri="{FF2B5EF4-FFF2-40B4-BE49-F238E27FC236}">
                    <a16:creationId xmlns:a16="http://schemas.microsoft.com/office/drawing/2014/main" id="{D3692B1E-FCBD-FDBB-8E6C-58217FEE1E05}"/>
                  </a:ext>
                </a:extLst>
              </p:cNvPr>
              <p:cNvPicPr/>
              <p:nvPr/>
            </p:nvPicPr>
            <p:blipFill>
              <a:blip r:embed="rId4"/>
              <a:stretch>
                <a:fillRect/>
              </a:stretch>
            </p:blipFill>
            <p:spPr>
              <a:xfrm>
                <a:off x="6581287" y="4295251"/>
                <a:ext cx="12600" cy="12600"/>
              </a:xfrm>
              <a:prstGeom prst="rect">
                <a:avLst/>
              </a:prstGeom>
            </p:spPr>
          </p:pic>
        </mc:Fallback>
      </mc:AlternateContent>
      <p:sp>
        <p:nvSpPr>
          <p:cNvPr id="6" name="Slide Number Placeholder 5">
            <a:extLst>
              <a:ext uri="{FF2B5EF4-FFF2-40B4-BE49-F238E27FC236}">
                <a16:creationId xmlns:a16="http://schemas.microsoft.com/office/drawing/2014/main" id="{C2FFE734-FBEB-65DE-72E5-67D78C3C03D7}"/>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30</a:t>
            </a:fld>
            <a:endParaRPr lang="en-US"/>
          </a:p>
        </p:txBody>
      </p:sp>
      <p:pic>
        <p:nvPicPr>
          <p:cNvPr id="5" name="Picture 4">
            <a:extLst>
              <a:ext uri="{FF2B5EF4-FFF2-40B4-BE49-F238E27FC236}">
                <a16:creationId xmlns:a16="http://schemas.microsoft.com/office/drawing/2014/main" id="{D70436B6-EA8A-4471-4FF1-F978E6C52A8C}"/>
              </a:ext>
            </a:extLst>
          </p:cNvPr>
          <p:cNvPicPr>
            <a:picLocks noChangeAspect="1"/>
          </p:cNvPicPr>
          <p:nvPr/>
        </p:nvPicPr>
        <p:blipFill>
          <a:blip r:embed="rId5"/>
          <a:stretch>
            <a:fillRect/>
          </a:stretch>
        </p:blipFill>
        <p:spPr>
          <a:xfrm>
            <a:off x="685798" y="938254"/>
            <a:ext cx="7772400" cy="3993286"/>
          </a:xfrm>
          <a:prstGeom prst="rect">
            <a:avLst/>
          </a:prstGeom>
        </p:spPr>
      </p:pic>
    </p:spTree>
    <p:extLst>
      <p:ext uri="{BB962C8B-B14F-4D97-AF65-F5344CB8AC3E}">
        <p14:creationId xmlns:p14="http://schemas.microsoft.com/office/powerpoint/2010/main" val="36851619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4C6F8-0B18-B830-EE51-2AC2BE1A3B4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11032A0-2804-A39D-BC00-79C0271C373A}"/>
              </a:ext>
            </a:extLst>
          </p:cNvPr>
          <p:cNvSpPr txBox="1"/>
          <p:nvPr/>
        </p:nvSpPr>
        <p:spPr>
          <a:xfrm>
            <a:off x="3753505" y="538144"/>
            <a:ext cx="1636987" cy="400110"/>
          </a:xfrm>
          <a:prstGeom prst="rect">
            <a:avLst/>
          </a:prstGeom>
          <a:noFill/>
        </p:spPr>
        <p:txBody>
          <a:bodyPr wrap="none" rtlCol="0">
            <a:spAutoFit/>
          </a:bodyPr>
          <a:lstStyle/>
          <a:p>
            <a:r>
              <a:rPr lang="en-US" sz="2000" b="1" dirty="0"/>
              <a:t>Step 7 cont.</a:t>
            </a:r>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F7C6D3C3-5981-4671-B1A1-E60B09E2445E}"/>
                  </a:ext>
                </a:extLst>
              </p14:cNvPr>
              <p14:cNvContentPartPr/>
              <p14:nvPr/>
            </p14:nvContentPartPr>
            <p14:xfrm>
              <a:off x="6587407" y="4301371"/>
              <a:ext cx="360" cy="360"/>
            </p14:xfrm>
          </p:contentPart>
        </mc:Choice>
        <mc:Fallback xmlns="">
          <p:pic>
            <p:nvPicPr>
              <p:cNvPr id="3" name="Ink 2">
                <a:extLst>
                  <a:ext uri="{FF2B5EF4-FFF2-40B4-BE49-F238E27FC236}">
                    <a16:creationId xmlns:a16="http://schemas.microsoft.com/office/drawing/2014/main" id="{F7C6D3C3-5981-4671-B1A1-E60B09E2445E}"/>
                  </a:ext>
                </a:extLst>
              </p:cNvPr>
              <p:cNvPicPr/>
              <p:nvPr/>
            </p:nvPicPr>
            <p:blipFill>
              <a:blip r:embed="rId4"/>
              <a:stretch>
                <a:fillRect/>
              </a:stretch>
            </p:blipFill>
            <p:spPr>
              <a:xfrm>
                <a:off x="6581287" y="4295251"/>
                <a:ext cx="12600" cy="12600"/>
              </a:xfrm>
              <a:prstGeom prst="rect">
                <a:avLst/>
              </a:prstGeom>
            </p:spPr>
          </p:pic>
        </mc:Fallback>
      </mc:AlternateContent>
      <p:sp>
        <p:nvSpPr>
          <p:cNvPr id="6" name="Slide Number Placeholder 5">
            <a:extLst>
              <a:ext uri="{FF2B5EF4-FFF2-40B4-BE49-F238E27FC236}">
                <a16:creationId xmlns:a16="http://schemas.microsoft.com/office/drawing/2014/main" id="{CACC8CE4-C099-CBB9-6206-91CFABEE52DE}"/>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31</a:t>
            </a:fld>
            <a:endParaRPr lang="en-US"/>
          </a:p>
        </p:txBody>
      </p:sp>
      <p:pic>
        <p:nvPicPr>
          <p:cNvPr id="5" name="Picture 4">
            <a:extLst>
              <a:ext uri="{FF2B5EF4-FFF2-40B4-BE49-F238E27FC236}">
                <a16:creationId xmlns:a16="http://schemas.microsoft.com/office/drawing/2014/main" id="{CBDEAC07-0945-F735-FE5B-FF35DCEA49F4}"/>
              </a:ext>
            </a:extLst>
          </p:cNvPr>
          <p:cNvPicPr>
            <a:picLocks noChangeAspect="1"/>
          </p:cNvPicPr>
          <p:nvPr/>
        </p:nvPicPr>
        <p:blipFill>
          <a:blip r:embed="rId5"/>
          <a:stretch>
            <a:fillRect/>
          </a:stretch>
        </p:blipFill>
        <p:spPr>
          <a:xfrm>
            <a:off x="1076511" y="938254"/>
            <a:ext cx="6990977" cy="4057873"/>
          </a:xfrm>
          <a:prstGeom prst="rect">
            <a:avLst/>
          </a:prstGeom>
        </p:spPr>
      </p:pic>
    </p:spTree>
    <p:extLst>
      <p:ext uri="{BB962C8B-B14F-4D97-AF65-F5344CB8AC3E}">
        <p14:creationId xmlns:p14="http://schemas.microsoft.com/office/powerpoint/2010/main" val="9770581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DF505-1E13-538B-A102-6DCAB16244D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C162760-B803-CA35-229B-876B14620779}"/>
              </a:ext>
            </a:extLst>
          </p:cNvPr>
          <p:cNvSpPr txBox="1"/>
          <p:nvPr/>
        </p:nvSpPr>
        <p:spPr>
          <a:xfrm>
            <a:off x="3753505" y="538144"/>
            <a:ext cx="1636987" cy="400110"/>
          </a:xfrm>
          <a:prstGeom prst="rect">
            <a:avLst/>
          </a:prstGeom>
          <a:noFill/>
        </p:spPr>
        <p:txBody>
          <a:bodyPr wrap="none" rtlCol="0">
            <a:spAutoFit/>
          </a:bodyPr>
          <a:lstStyle/>
          <a:p>
            <a:r>
              <a:rPr lang="en-US" sz="2000" b="1" dirty="0"/>
              <a:t>Step 7 cont.</a:t>
            </a:r>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6EE9CB40-CA11-FE74-C09E-B8596C51846C}"/>
                  </a:ext>
                </a:extLst>
              </p14:cNvPr>
              <p14:cNvContentPartPr/>
              <p14:nvPr/>
            </p14:nvContentPartPr>
            <p14:xfrm>
              <a:off x="6587407" y="4301371"/>
              <a:ext cx="360" cy="360"/>
            </p14:xfrm>
          </p:contentPart>
        </mc:Choice>
        <mc:Fallback xmlns="">
          <p:pic>
            <p:nvPicPr>
              <p:cNvPr id="3" name="Ink 2">
                <a:extLst>
                  <a:ext uri="{FF2B5EF4-FFF2-40B4-BE49-F238E27FC236}">
                    <a16:creationId xmlns:a16="http://schemas.microsoft.com/office/drawing/2014/main" id="{6EE9CB40-CA11-FE74-C09E-B8596C51846C}"/>
                  </a:ext>
                </a:extLst>
              </p:cNvPr>
              <p:cNvPicPr/>
              <p:nvPr/>
            </p:nvPicPr>
            <p:blipFill>
              <a:blip r:embed="rId4"/>
              <a:stretch>
                <a:fillRect/>
              </a:stretch>
            </p:blipFill>
            <p:spPr>
              <a:xfrm>
                <a:off x="6581287" y="4295251"/>
                <a:ext cx="12600" cy="12600"/>
              </a:xfrm>
              <a:prstGeom prst="rect">
                <a:avLst/>
              </a:prstGeom>
            </p:spPr>
          </p:pic>
        </mc:Fallback>
      </mc:AlternateContent>
      <p:sp>
        <p:nvSpPr>
          <p:cNvPr id="6" name="Slide Number Placeholder 5">
            <a:extLst>
              <a:ext uri="{FF2B5EF4-FFF2-40B4-BE49-F238E27FC236}">
                <a16:creationId xmlns:a16="http://schemas.microsoft.com/office/drawing/2014/main" id="{3DFC49B3-25F4-0BB4-D340-C83F1A412D58}"/>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32</a:t>
            </a:fld>
            <a:endParaRPr lang="en-US"/>
          </a:p>
        </p:txBody>
      </p:sp>
      <p:pic>
        <p:nvPicPr>
          <p:cNvPr id="5" name="Picture 4">
            <a:extLst>
              <a:ext uri="{FF2B5EF4-FFF2-40B4-BE49-F238E27FC236}">
                <a16:creationId xmlns:a16="http://schemas.microsoft.com/office/drawing/2014/main" id="{D1D5329E-63D6-96ED-F1D0-E4A213F7E165}"/>
              </a:ext>
            </a:extLst>
          </p:cNvPr>
          <p:cNvPicPr>
            <a:picLocks noChangeAspect="1"/>
          </p:cNvPicPr>
          <p:nvPr/>
        </p:nvPicPr>
        <p:blipFill>
          <a:blip r:embed="rId5"/>
          <a:stretch>
            <a:fillRect/>
          </a:stretch>
        </p:blipFill>
        <p:spPr>
          <a:xfrm>
            <a:off x="685798" y="938254"/>
            <a:ext cx="7772400" cy="2263200"/>
          </a:xfrm>
          <a:prstGeom prst="rect">
            <a:avLst/>
          </a:prstGeom>
        </p:spPr>
      </p:pic>
    </p:spTree>
    <p:extLst>
      <p:ext uri="{BB962C8B-B14F-4D97-AF65-F5344CB8AC3E}">
        <p14:creationId xmlns:p14="http://schemas.microsoft.com/office/powerpoint/2010/main" val="7505396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97">
          <a:extLst>
            <a:ext uri="{FF2B5EF4-FFF2-40B4-BE49-F238E27FC236}">
              <a16:creationId xmlns:a16="http://schemas.microsoft.com/office/drawing/2014/main" id="{8EB4C285-1EC1-8387-3576-1C2F1CC94E6C}"/>
            </a:ext>
          </a:extLst>
        </p:cNvPr>
        <p:cNvGrpSpPr/>
        <p:nvPr/>
      </p:nvGrpSpPr>
      <p:grpSpPr>
        <a:xfrm>
          <a:off x="0" y="0"/>
          <a:ext cx="0" cy="0"/>
          <a:chOff x="0" y="0"/>
          <a:chExt cx="0" cy="0"/>
        </a:xfrm>
      </p:grpSpPr>
      <p:sp>
        <p:nvSpPr>
          <p:cNvPr id="198" name="Google Shape;198;p27">
            <a:extLst>
              <a:ext uri="{FF2B5EF4-FFF2-40B4-BE49-F238E27FC236}">
                <a16:creationId xmlns:a16="http://schemas.microsoft.com/office/drawing/2014/main" id="{4670C1C1-94F5-1768-8EC1-ED7B971D90CA}"/>
              </a:ext>
            </a:extLst>
          </p:cNvPr>
          <p:cNvSpPr txBox="1">
            <a:spLocks noGrp="1"/>
          </p:cNvSpPr>
          <p:nvPr>
            <p:ph type="title"/>
          </p:nvPr>
        </p:nvSpPr>
        <p:spPr>
          <a:xfrm>
            <a:off x="1001712" y="550164"/>
            <a:ext cx="6330300" cy="758700"/>
          </a:xfrm>
          <a:prstGeom prst="rect">
            <a:avLst/>
          </a:prstGeom>
          <a:noFill/>
          <a:ln>
            <a:noFill/>
          </a:ln>
        </p:spPr>
        <p:txBody>
          <a:bodyPr spcFirstLastPara="1" wrap="square" lIns="0" tIns="13950" rIns="0" bIns="0" anchor="t" anchorCtr="0">
            <a:spAutoFit/>
          </a:bodyPr>
          <a:lstStyle/>
          <a:p>
            <a:pPr marL="12700" lvl="0" indent="0" algn="l" rtl="0">
              <a:lnSpc>
                <a:spcPct val="100000"/>
              </a:lnSpc>
              <a:spcBef>
                <a:spcPts val="0"/>
              </a:spcBef>
              <a:spcAft>
                <a:spcPts val="0"/>
              </a:spcAft>
              <a:buNone/>
            </a:pPr>
            <a:r>
              <a:rPr lang="en-US" sz="4800"/>
              <a:t>Grant </a:t>
            </a:r>
            <a:r>
              <a:rPr lang="en-US" sz="4800">
                <a:solidFill>
                  <a:srgbClr val="434343"/>
                </a:solidFill>
              </a:rPr>
              <a:t>hearings</a:t>
            </a:r>
            <a:endParaRPr sz="4800"/>
          </a:p>
        </p:txBody>
      </p:sp>
      <p:sp>
        <p:nvSpPr>
          <p:cNvPr id="199" name="Google Shape;199;p27">
            <a:extLst>
              <a:ext uri="{FF2B5EF4-FFF2-40B4-BE49-F238E27FC236}">
                <a16:creationId xmlns:a16="http://schemas.microsoft.com/office/drawing/2014/main" id="{8320C76B-11FE-18CE-8D92-4C0E627B4C1C}"/>
              </a:ext>
            </a:extLst>
          </p:cNvPr>
          <p:cNvSpPr txBox="1"/>
          <p:nvPr/>
        </p:nvSpPr>
        <p:spPr>
          <a:xfrm>
            <a:off x="1116330" y="1407166"/>
            <a:ext cx="6803400" cy="3124490"/>
          </a:xfrm>
          <a:prstGeom prst="rect">
            <a:avLst/>
          </a:prstGeom>
          <a:noFill/>
          <a:ln>
            <a:noFill/>
          </a:ln>
        </p:spPr>
        <p:txBody>
          <a:bodyPr spcFirstLastPara="1" wrap="square" lIns="0" tIns="33000" rIns="0" bIns="0" anchor="t" anchorCtr="0">
            <a:spAutoFit/>
          </a:bodyPr>
          <a:lstStyle/>
          <a:p>
            <a:pPr marL="355600" marR="0" lvl="0" indent="-343535" algn="l" rtl="0">
              <a:lnSpc>
                <a:spcPct val="100000"/>
              </a:lnSpc>
              <a:spcBef>
                <a:spcPts val="0"/>
              </a:spcBef>
              <a:spcAft>
                <a:spcPts val="0"/>
              </a:spcAft>
              <a:buClr>
                <a:srgbClr val="FFB600"/>
              </a:buClr>
              <a:buSzPts val="1800"/>
              <a:buFont typeface="Trebuchet MS"/>
              <a:buAutoNum type="arabicPeriod"/>
            </a:pPr>
            <a:r>
              <a:rPr lang="en-US" sz="1550" dirty="0">
                <a:solidFill>
                  <a:srgbClr val="666666"/>
                </a:solidFill>
                <a:latin typeface="Trebuchet MS"/>
                <a:ea typeface="Trebuchet MS"/>
                <a:cs typeface="Trebuchet MS"/>
                <a:sym typeface="Trebuchet MS"/>
              </a:rPr>
              <a:t>Each hearing takes about 5 minutes. It is not mandatory to attend, but you are welcome to do so. Hearing dates and times will be posted on the SAC website. SAC will prioritize hearings for officers that would like to attend.</a:t>
            </a:r>
            <a:endParaRPr sz="1550" dirty="0">
              <a:solidFill>
                <a:schemeClr val="dk1"/>
              </a:solidFill>
              <a:latin typeface="Trebuchet MS"/>
              <a:ea typeface="Trebuchet MS"/>
              <a:cs typeface="Trebuchet MS"/>
              <a:sym typeface="Trebuchet MS"/>
            </a:endParaRPr>
          </a:p>
          <a:p>
            <a:pPr marL="813435" marR="0" lvl="1" indent="-343535" algn="l" rtl="0">
              <a:lnSpc>
                <a:spcPct val="119583"/>
              </a:lnSpc>
              <a:spcBef>
                <a:spcPts val="0"/>
              </a:spcBef>
              <a:spcAft>
                <a:spcPts val="0"/>
              </a:spcAft>
              <a:buClr>
                <a:srgbClr val="FFB600"/>
              </a:buClr>
              <a:buSzPts val="1800"/>
              <a:buFont typeface="Arial"/>
              <a:buChar char="○"/>
            </a:pPr>
            <a:r>
              <a:rPr lang="en-US" sz="1200" b="0" i="0" u="none" strike="noStrike" cap="none" dirty="0">
                <a:solidFill>
                  <a:srgbClr val="666666"/>
                </a:solidFill>
                <a:latin typeface="Trebuchet MS"/>
                <a:ea typeface="Trebuchet MS"/>
                <a:cs typeface="Trebuchet MS"/>
                <a:sym typeface="Trebuchet MS"/>
              </a:rPr>
              <a:t>Be prepared to explain each grant and why it is relevant to your RSOs mission.</a:t>
            </a:r>
            <a:endParaRPr sz="1200" b="0" i="0" u="none" strike="noStrike" cap="none" dirty="0">
              <a:solidFill>
                <a:schemeClr val="dk1"/>
              </a:solidFill>
              <a:latin typeface="Trebuchet MS"/>
              <a:ea typeface="Trebuchet MS"/>
              <a:cs typeface="Trebuchet MS"/>
              <a:sym typeface="Trebuchet MS"/>
            </a:endParaRPr>
          </a:p>
          <a:p>
            <a:pPr marL="813435" marR="0" lvl="1" indent="-343535" algn="l" rtl="0">
              <a:lnSpc>
                <a:spcPct val="100000"/>
              </a:lnSpc>
              <a:spcBef>
                <a:spcPts val="65"/>
              </a:spcBef>
              <a:spcAft>
                <a:spcPts val="0"/>
              </a:spcAft>
              <a:buClr>
                <a:srgbClr val="FFB600"/>
              </a:buClr>
              <a:buSzPts val="1800"/>
              <a:buFont typeface="Arial"/>
              <a:buChar char="○"/>
            </a:pPr>
            <a:r>
              <a:rPr lang="en-US" sz="1200" b="0" i="0" u="none" strike="noStrike" cap="none" dirty="0">
                <a:solidFill>
                  <a:srgbClr val="666666"/>
                </a:solidFill>
                <a:latin typeface="Trebuchet MS"/>
                <a:ea typeface="Trebuchet MS"/>
                <a:cs typeface="Trebuchet MS"/>
                <a:sym typeface="Trebuchet MS"/>
              </a:rPr>
              <a:t>The committee may ask you questions.</a:t>
            </a:r>
            <a:endParaRPr sz="1200" b="0" i="0" u="none" strike="noStrike" cap="none" dirty="0">
              <a:solidFill>
                <a:schemeClr val="dk1"/>
              </a:solidFill>
              <a:latin typeface="Trebuchet MS"/>
              <a:ea typeface="Trebuchet MS"/>
              <a:cs typeface="Trebuchet MS"/>
              <a:sym typeface="Trebuchet MS"/>
            </a:endParaRPr>
          </a:p>
          <a:p>
            <a:pPr marL="355600" marR="351790" lvl="0" indent="-343535" algn="l" rtl="0">
              <a:lnSpc>
                <a:spcPct val="121290"/>
              </a:lnSpc>
              <a:spcBef>
                <a:spcPts val="660"/>
              </a:spcBef>
              <a:spcAft>
                <a:spcPts val="0"/>
              </a:spcAft>
              <a:buClr>
                <a:srgbClr val="FFB600"/>
              </a:buClr>
              <a:buSzPts val="1800"/>
              <a:buFont typeface="Trebuchet MS"/>
              <a:buAutoNum type="arabicPeriod"/>
            </a:pPr>
            <a:r>
              <a:rPr lang="en-US" sz="1550" dirty="0">
                <a:solidFill>
                  <a:srgbClr val="666666"/>
                </a:solidFill>
                <a:latin typeface="Trebuchet MS"/>
                <a:ea typeface="Trebuchet MS"/>
                <a:cs typeface="Trebuchet MS"/>
                <a:sym typeface="Trebuchet MS"/>
              </a:rPr>
              <a:t>The committee will vote on a </a:t>
            </a:r>
            <a:r>
              <a:rPr lang="en-US" sz="1550" b="1" dirty="0">
                <a:solidFill>
                  <a:srgbClr val="666666"/>
                </a:solidFill>
                <a:latin typeface="Trebuchet MS"/>
                <a:ea typeface="Trebuchet MS"/>
                <a:cs typeface="Trebuchet MS"/>
                <a:sym typeface="Trebuchet MS"/>
              </a:rPr>
              <a:t>PRELIMINARY </a:t>
            </a:r>
            <a:r>
              <a:rPr lang="en-US" sz="1550" dirty="0">
                <a:solidFill>
                  <a:srgbClr val="666666"/>
                </a:solidFill>
                <a:latin typeface="Trebuchet MS"/>
                <a:ea typeface="Trebuchet MS"/>
                <a:cs typeface="Trebuchet MS"/>
                <a:sym typeface="Trebuchet MS"/>
              </a:rPr>
              <a:t>amount, and you are  excused.</a:t>
            </a:r>
            <a:endParaRPr sz="1550" dirty="0">
              <a:solidFill>
                <a:schemeClr val="dk1"/>
              </a:solidFill>
              <a:latin typeface="Trebuchet MS"/>
              <a:ea typeface="Trebuchet MS"/>
              <a:cs typeface="Trebuchet MS"/>
              <a:sym typeface="Trebuchet MS"/>
            </a:endParaRPr>
          </a:p>
          <a:p>
            <a:pPr marL="355600" marR="86360" lvl="0" indent="-343535" algn="l" rtl="0">
              <a:lnSpc>
                <a:spcPct val="101499"/>
              </a:lnSpc>
              <a:spcBef>
                <a:spcPts val="345"/>
              </a:spcBef>
              <a:spcAft>
                <a:spcPts val="0"/>
              </a:spcAft>
              <a:buClr>
                <a:srgbClr val="FFB600"/>
              </a:buClr>
              <a:buSzPts val="1800"/>
              <a:buFont typeface="Trebuchet MS"/>
              <a:buAutoNum type="arabicPeriod"/>
            </a:pPr>
            <a:r>
              <a:rPr lang="en-US" sz="1550" dirty="0">
                <a:solidFill>
                  <a:srgbClr val="666666"/>
                </a:solidFill>
                <a:latin typeface="Trebuchet MS"/>
                <a:ea typeface="Trebuchet MS"/>
                <a:cs typeface="Trebuchet MS"/>
                <a:sym typeface="Trebuchet MS"/>
              </a:rPr>
              <a:t>At the end of the semester, the committee will reevaluate the budget to determine final grant amounts and will make a cut across the board if necessary.</a:t>
            </a:r>
            <a:endParaRPr sz="1550" dirty="0">
              <a:solidFill>
                <a:schemeClr val="dk1"/>
              </a:solidFill>
              <a:latin typeface="Trebuchet MS"/>
              <a:ea typeface="Trebuchet MS"/>
              <a:cs typeface="Trebuchet MS"/>
              <a:sym typeface="Trebuchet MS"/>
            </a:endParaRPr>
          </a:p>
          <a:p>
            <a:pPr marL="355600" marR="0" lvl="0" indent="-343535" algn="l" rtl="0">
              <a:lnSpc>
                <a:spcPct val="100000"/>
              </a:lnSpc>
              <a:spcBef>
                <a:spcPts val="445"/>
              </a:spcBef>
              <a:spcAft>
                <a:spcPts val="0"/>
              </a:spcAft>
              <a:buClr>
                <a:srgbClr val="FFB600"/>
              </a:buClr>
              <a:buSzPts val="1800"/>
              <a:buFont typeface="Trebuchet MS"/>
              <a:buAutoNum type="arabicPeriod"/>
            </a:pPr>
            <a:r>
              <a:rPr lang="en-US" sz="1550" dirty="0">
                <a:solidFill>
                  <a:srgbClr val="666666"/>
                </a:solidFill>
                <a:latin typeface="Trebuchet MS"/>
                <a:ea typeface="Trebuchet MS"/>
                <a:cs typeface="Trebuchet MS"/>
                <a:sym typeface="Trebuchet MS"/>
              </a:rPr>
              <a:t>Your RSO will receive an email with the final approved grant amount.</a:t>
            </a:r>
            <a:endParaRPr sz="1550" dirty="0">
              <a:solidFill>
                <a:schemeClr val="dk1"/>
              </a:solidFill>
              <a:latin typeface="Trebuchet MS"/>
              <a:ea typeface="Trebuchet MS"/>
              <a:cs typeface="Trebuchet MS"/>
              <a:sym typeface="Trebuchet MS"/>
            </a:endParaRPr>
          </a:p>
        </p:txBody>
      </p:sp>
      <p:grpSp>
        <p:nvGrpSpPr>
          <p:cNvPr id="200" name="Google Shape;200;p27">
            <a:extLst>
              <a:ext uri="{FF2B5EF4-FFF2-40B4-BE49-F238E27FC236}">
                <a16:creationId xmlns:a16="http://schemas.microsoft.com/office/drawing/2014/main" id="{8CE48C93-17E1-CCC5-1A5B-79EACD18DAB5}"/>
              </a:ext>
            </a:extLst>
          </p:cNvPr>
          <p:cNvGrpSpPr/>
          <p:nvPr/>
        </p:nvGrpSpPr>
        <p:grpSpPr>
          <a:xfrm>
            <a:off x="8058150" y="333374"/>
            <a:ext cx="809625" cy="762076"/>
            <a:chOff x="8058150" y="333374"/>
            <a:chExt cx="809625" cy="762076"/>
          </a:xfrm>
        </p:grpSpPr>
        <p:sp>
          <p:nvSpPr>
            <p:cNvPr id="201" name="Google Shape;201;p27">
              <a:extLst>
                <a:ext uri="{FF2B5EF4-FFF2-40B4-BE49-F238E27FC236}">
                  <a16:creationId xmlns:a16="http://schemas.microsoft.com/office/drawing/2014/main" id="{FF9ACD09-CF10-B33D-C1D1-01E9E0C2EDF2}"/>
                </a:ext>
              </a:extLst>
            </p:cNvPr>
            <p:cNvSpPr/>
            <p:nvPr/>
          </p:nvSpPr>
          <p:spPr>
            <a:xfrm>
              <a:off x="8058150" y="333374"/>
              <a:ext cx="809625" cy="581025"/>
            </a:xfrm>
            <a:custGeom>
              <a:avLst/>
              <a:gdLst/>
              <a:ahLst/>
              <a:cxnLst/>
              <a:rect l="l" t="t" r="r" b="b"/>
              <a:pathLst>
                <a:path w="809625" h="581025" extrusionOk="0">
                  <a:moveTo>
                    <a:pt x="428625" y="21717"/>
                  </a:moveTo>
                  <a:lnTo>
                    <a:pt x="426212" y="17653"/>
                  </a:lnTo>
                  <a:lnTo>
                    <a:pt x="425069" y="12192"/>
                  </a:lnTo>
                  <a:lnTo>
                    <a:pt x="421513" y="8128"/>
                  </a:lnTo>
                  <a:lnTo>
                    <a:pt x="414274" y="2667"/>
                  </a:lnTo>
                  <a:lnTo>
                    <a:pt x="404876" y="0"/>
                  </a:lnTo>
                  <a:lnTo>
                    <a:pt x="395351" y="2667"/>
                  </a:lnTo>
                  <a:lnTo>
                    <a:pt x="388112" y="8128"/>
                  </a:lnTo>
                  <a:lnTo>
                    <a:pt x="384556" y="12192"/>
                  </a:lnTo>
                  <a:lnTo>
                    <a:pt x="383413" y="17653"/>
                  </a:lnTo>
                  <a:lnTo>
                    <a:pt x="381000" y="21717"/>
                  </a:lnTo>
                  <a:lnTo>
                    <a:pt x="381000" y="57150"/>
                  </a:lnTo>
                  <a:lnTo>
                    <a:pt x="428625" y="57150"/>
                  </a:lnTo>
                  <a:lnTo>
                    <a:pt x="428625" y="21717"/>
                  </a:lnTo>
                  <a:close/>
                </a:path>
                <a:path w="809625" h="581025" extrusionOk="0">
                  <a:moveTo>
                    <a:pt x="809625" y="94615"/>
                  </a:moveTo>
                  <a:lnTo>
                    <a:pt x="808482" y="90043"/>
                  </a:lnTo>
                  <a:lnTo>
                    <a:pt x="806069" y="86614"/>
                  </a:lnTo>
                  <a:lnTo>
                    <a:pt x="803783" y="83185"/>
                  </a:lnTo>
                  <a:lnTo>
                    <a:pt x="800227" y="79629"/>
                  </a:lnTo>
                  <a:lnTo>
                    <a:pt x="795528" y="77343"/>
                  </a:lnTo>
                  <a:lnTo>
                    <a:pt x="790829" y="76200"/>
                  </a:lnTo>
                  <a:lnTo>
                    <a:pt x="786130" y="76200"/>
                  </a:lnTo>
                  <a:lnTo>
                    <a:pt x="786130" y="99314"/>
                  </a:lnTo>
                  <a:lnTo>
                    <a:pt x="786130" y="557911"/>
                  </a:lnTo>
                  <a:lnTo>
                    <a:pt x="23495" y="557911"/>
                  </a:lnTo>
                  <a:lnTo>
                    <a:pt x="23495" y="99314"/>
                  </a:lnTo>
                  <a:lnTo>
                    <a:pt x="786130" y="99314"/>
                  </a:lnTo>
                  <a:lnTo>
                    <a:pt x="786130" y="76200"/>
                  </a:lnTo>
                  <a:lnTo>
                    <a:pt x="18796" y="76200"/>
                  </a:lnTo>
                  <a:lnTo>
                    <a:pt x="14097" y="77343"/>
                  </a:lnTo>
                  <a:lnTo>
                    <a:pt x="9398" y="79629"/>
                  </a:lnTo>
                  <a:lnTo>
                    <a:pt x="5842" y="83185"/>
                  </a:lnTo>
                  <a:lnTo>
                    <a:pt x="3556" y="86614"/>
                  </a:lnTo>
                  <a:lnTo>
                    <a:pt x="1143" y="90043"/>
                  </a:lnTo>
                  <a:lnTo>
                    <a:pt x="0" y="94615"/>
                  </a:lnTo>
                  <a:lnTo>
                    <a:pt x="0" y="562610"/>
                  </a:lnTo>
                  <a:lnTo>
                    <a:pt x="1143" y="567182"/>
                  </a:lnTo>
                  <a:lnTo>
                    <a:pt x="3556" y="570611"/>
                  </a:lnTo>
                  <a:lnTo>
                    <a:pt x="5842" y="574040"/>
                  </a:lnTo>
                  <a:lnTo>
                    <a:pt x="9398" y="576453"/>
                  </a:lnTo>
                  <a:lnTo>
                    <a:pt x="14097" y="578739"/>
                  </a:lnTo>
                  <a:lnTo>
                    <a:pt x="23495" y="581025"/>
                  </a:lnTo>
                  <a:lnTo>
                    <a:pt x="786130" y="581025"/>
                  </a:lnTo>
                  <a:lnTo>
                    <a:pt x="795528" y="578739"/>
                  </a:lnTo>
                  <a:lnTo>
                    <a:pt x="800227" y="576453"/>
                  </a:lnTo>
                  <a:lnTo>
                    <a:pt x="803783" y="574040"/>
                  </a:lnTo>
                  <a:lnTo>
                    <a:pt x="806069" y="570611"/>
                  </a:lnTo>
                  <a:lnTo>
                    <a:pt x="808482" y="567182"/>
                  </a:lnTo>
                  <a:lnTo>
                    <a:pt x="809625" y="562610"/>
                  </a:lnTo>
                  <a:lnTo>
                    <a:pt x="809625" y="557911"/>
                  </a:lnTo>
                  <a:lnTo>
                    <a:pt x="809625" y="99314"/>
                  </a:lnTo>
                  <a:lnTo>
                    <a:pt x="809625" y="94615"/>
                  </a:lnTo>
                  <a:close/>
                </a:path>
              </a:pathLst>
            </a:custGeom>
            <a:solidFill>
              <a:srgbClr val="FFB6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2" name="Google Shape;202;p27">
              <a:extLst>
                <a:ext uri="{FF2B5EF4-FFF2-40B4-BE49-F238E27FC236}">
                  <a16:creationId xmlns:a16="http://schemas.microsoft.com/office/drawing/2014/main" id="{7853F5F2-6211-7656-D408-FC5E22A60C2A}"/>
                </a:ext>
              </a:extLst>
            </p:cNvPr>
            <p:cNvSpPr/>
            <p:nvPr/>
          </p:nvSpPr>
          <p:spPr>
            <a:xfrm>
              <a:off x="8191500" y="933450"/>
              <a:ext cx="114300" cy="16200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3" name="Google Shape;203;p27">
              <a:extLst>
                <a:ext uri="{FF2B5EF4-FFF2-40B4-BE49-F238E27FC236}">
                  <a16:creationId xmlns:a16="http://schemas.microsoft.com/office/drawing/2014/main" id="{D563AF48-E473-BE23-0382-1AE21AFE557D}"/>
                </a:ext>
              </a:extLst>
            </p:cNvPr>
            <p:cNvSpPr/>
            <p:nvPr/>
          </p:nvSpPr>
          <p:spPr>
            <a:xfrm>
              <a:off x="8620125" y="933450"/>
              <a:ext cx="123900" cy="16200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4" name="Google Shape;204;p27">
              <a:extLst>
                <a:ext uri="{FF2B5EF4-FFF2-40B4-BE49-F238E27FC236}">
                  <a16:creationId xmlns:a16="http://schemas.microsoft.com/office/drawing/2014/main" id="{F7E6C1B7-6428-A40A-CB27-63C249B12D7E}"/>
                </a:ext>
              </a:extLst>
            </p:cNvPr>
            <p:cNvSpPr/>
            <p:nvPr/>
          </p:nvSpPr>
          <p:spPr>
            <a:xfrm>
              <a:off x="8105775" y="457200"/>
              <a:ext cx="714375" cy="409575"/>
            </a:xfrm>
            <a:custGeom>
              <a:avLst/>
              <a:gdLst/>
              <a:ahLst/>
              <a:cxnLst/>
              <a:rect l="l" t="t" r="r" b="b"/>
              <a:pathLst>
                <a:path w="714375" h="409575" extrusionOk="0">
                  <a:moveTo>
                    <a:pt x="714375" y="0"/>
                  </a:moveTo>
                  <a:lnTo>
                    <a:pt x="0" y="0"/>
                  </a:lnTo>
                  <a:lnTo>
                    <a:pt x="0" y="409575"/>
                  </a:lnTo>
                  <a:lnTo>
                    <a:pt x="714375" y="409575"/>
                  </a:lnTo>
                  <a:lnTo>
                    <a:pt x="714375" y="363854"/>
                  </a:lnTo>
                  <a:lnTo>
                    <a:pt x="111251" y="363854"/>
                  </a:lnTo>
                  <a:lnTo>
                    <a:pt x="107696" y="362585"/>
                  </a:lnTo>
                  <a:lnTo>
                    <a:pt x="102997" y="360425"/>
                  </a:lnTo>
                  <a:lnTo>
                    <a:pt x="99568" y="356870"/>
                  </a:lnTo>
                  <a:lnTo>
                    <a:pt x="96011" y="353567"/>
                  </a:lnTo>
                  <a:lnTo>
                    <a:pt x="94869" y="350138"/>
                  </a:lnTo>
                  <a:lnTo>
                    <a:pt x="92455" y="345439"/>
                  </a:lnTo>
                  <a:lnTo>
                    <a:pt x="92455" y="337438"/>
                  </a:lnTo>
                  <a:lnTo>
                    <a:pt x="94869" y="332866"/>
                  </a:lnTo>
                  <a:lnTo>
                    <a:pt x="96011" y="328295"/>
                  </a:lnTo>
                  <a:lnTo>
                    <a:pt x="99568" y="324865"/>
                  </a:lnTo>
                  <a:lnTo>
                    <a:pt x="240029" y="187705"/>
                  </a:lnTo>
                  <a:lnTo>
                    <a:pt x="243585" y="185292"/>
                  </a:lnTo>
                  <a:lnTo>
                    <a:pt x="247015" y="183007"/>
                  </a:lnTo>
                  <a:lnTo>
                    <a:pt x="251714" y="181990"/>
                  </a:lnTo>
                  <a:lnTo>
                    <a:pt x="466625" y="181990"/>
                  </a:lnTo>
                  <a:lnTo>
                    <a:pt x="543305" y="107569"/>
                  </a:lnTo>
                  <a:lnTo>
                    <a:pt x="489457" y="107569"/>
                  </a:lnTo>
                  <a:lnTo>
                    <a:pt x="480059" y="105283"/>
                  </a:lnTo>
                  <a:lnTo>
                    <a:pt x="466090" y="89280"/>
                  </a:lnTo>
                  <a:lnTo>
                    <a:pt x="466090" y="80137"/>
                  </a:lnTo>
                  <a:lnTo>
                    <a:pt x="484758" y="61722"/>
                  </a:lnTo>
                  <a:lnTo>
                    <a:pt x="714375" y="61722"/>
                  </a:lnTo>
                  <a:lnTo>
                    <a:pt x="714375" y="0"/>
                  </a:lnTo>
                  <a:close/>
                </a:path>
                <a:path w="714375" h="409575" extrusionOk="0">
                  <a:moveTo>
                    <a:pt x="256413" y="236854"/>
                  </a:moveTo>
                  <a:lnTo>
                    <a:pt x="132333" y="356870"/>
                  </a:lnTo>
                  <a:lnTo>
                    <a:pt x="128777" y="360425"/>
                  </a:lnTo>
                  <a:lnTo>
                    <a:pt x="125349" y="362585"/>
                  </a:lnTo>
                  <a:lnTo>
                    <a:pt x="120650" y="363854"/>
                  </a:lnTo>
                  <a:lnTo>
                    <a:pt x="714375" y="363854"/>
                  </a:lnTo>
                  <a:lnTo>
                    <a:pt x="714375" y="335152"/>
                  </a:lnTo>
                  <a:lnTo>
                    <a:pt x="366522" y="335152"/>
                  </a:lnTo>
                  <a:lnTo>
                    <a:pt x="357124" y="332866"/>
                  </a:lnTo>
                  <a:lnTo>
                    <a:pt x="353695" y="330708"/>
                  </a:lnTo>
                  <a:lnTo>
                    <a:pt x="350139" y="328295"/>
                  </a:lnTo>
                  <a:lnTo>
                    <a:pt x="256413" y="236854"/>
                  </a:lnTo>
                  <a:close/>
                </a:path>
                <a:path w="714375" h="409575" extrusionOk="0">
                  <a:moveTo>
                    <a:pt x="574928" y="140715"/>
                  </a:moveTo>
                  <a:lnTo>
                    <a:pt x="382904" y="328295"/>
                  </a:lnTo>
                  <a:lnTo>
                    <a:pt x="366522" y="335152"/>
                  </a:lnTo>
                  <a:lnTo>
                    <a:pt x="714375" y="335152"/>
                  </a:lnTo>
                  <a:lnTo>
                    <a:pt x="714375" y="213867"/>
                  </a:lnTo>
                  <a:lnTo>
                    <a:pt x="598424" y="213867"/>
                  </a:lnTo>
                  <a:lnTo>
                    <a:pt x="593725" y="212851"/>
                  </a:lnTo>
                  <a:lnTo>
                    <a:pt x="589026" y="211709"/>
                  </a:lnTo>
                  <a:lnTo>
                    <a:pt x="585597" y="209423"/>
                  </a:lnTo>
                  <a:lnTo>
                    <a:pt x="582041" y="207137"/>
                  </a:lnTo>
                  <a:lnTo>
                    <a:pt x="578484" y="203708"/>
                  </a:lnTo>
                  <a:lnTo>
                    <a:pt x="577342" y="200151"/>
                  </a:lnTo>
                  <a:lnTo>
                    <a:pt x="574928" y="195707"/>
                  </a:lnTo>
                  <a:lnTo>
                    <a:pt x="574928" y="140715"/>
                  </a:lnTo>
                  <a:close/>
                </a:path>
                <a:path w="714375" h="409575" extrusionOk="0">
                  <a:moveTo>
                    <a:pt x="466625" y="181990"/>
                  </a:moveTo>
                  <a:lnTo>
                    <a:pt x="261111" y="181990"/>
                  </a:lnTo>
                  <a:lnTo>
                    <a:pt x="264668" y="183007"/>
                  </a:lnTo>
                  <a:lnTo>
                    <a:pt x="269367" y="185292"/>
                  </a:lnTo>
                  <a:lnTo>
                    <a:pt x="272923" y="187705"/>
                  </a:lnTo>
                  <a:lnTo>
                    <a:pt x="366522" y="279146"/>
                  </a:lnTo>
                  <a:lnTo>
                    <a:pt x="466625" y="181990"/>
                  </a:lnTo>
                  <a:close/>
                </a:path>
                <a:path w="714375" h="409575" extrusionOk="0">
                  <a:moveTo>
                    <a:pt x="714375" y="61722"/>
                  </a:moveTo>
                  <a:lnTo>
                    <a:pt x="603123" y="61722"/>
                  </a:lnTo>
                  <a:lnTo>
                    <a:pt x="607822" y="62991"/>
                  </a:lnTo>
                  <a:lnTo>
                    <a:pt x="611251" y="65150"/>
                  </a:lnTo>
                  <a:lnTo>
                    <a:pt x="614806" y="67437"/>
                  </a:lnTo>
                  <a:lnTo>
                    <a:pt x="618235" y="70992"/>
                  </a:lnTo>
                  <a:lnTo>
                    <a:pt x="619505" y="75564"/>
                  </a:lnTo>
                  <a:lnTo>
                    <a:pt x="621792" y="80137"/>
                  </a:lnTo>
                  <a:lnTo>
                    <a:pt x="621792" y="195707"/>
                  </a:lnTo>
                  <a:lnTo>
                    <a:pt x="619505" y="200151"/>
                  </a:lnTo>
                  <a:lnTo>
                    <a:pt x="618235" y="203708"/>
                  </a:lnTo>
                  <a:lnTo>
                    <a:pt x="614806" y="207137"/>
                  </a:lnTo>
                  <a:lnTo>
                    <a:pt x="611251" y="209423"/>
                  </a:lnTo>
                  <a:lnTo>
                    <a:pt x="607822" y="211709"/>
                  </a:lnTo>
                  <a:lnTo>
                    <a:pt x="603123" y="212851"/>
                  </a:lnTo>
                  <a:lnTo>
                    <a:pt x="598424" y="213867"/>
                  </a:lnTo>
                  <a:lnTo>
                    <a:pt x="714375" y="213867"/>
                  </a:lnTo>
                  <a:lnTo>
                    <a:pt x="714375" y="61722"/>
                  </a:lnTo>
                  <a:close/>
                </a:path>
              </a:pathLst>
            </a:custGeom>
            <a:solidFill>
              <a:srgbClr val="FFB6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05" name="Google Shape;205;p27">
            <a:extLst>
              <a:ext uri="{FF2B5EF4-FFF2-40B4-BE49-F238E27FC236}">
                <a16:creationId xmlns:a16="http://schemas.microsoft.com/office/drawing/2014/main" id="{8AC24794-FAC1-7D26-6CED-29BDF5BB0B56}"/>
              </a:ext>
            </a:extLst>
          </p:cNvPr>
          <p:cNvSpPr txBox="1"/>
          <p:nvPr/>
        </p:nvSpPr>
        <p:spPr>
          <a:xfrm>
            <a:off x="8743695" y="4773504"/>
            <a:ext cx="274200" cy="216000"/>
          </a:xfrm>
          <a:prstGeom prst="rect">
            <a:avLst/>
          </a:prstGeom>
          <a:noFill/>
          <a:ln>
            <a:noFill/>
          </a:ln>
        </p:spPr>
        <p:txBody>
          <a:bodyPr spcFirstLastPara="1" wrap="square" lIns="0" tIns="6350" rIns="0" bIns="0" anchor="t" anchorCtr="0">
            <a:spAutoFit/>
          </a:bodyPr>
          <a:lstStyle/>
          <a:p>
            <a:pPr marL="38100" marR="0" lvl="0" indent="0" algn="l" rtl="0">
              <a:lnSpc>
                <a:spcPct val="100000"/>
              </a:lnSpc>
              <a:spcBef>
                <a:spcPts val="0"/>
              </a:spcBef>
              <a:spcAft>
                <a:spcPts val="0"/>
              </a:spcAft>
              <a:buNone/>
            </a:pPr>
            <a:fld id="{00000000-1234-1234-1234-123412341234}" type="slidenum">
              <a:rPr lang="en-US" sz="1250" b="1">
                <a:solidFill>
                  <a:srgbClr val="FFB600"/>
                </a:solidFill>
                <a:latin typeface="Arial"/>
                <a:ea typeface="Arial"/>
                <a:cs typeface="Arial"/>
                <a:sym typeface="Arial"/>
              </a:rPr>
              <a:t>33</a:t>
            </a:fld>
            <a:endParaRPr sz="1250">
              <a:solidFill>
                <a:schemeClr val="dk1"/>
              </a:solidFill>
              <a:latin typeface="Arial"/>
              <a:ea typeface="Arial"/>
              <a:cs typeface="Arial"/>
              <a:sym typeface="Arial"/>
            </a:endParaRPr>
          </a:p>
        </p:txBody>
      </p:sp>
    </p:spTree>
    <p:extLst>
      <p:ext uri="{BB962C8B-B14F-4D97-AF65-F5344CB8AC3E}">
        <p14:creationId xmlns:p14="http://schemas.microsoft.com/office/powerpoint/2010/main" val="11990508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28"/>
          <p:cNvSpPr txBox="1">
            <a:spLocks noGrp="1"/>
          </p:cNvSpPr>
          <p:nvPr>
            <p:ph type="title"/>
          </p:nvPr>
        </p:nvSpPr>
        <p:spPr>
          <a:xfrm>
            <a:off x="1129664" y="283781"/>
            <a:ext cx="6249600" cy="70110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US" sz="4400">
                <a:solidFill>
                  <a:srgbClr val="434343"/>
                </a:solidFill>
              </a:rPr>
              <a:t>After you get the </a:t>
            </a:r>
            <a:r>
              <a:rPr lang="en-US" sz="4400"/>
              <a:t>grant</a:t>
            </a:r>
            <a:endParaRPr sz="4400"/>
          </a:p>
        </p:txBody>
      </p:sp>
      <p:sp>
        <p:nvSpPr>
          <p:cNvPr id="211" name="Google Shape;211;p28"/>
          <p:cNvSpPr txBox="1"/>
          <p:nvPr/>
        </p:nvSpPr>
        <p:spPr>
          <a:xfrm>
            <a:off x="502275" y="1200150"/>
            <a:ext cx="8055735" cy="3064300"/>
          </a:xfrm>
          <a:prstGeom prst="rect">
            <a:avLst/>
          </a:prstGeom>
          <a:noFill/>
          <a:ln>
            <a:noFill/>
          </a:ln>
        </p:spPr>
        <p:txBody>
          <a:bodyPr spcFirstLastPara="1" wrap="square" lIns="0" tIns="0" rIns="0" bIns="0" anchor="t" anchorCtr="0">
            <a:spAutoFit/>
          </a:bodyPr>
          <a:lstStyle/>
          <a:p>
            <a:pPr marL="18415" marR="0" lvl="0" algn="l" rtl="0">
              <a:lnSpc>
                <a:spcPct val="169916"/>
              </a:lnSpc>
              <a:spcBef>
                <a:spcPts val="0"/>
              </a:spcBef>
              <a:spcAft>
                <a:spcPts val="0"/>
              </a:spcAft>
              <a:buClr>
                <a:srgbClr val="FFB600"/>
              </a:buClr>
              <a:buSzPts val="1294"/>
            </a:pPr>
            <a:r>
              <a:rPr lang="en-US" sz="1100" dirty="0">
                <a:solidFill>
                  <a:srgbClr val="666666"/>
                </a:solidFill>
                <a:latin typeface="Trebuchet MS"/>
                <a:ea typeface="Trebuchet MS"/>
                <a:cs typeface="Trebuchet MS"/>
                <a:sym typeface="Trebuchet MS"/>
              </a:rPr>
              <a:t>At the end of the semester, you will receive an email with the FINAL</a:t>
            </a:r>
            <a:r>
              <a:rPr lang="en-US" sz="1100" dirty="0">
                <a:solidFill>
                  <a:schemeClr val="dk1"/>
                </a:solidFill>
                <a:latin typeface="Trebuchet MS"/>
                <a:ea typeface="Trebuchet MS"/>
                <a:cs typeface="Trebuchet MS"/>
                <a:sym typeface="Trebuchet MS"/>
              </a:rPr>
              <a:t> </a:t>
            </a:r>
            <a:r>
              <a:rPr lang="en-US" sz="1100" dirty="0">
                <a:solidFill>
                  <a:srgbClr val="666666"/>
                </a:solidFill>
                <a:latin typeface="Trebuchet MS"/>
                <a:ea typeface="Trebuchet MS"/>
                <a:cs typeface="Trebuchet MS"/>
                <a:sym typeface="Trebuchet MS"/>
              </a:rPr>
              <a:t>grant amount, which may include a cut.</a:t>
            </a:r>
            <a:endParaRPr sz="1100" dirty="0">
              <a:solidFill>
                <a:schemeClr val="dk1"/>
              </a:solidFill>
              <a:latin typeface="Trebuchet MS"/>
              <a:ea typeface="Trebuchet MS"/>
              <a:cs typeface="Trebuchet MS"/>
              <a:sym typeface="Trebuchet MS"/>
            </a:endParaRPr>
          </a:p>
          <a:p>
            <a:pPr marL="18415" marR="82550" lvl="0" algn="l" rtl="0">
              <a:lnSpc>
                <a:spcPct val="101800"/>
              </a:lnSpc>
              <a:spcBef>
                <a:spcPts val="405"/>
              </a:spcBef>
              <a:spcAft>
                <a:spcPts val="0"/>
              </a:spcAft>
              <a:buClr>
                <a:srgbClr val="FFB600"/>
              </a:buClr>
              <a:buSzPts val="1294"/>
            </a:pPr>
            <a:r>
              <a:rPr lang="en-US" sz="1100" dirty="0">
                <a:solidFill>
                  <a:srgbClr val="666666"/>
                </a:solidFill>
                <a:latin typeface="Trebuchet MS"/>
                <a:ea typeface="Trebuchet MS"/>
                <a:cs typeface="Trebuchet MS"/>
                <a:sym typeface="Trebuchet MS"/>
              </a:rPr>
              <a:t>Student Involvement will contact all organizations that received funding at the start of each semester. Included in the email will be instructions to submit an expenditure form. Do not purchase anything yourself. You must work with Student Involvement, who will make all purchases on your behalf. Reimbursements are not allowed. </a:t>
            </a:r>
          </a:p>
          <a:p>
            <a:pPr marL="18415" marR="82550" lvl="8">
              <a:lnSpc>
                <a:spcPct val="101800"/>
              </a:lnSpc>
              <a:spcBef>
                <a:spcPts val="405"/>
              </a:spcBef>
              <a:buClr>
                <a:srgbClr val="FFB600"/>
              </a:buClr>
              <a:buSzPts val="1294"/>
            </a:pPr>
            <a:endParaRPr lang="en-US" sz="1100" b="1" i="0" strike="noStrike" cap="none" dirty="0">
              <a:solidFill>
                <a:schemeClr val="dk1"/>
              </a:solidFill>
              <a:latin typeface="Trebuchet MS"/>
              <a:ea typeface="Trebuchet MS"/>
              <a:cs typeface="Trebuchet MS"/>
              <a:sym typeface="Trebuchet MS"/>
            </a:endParaRPr>
          </a:p>
          <a:p>
            <a:pPr marL="189865" marR="82550" lvl="8" indent="-171450">
              <a:lnSpc>
                <a:spcPct val="101800"/>
              </a:lnSpc>
              <a:spcBef>
                <a:spcPts val="405"/>
              </a:spcBef>
              <a:buClr>
                <a:srgbClr val="FFB600"/>
              </a:buClr>
              <a:buSzPts val="1294"/>
              <a:buFont typeface="Courier New" panose="02070309020205020404" pitchFamily="49" charset="0"/>
              <a:buChar char="o"/>
            </a:pPr>
            <a:r>
              <a:rPr lang="en-US" sz="1100" b="1" dirty="0">
                <a:solidFill>
                  <a:srgbClr val="666666"/>
                </a:solidFill>
                <a:latin typeface="Trebuchet MS"/>
                <a:sym typeface="Trebuchet MS"/>
              </a:rPr>
              <a:t>Travel: </a:t>
            </a:r>
            <a:r>
              <a:rPr lang="en-US" sz="1100" dirty="0">
                <a:solidFill>
                  <a:srgbClr val="666666"/>
                </a:solidFill>
                <a:latin typeface="Trebuchet MS"/>
                <a:sym typeface="Trebuchet MS"/>
              </a:rPr>
              <a:t>Complete the expenditure at least 3 weeks prior to travel. Once the expenditure has been approved, you will be contacted to set up an in-person meeting, during which all travel arrangements will be booked and paid for directly. </a:t>
            </a:r>
          </a:p>
          <a:p>
            <a:pPr marL="189865" marR="82550" lvl="8" indent="-171450">
              <a:lnSpc>
                <a:spcPct val="101800"/>
              </a:lnSpc>
              <a:spcBef>
                <a:spcPts val="405"/>
              </a:spcBef>
              <a:buClr>
                <a:srgbClr val="FFB600"/>
              </a:buClr>
              <a:buSzPts val="1294"/>
              <a:buFont typeface="Courier New" panose="02070309020205020404" pitchFamily="49" charset="0"/>
              <a:buChar char="o"/>
            </a:pPr>
            <a:endParaRPr lang="en-US" sz="1100" dirty="0">
              <a:solidFill>
                <a:srgbClr val="666666"/>
              </a:solidFill>
              <a:latin typeface="Trebuchet MS"/>
              <a:sym typeface="Trebuchet MS"/>
            </a:endParaRPr>
          </a:p>
          <a:p>
            <a:pPr marL="189865" marR="82550" lvl="8" indent="-171450">
              <a:lnSpc>
                <a:spcPct val="101800"/>
              </a:lnSpc>
              <a:spcBef>
                <a:spcPts val="405"/>
              </a:spcBef>
              <a:buClr>
                <a:srgbClr val="FFB600"/>
              </a:buClr>
              <a:buSzPts val="1294"/>
              <a:buFont typeface="Courier New" panose="02070309020205020404" pitchFamily="49" charset="0"/>
              <a:buChar char="o"/>
            </a:pPr>
            <a:r>
              <a:rPr lang="en-US" sz="1100" b="1" i="0" strike="noStrike" cap="none" dirty="0">
                <a:solidFill>
                  <a:srgbClr val="666666"/>
                </a:solidFill>
                <a:latin typeface="Trebuchet MS"/>
                <a:ea typeface="Trebuchet MS"/>
                <a:cs typeface="Trebuchet MS"/>
                <a:sym typeface="Trebuchet MS"/>
              </a:rPr>
              <a:t>Operations</a:t>
            </a:r>
            <a:r>
              <a:rPr lang="en-US" sz="1100" b="0" i="0" u="none" strike="noStrike" cap="none" dirty="0">
                <a:solidFill>
                  <a:srgbClr val="666666"/>
                </a:solidFill>
                <a:latin typeface="Trebuchet MS"/>
                <a:ea typeface="Trebuchet MS"/>
                <a:cs typeface="Trebuchet MS"/>
                <a:sym typeface="Trebuchet MS"/>
              </a:rPr>
              <a:t>: Mandatory contracts or vendors are required and proper state purchasing procedures must be followed. The SI office will place all orders and</a:t>
            </a:r>
            <a:r>
              <a:rPr lang="en-US" sz="1100" dirty="0">
                <a:solidFill>
                  <a:schemeClr val="dk1"/>
                </a:solidFill>
                <a:latin typeface="Trebuchet MS"/>
                <a:ea typeface="Trebuchet MS"/>
                <a:cs typeface="Trebuchet MS"/>
                <a:sym typeface="Trebuchet MS"/>
              </a:rPr>
              <a:t> </a:t>
            </a:r>
            <a:r>
              <a:rPr lang="en-US" sz="1100" dirty="0">
                <a:solidFill>
                  <a:srgbClr val="666666"/>
                </a:solidFill>
                <a:latin typeface="Trebuchet MS"/>
                <a:ea typeface="Trebuchet MS"/>
                <a:cs typeface="Trebuchet MS"/>
                <a:sym typeface="Trebuchet MS"/>
              </a:rPr>
              <a:t>make </a:t>
            </a:r>
            <a:r>
              <a:rPr lang="en-US" sz="1100" b="1" dirty="0">
                <a:solidFill>
                  <a:srgbClr val="666666"/>
                </a:solidFill>
                <a:latin typeface="Trebuchet MS"/>
                <a:ea typeface="Trebuchet MS"/>
                <a:cs typeface="Trebuchet MS"/>
                <a:sym typeface="Trebuchet MS"/>
              </a:rPr>
              <a:t>all </a:t>
            </a:r>
            <a:r>
              <a:rPr lang="en-US" sz="1100" dirty="0">
                <a:solidFill>
                  <a:srgbClr val="666666"/>
                </a:solidFill>
                <a:latin typeface="Trebuchet MS"/>
                <a:ea typeface="Trebuchet MS"/>
                <a:cs typeface="Trebuchet MS"/>
                <a:sym typeface="Trebuchet MS"/>
              </a:rPr>
              <a:t>payments. Allow at least 2 weeks for most orders to arrive. </a:t>
            </a:r>
          </a:p>
          <a:p>
            <a:pPr marL="189865" marR="82550" lvl="8" indent="-171450">
              <a:lnSpc>
                <a:spcPct val="101800"/>
              </a:lnSpc>
              <a:spcBef>
                <a:spcPts val="405"/>
              </a:spcBef>
              <a:buClr>
                <a:srgbClr val="FFB600"/>
              </a:buClr>
              <a:buSzPts val="1294"/>
              <a:buFont typeface="Courier New" panose="02070309020205020404" pitchFamily="49" charset="0"/>
              <a:buChar char="o"/>
            </a:pPr>
            <a:endParaRPr lang="en-US" sz="1100" dirty="0">
              <a:solidFill>
                <a:schemeClr val="dk1"/>
              </a:solidFill>
              <a:latin typeface="Trebuchet MS"/>
              <a:ea typeface="Trebuchet MS"/>
              <a:cs typeface="Trebuchet MS"/>
              <a:sym typeface="Trebuchet MS"/>
            </a:endParaRPr>
          </a:p>
          <a:p>
            <a:pPr marL="189865" marR="82550" lvl="8" indent="-171450">
              <a:lnSpc>
                <a:spcPct val="101800"/>
              </a:lnSpc>
              <a:spcBef>
                <a:spcPts val="405"/>
              </a:spcBef>
              <a:buClr>
                <a:srgbClr val="FFB600"/>
              </a:buClr>
              <a:buSzPts val="1294"/>
              <a:buFont typeface="Courier New" panose="02070309020205020404" pitchFamily="49" charset="0"/>
              <a:buChar char="o"/>
            </a:pPr>
            <a:r>
              <a:rPr lang="en-US" sz="1100" b="1" i="0" strike="noStrike" cap="none" dirty="0">
                <a:solidFill>
                  <a:srgbClr val="666666"/>
                </a:solidFill>
                <a:latin typeface="Trebuchet MS"/>
                <a:ea typeface="Trebuchet MS"/>
                <a:cs typeface="Trebuchet MS"/>
                <a:sym typeface="Trebuchet MS"/>
              </a:rPr>
              <a:t>Event</a:t>
            </a:r>
            <a:r>
              <a:rPr lang="en-US" sz="1100" b="0" i="0" strike="noStrike" cap="none" dirty="0">
                <a:solidFill>
                  <a:srgbClr val="666666"/>
                </a:solidFill>
                <a:latin typeface="Trebuchet MS"/>
                <a:ea typeface="Trebuchet MS"/>
                <a:cs typeface="Trebuchet MS"/>
                <a:sym typeface="Trebuchet MS"/>
              </a:rPr>
              <a:t>: </a:t>
            </a:r>
            <a:r>
              <a:rPr lang="en-US" sz="1100" b="0" i="0" u="none" strike="noStrike" cap="none" dirty="0">
                <a:solidFill>
                  <a:srgbClr val="666666"/>
                </a:solidFill>
                <a:latin typeface="Trebuchet MS"/>
                <a:ea typeface="Trebuchet MS"/>
                <a:cs typeface="Trebuchet MS"/>
                <a:sym typeface="Trebuchet MS"/>
              </a:rPr>
              <a:t>Submit the expenditure form and work with your liaison. </a:t>
            </a:r>
            <a:r>
              <a:rPr lang="en-US" sz="1100" dirty="0">
                <a:solidFill>
                  <a:srgbClr val="666666"/>
                </a:solidFill>
                <a:latin typeface="Trebuchet MS"/>
                <a:ea typeface="Trebuchet MS"/>
                <a:cs typeface="Trebuchet MS"/>
                <a:sym typeface="Trebuchet MS"/>
              </a:rPr>
              <a:t>Any person being paid for a service, performance, or to speak must be paid by a contract, and the expenditure form will provide next steps. A completed, signed contract must be turned into SI </a:t>
            </a:r>
            <a:r>
              <a:rPr lang="en-US" sz="1100" b="1" dirty="0">
                <a:solidFill>
                  <a:srgbClr val="666666"/>
                </a:solidFill>
                <a:latin typeface="Trebuchet MS"/>
                <a:ea typeface="Trebuchet MS"/>
                <a:cs typeface="Trebuchet MS"/>
                <a:sym typeface="Trebuchet MS"/>
              </a:rPr>
              <a:t>at least </a:t>
            </a:r>
            <a:r>
              <a:rPr lang="en-US" sz="1100" dirty="0">
                <a:solidFill>
                  <a:srgbClr val="666666"/>
                </a:solidFill>
                <a:latin typeface="Trebuchet MS"/>
                <a:ea typeface="Trebuchet MS"/>
                <a:cs typeface="Trebuchet MS"/>
                <a:sym typeface="Trebuchet MS"/>
              </a:rPr>
              <a:t>30  days prior to the event. If your event has Catering, reach out to them a minimum 1 month ahead of time.</a:t>
            </a:r>
            <a:endParaRPr sz="1100" dirty="0">
              <a:solidFill>
                <a:schemeClr val="dk1"/>
              </a:solidFill>
              <a:latin typeface="Trebuchet MS"/>
              <a:ea typeface="Trebuchet MS"/>
              <a:cs typeface="Trebuchet MS"/>
              <a:sym typeface="Trebuchet MS"/>
            </a:endParaRPr>
          </a:p>
        </p:txBody>
      </p:sp>
      <p:grpSp>
        <p:nvGrpSpPr>
          <p:cNvPr id="212" name="Google Shape;212;p28"/>
          <p:cNvGrpSpPr/>
          <p:nvPr/>
        </p:nvGrpSpPr>
        <p:grpSpPr>
          <a:xfrm>
            <a:off x="8058150" y="333374"/>
            <a:ext cx="809625" cy="762076"/>
            <a:chOff x="8058150" y="333374"/>
            <a:chExt cx="809625" cy="762076"/>
          </a:xfrm>
        </p:grpSpPr>
        <p:sp>
          <p:nvSpPr>
            <p:cNvPr id="213" name="Google Shape;213;p28"/>
            <p:cNvSpPr/>
            <p:nvPr/>
          </p:nvSpPr>
          <p:spPr>
            <a:xfrm>
              <a:off x="8058150" y="333374"/>
              <a:ext cx="809625" cy="581025"/>
            </a:xfrm>
            <a:custGeom>
              <a:avLst/>
              <a:gdLst/>
              <a:ahLst/>
              <a:cxnLst/>
              <a:rect l="l" t="t" r="r" b="b"/>
              <a:pathLst>
                <a:path w="809625" h="581025" extrusionOk="0">
                  <a:moveTo>
                    <a:pt x="428625" y="21717"/>
                  </a:moveTo>
                  <a:lnTo>
                    <a:pt x="426212" y="17653"/>
                  </a:lnTo>
                  <a:lnTo>
                    <a:pt x="425069" y="12192"/>
                  </a:lnTo>
                  <a:lnTo>
                    <a:pt x="421513" y="8128"/>
                  </a:lnTo>
                  <a:lnTo>
                    <a:pt x="414274" y="2667"/>
                  </a:lnTo>
                  <a:lnTo>
                    <a:pt x="404876" y="0"/>
                  </a:lnTo>
                  <a:lnTo>
                    <a:pt x="395351" y="2667"/>
                  </a:lnTo>
                  <a:lnTo>
                    <a:pt x="388112" y="8128"/>
                  </a:lnTo>
                  <a:lnTo>
                    <a:pt x="384556" y="12192"/>
                  </a:lnTo>
                  <a:lnTo>
                    <a:pt x="383413" y="17653"/>
                  </a:lnTo>
                  <a:lnTo>
                    <a:pt x="381000" y="21717"/>
                  </a:lnTo>
                  <a:lnTo>
                    <a:pt x="381000" y="57150"/>
                  </a:lnTo>
                  <a:lnTo>
                    <a:pt x="428625" y="57150"/>
                  </a:lnTo>
                  <a:lnTo>
                    <a:pt x="428625" y="21717"/>
                  </a:lnTo>
                  <a:close/>
                </a:path>
                <a:path w="809625" h="581025" extrusionOk="0">
                  <a:moveTo>
                    <a:pt x="809625" y="94615"/>
                  </a:moveTo>
                  <a:lnTo>
                    <a:pt x="808482" y="90043"/>
                  </a:lnTo>
                  <a:lnTo>
                    <a:pt x="806069" y="86614"/>
                  </a:lnTo>
                  <a:lnTo>
                    <a:pt x="803783" y="83185"/>
                  </a:lnTo>
                  <a:lnTo>
                    <a:pt x="800227" y="79629"/>
                  </a:lnTo>
                  <a:lnTo>
                    <a:pt x="795528" y="77343"/>
                  </a:lnTo>
                  <a:lnTo>
                    <a:pt x="790829" y="76200"/>
                  </a:lnTo>
                  <a:lnTo>
                    <a:pt x="786130" y="76200"/>
                  </a:lnTo>
                  <a:lnTo>
                    <a:pt x="786130" y="99314"/>
                  </a:lnTo>
                  <a:lnTo>
                    <a:pt x="786130" y="557911"/>
                  </a:lnTo>
                  <a:lnTo>
                    <a:pt x="23495" y="557911"/>
                  </a:lnTo>
                  <a:lnTo>
                    <a:pt x="23495" y="99314"/>
                  </a:lnTo>
                  <a:lnTo>
                    <a:pt x="786130" y="99314"/>
                  </a:lnTo>
                  <a:lnTo>
                    <a:pt x="786130" y="76200"/>
                  </a:lnTo>
                  <a:lnTo>
                    <a:pt x="18796" y="76200"/>
                  </a:lnTo>
                  <a:lnTo>
                    <a:pt x="14097" y="77343"/>
                  </a:lnTo>
                  <a:lnTo>
                    <a:pt x="9398" y="79629"/>
                  </a:lnTo>
                  <a:lnTo>
                    <a:pt x="5842" y="83185"/>
                  </a:lnTo>
                  <a:lnTo>
                    <a:pt x="3556" y="86614"/>
                  </a:lnTo>
                  <a:lnTo>
                    <a:pt x="1143" y="90043"/>
                  </a:lnTo>
                  <a:lnTo>
                    <a:pt x="0" y="94615"/>
                  </a:lnTo>
                  <a:lnTo>
                    <a:pt x="0" y="562610"/>
                  </a:lnTo>
                  <a:lnTo>
                    <a:pt x="1143" y="567182"/>
                  </a:lnTo>
                  <a:lnTo>
                    <a:pt x="3556" y="570611"/>
                  </a:lnTo>
                  <a:lnTo>
                    <a:pt x="5842" y="574040"/>
                  </a:lnTo>
                  <a:lnTo>
                    <a:pt x="9398" y="576453"/>
                  </a:lnTo>
                  <a:lnTo>
                    <a:pt x="14097" y="578739"/>
                  </a:lnTo>
                  <a:lnTo>
                    <a:pt x="23495" y="581025"/>
                  </a:lnTo>
                  <a:lnTo>
                    <a:pt x="786130" y="581025"/>
                  </a:lnTo>
                  <a:lnTo>
                    <a:pt x="795528" y="578739"/>
                  </a:lnTo>
                  <a:lnTo>
                    <a:pt x="800227" y="576453"/>
                  </a:lnTo>
                  <a:lnTo>
                    <a:pt x="803783" y="574040"/>
                  </a:lnTo>
                  <a:lnTo>
                    <a:pt x="806069" y="570611"/>
                  </a:lnTo>
                  <a:lnTo>
                    <a:pt x="808482" y="567182"/>
                  </a:lnTo>
                  <a:lnTo>
                    <a:pt x="809625" y="562610"/>
                  </a:lnTo>
                  <a:lnTo>
                    <a:pt x="809625" y="557911"/>
                  </a:lnTo>
                  <a:lnTo>
                    <a:pt x="809625" y="99314"/>
                  </a:lnTo>
                  <a:lnTo>
                    <a:pt x="809625" y="94615"/>
                  </a:lnTo>
                  <a:close/>
                </a:path>
              </a:pathLst>
            </a:custGeom>
            <a:solidFill>
              <a:srgbClr val="FFB6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4" name="Google Shape;214;p28"/>
            <p:cNvSpPr/>
            <p:nvPr/>
          </p:nvSpPr>
          <p:spPr>
            <a:xfrm>
              <a:off x="8191500" y="933450"/>
              <a:ext cx="114300" cy="16200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5" name="Google Shape;215;p28"/>
            <p:cNvSpPr/>
            <p:nvPr/>
          </p:nvSpPr>
          <p:spPr>
            <a:xfrm>
              <a:off x="8620125" y="933450"/>
              <a:ext cx="123900" cy="16200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6" name="Google Shape;216;p28"/>
            <p:cNvSpPr/>
            <p:nvPr/>
          </p:nvSpPr>
          <p:spPr>
            <a:xfrm>
              <a:off x="8105775" y="457200"/>
              <a:ext cx="714375" cy="409575"/>
            </a:xfrm>
            <a:custGeom>
              <a:avLst/>
              <a:gdLst/>
              <a:ahLst/>
              <a:cxnLst/>
              <a:rect l="l" t="t" r="r" b="b"/>
              <a:pathLst>
                <a:path w="714375" h="409575" extrusionOk="0">
                  <a:moveTo>
                    <a:pt x="714375" y="0"/>
                  </a:moveTo>
                  <a:lnTo>
                    <a:pt x="0" y="0"/>
                  </a:lnTo>
                  <a:lnTo>
                    <a:pt x="0" y="409575"/>
                  </a:lnTo>
                  <a:lnTo>
                    <a:pt x="714375" y="409575"/>
                  </a:lnTo>
                  <a:lnTo>
                    <a:pt x="714375" y="363854"/>
                  </a:lnTo>
                  <a:lnTo>
                    <a:pt x="111251" y="363854"/>
                  </a:lnTo>
                  <a:lnTo>
                    <a:pt x="107696" y="362585"/>
                  </a:lnTo>
                  <a:lnTo>
                    <a:pt x="102997" y="360425"/>
                  </a:lnTo>
                  <a:lnTo>
                    <a:pt x="99568" y="356870"/>
                  </a:lnTo>
                  <a:lnTo>
                    <a:pt x="96011" y="353567"/>
                  </a:lnTo>
                  <a:lnTo>
                    <a:pt x="94869" y="350138"/>
                  </a:lnTo>
                  <a:lnTo>
                    <a:pt x="92455" y="345439"/>
                  </a:lnTo>
                  <a:lnTo>
                    <a:pt x="92455" y="337438"/>
                  </a:lnTo>
                  <a:lnTo>
                    <a:pt x="94869" y="332866"/>
                  </a:lnTo>
                  <a:lnTo>
                    <a:pt x="96011" y="328295"/>
                  </a:lnTo>
                  <a:lnTo>
                    <a:pt x="99568" y="324865"/>
                  </a:lnTo>
                  <a:lnTo>
                    <a:pt x="240029" y="187705"/>
                  </a:lnTo>
                  <a:lnTo>
                    <a:pt x="243585" y="185292"/>
                  </a:lnTo>
                  <a:lnTo>
                    <a:pt x="247015" y="183007"/>
                  </a:lnTo>
                  <a:lnTo>
                    <a:pt x="251714" y="181990"/>
                  </a:lnTo>
                  <a:lnTo>
                    <a:pt x="466625" y="181990"/>
                  </a:lnTo>
                  <a:lnTo>
                    <a:pt x="543305" y="107569"/>
                  </a:lnTo>
                  <a:lnTo>
                    <a:pt x="489457" y="107569"/>
                  </a:lnTo>
                  <a:lnTo>
                    <a:pt x="480059" y="105283"/>
                  </a:lnTo>
                  <a:lnTo>
                    <a:pt x="466090" y="89280"/>
                  </a:lnTo>
                  <a:lnTo>
                    <a:pt x="466090" y="80137"/>
                  </a:lnTo>
                  <a:lnTo>
                    <a:pt x="484758" y="61722"/>
                  </a:lnTo>
                  <a:lnTo>
                    <a:pt x="714375" y="61722"/>
                  </a:lnTo>
                  <a:lnTo>
                    <a:pt x="714375" y="0"/>
                  </a:lnTo>
                  <a:close/>
                </a:path>
                <a:path w="714375" h="409575" extrusionOk="0">
                  <a:moveTo>
                    <a:pt x="256413" y="236854"/>
                  </a:moveTo>
                  <a:lnTo>
                    <a:pt x="132333" y="356870"/>
                  </a:lnTo>
                  <a:lnTo>
                    <a:pt x="128777" y="360425"/>
                  </a:lnTo>
                  <a:lnTo>
                    <a:pt x="125349" y="362585"/>
                  </a:lnTo>
                  <a:lnTo>
                    <a:pt x="120650" y="363854"/>
                  </a:lnTo>
                  <a:lnTo>
                    <a:pt x="714375" y="363854"/>
                  </a:lnTo>
                  <a:lnTo>
                    <a:pt x="714375" y="335152"/>
                  </a:lnTo>
                  <a:lnTo>
                    <a:pt x="366522" y="335152"/>
                  </a:lnTo>
                  <a:lnTo>
                    <a:pt x="357124" y="332866"/>
                  </a:lnTo>
                  <a:lnTo>
                    <a:pt x="353695" y="330708"/>
                  </a:lnTo>
                  <a:lnTo>
                    <a:pt x="350139" y="328295"/>
                  </a:lnTo>
                  <a:lnTo>
                    <a:pt x="256413" y="236854"/>
                  </a:lnTo>
                  <a:close/>
                </a:path>
                <a:path w="714375" h="409575" extrusionOk="0">
                  <a:moveTo>
                    <a:pt x="574928" y="140715"/>
                  </a:moveTo>
                  <a:lnTo>
                    <a:pt x="382904" y="328295"/>
                  </a:lnTo>
                  <a:lnTo>
                    <a:pt x="366522" y="335152"/>
                  </a:lnTo>
                  <a:lnTo>
                    <a:pt x="714375" y="335152"/>
                  </a:lnTo>
                  <a:lnTo>
                    <a:pt x="714375" y="213867"/>
                  </a:lnTo>
                  <a:lnTo>
                    <a:pt x="598424" y="213867"/>
                  </a:lnTo>
                  <a:lnTo>
                    <a:pt x="593725" y="212851"/>
                  </a:lnTo>
                  <a:lnTo>
                    <a:pt x="589026" y="211709"/>
                  </a:lnTo>
                  <a:lnTo>
                    <a:pt x="585597" y="209423"/>
                  </a:lnTo>
                  <a:lnTo>
                    <a:pt x="582041" y="207137"/>
                  </a:lnTo>
                  <a:lnTo>
                    <a:pt x="578484" y="203708"/>
                  </a:lnTo>
                  <a:lnTo>
                    <a:pt x="577342" y="200151"/>
                  </a:lnTo>
                  <a:lnTo>
                    <a:pt x="574928" y="195707"/>
                  </a:lnTo>
                  <a:lnTo>
                    <a:pt x="574928" y="140715"/>
                  </a:lnTo>
                  <a:close/>
                </a:path>
                <a:path w="714375" h="409575" extrusionOk="0">
                  <a:moveTo>
                    <a:pt x="466625" y="181990"/>
                  </a:moveTo>
                  <a:lnTo>
                    <a:pt x="261111" y="181990"/>
                  </a:lnTo>
                  <a:lnTo>
                    <a:pt x="264668" y="183007"/>
                  </a:lnTo>
                  <a:lnTo>
                    <a:pt x="269367" y="185292"/>
                  </a:lnTo>
                  <a:lnTo>
                    <a:pt x="272923" y="187705"/>
                  </a:lnTo>
                  <a:lnTo>
                    <a:pt x="366522" y="279146"/>
                  </a:lnTo>
                  <a:lnTo>
                    <a:pt x="466625" y="181990"/>
                  </a:lnTo>
                  <a:close/>
                </a:path>
                <a:path w="714375" h="409575" extrusionOk="0">
                  <a:moveTo>
                    <a:pt x="714375" y="61722"/>
                  </a:moveTo>
                  <a:lnTo>
                    <a:pt x="603123" y="61722"/>
                  </a:lnTo>
                  <a:lnTo>
                    <a:pt x="607822" y="62991"/>
                  </a:lnTo>
                  <a:lnTo>
                    <a:pt x="611251" y="65150"/>
                  </a:lnTo>
                  <a:lnTo>
                    <a:pt x="614806" y="67437"/>
                  </a:lnTo>
                  <a:lnTo>
                    <a:pt x="618235" y="70992"/>
                  </a:lnTo>
                  <a:lnTo>
                    <a:pt x="619505" y="75564"/>
                  </a:lnTo>
                  <a:lnTo>
                    <a:pt x="621792" y="80137"/>
                  </a:lnTo>
                  <a:lnTo>
                    <a:pt x="621792" y="195707"/>
                  </a:lnTo>
                  <a:lnTo>
                    <a:pt x="619505" y="200151"/>
                  </a:lnTo>
                  <a:lnTo>
                    <a:pt x="618235" y="203708"/>
                  </a:lnTo>
                  <a:lnTo>
                    <a:pt x="614806" y="207137"/>
                  </a:lnTo>
                  <a:lnTo>
                    <a:pt x="611251" y="209423"/>
                  </a:lnTo>
                  <a:lnTo>
                    <a:pt x="607822" y="211709"/>
                  </a:lnTo>
                  <a:lnTo>
                    <a:pt x="603123" y="212851"/>
                  </a:lnTo>
                  <a:lnTo>
                    <a:pt x="598424" y="213867"/>
                  </a:lnTo>
                  <a:lnTo>
                    <a:pt x="714375" y="213867"/>
                  </a:lnTo>
                  <a:lnTo>
                    <a:pt x="714375" y="61722"/>
                  </a:lnTo>
                  <a:close/>
                </a:path>
              </a:pathLst>
            </a:custGeom>
            <a:solidFill>
              <a:srgbClr val="FFB6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17" name="Google Shape;217;p28"/>
          <p:cNvSpPr txBox="1"/>
          <p:nvPr/>
        </p:nvSpPr>
        <p:spPr>
          <a:xfrm>
            <a:off x="8743695" y="4773504"/>
            <a:ext cx="274200" cy="216000"/>
          </a:xfrm>
          <a:prstGeom prst="rect">
            <a:avLst/>
          </a:prstGeom>
          <a:noFill/>
          <a:ln>
            <a:noFill/>
          </a:ln>
        </p:spPr>
        <p:txBody>
          <a:bodyPr spcFirstLastPara="1" wrap="square" lIns="0" tIns="6350" rIns="0" bIns="0" anchor="t" anchorCtr="0">
            <a:spAutoFit/>
          </a:bodyPr>
          <a:lstStyle/>
          <a:p>
            <a:pPr marL="38100" marR="0" lvl="0" indent="0" algn="l" rtl="0">
              <a:lnSpc>
                <a:spcPct val="100000"/>
              </a:lnSpc>
              <a:spcBef>
                <a:spcPts val="0"/>
              </a:spcBef>
              <a:spcAft>
                <a:spcPts val="0"/>
              </a:spcAft>
              <a:buNone/>
            </a:pPr>
            <a:fld id="{00000000-1234-1234-1234-123412341234}" type="slidenum">
              <a:rPr lang="en-US" sz="1250" b="1">
                <a:solidFill>
                  <a:srgbClr val="FFB600"/>
                </a:solidFill>
                <a:latin typeface="Arial"/>
                <a:ea typeface="Arial"/>
                <a:cs typeface="Arial"/>
                <a:sym typeface="Arial"/>
              </a:rPr>
              <a:t>34</a:t>
            </a:fld>
            <a:endParaRPr sz="1250">
              <a:solidFill>
                <a:schemeClr val="dk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Shape 242"/>
        <p:cNvGrpSpPr/>
        <p:nvPr/>
      </p:nvGrpSpPr>
      <p:grpSpPr>
        <a:xfrm>
          <a:off x="0" y="0"/>
          <a:ext cx="0" cy="0"/>
          <a:chOff x="0" y="0"/>
          <a:chExt cx="0" cy="0"/>
        </a:xfrm>
      </p:grpSpPr>
      <p:sp>
        <p:nvSpPr>
          <p:cNvPr id="243" name="Google Shape;243;p31"/>
          <p:cNvSpPr/>
          <p:nvPr/>
        </p:nvSpPr>
        <p:spPr>
          <a:xfrm>
            <a:off x="0" y="0"/>
            <a:ext cx="9144000" cy="5143500"/>
          </a:xfrm>
          <a:custGeom>
            <a:avLst/>
            <a:gdLst/>
            <a:ahLst/>
            <a:cxnLst/>
            <a:rect l="l" t="t" r="r" b="b"/>
            <a:pathLst>
              <a:path w="9144000" h="5143500" extrusionOk="0">
                <a:moveTo>
                  <a:pt x="9144000" y="0"/>
                </a:moveTo>
                <a:lnTo>
                  <a:pt x="0" y="0"/>
                </a:lnTo>
                <a:lnTo>
                  <a:pt x="0" y="5143500"/>
                </a:lnTo>
                <a:lnTo>
                  <a:pt x="9144000" y="5143500"/>
                </a:lnTo>
                <a:lnTo>
                  <a:pt x="9144000" y="0"/>
                </a:lnTo>
                <a:close/>
              </a:path>
            </a:pathLst>
          </a:custGeom>
          <a:solidFill>
            <a:srgbClr val="FFB6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4" name="Google Shape;244;p31"/>
          <p:cNvSpPr/>
          <p:nvPr/>
        </p:nvSpPr>
        <p:spPr>
          <a:xfrm>
            <a:off x="390525" y="381000"/>
            <a:ext cx="8362950" cy="4381500"/>
          </a:xfrm>
          <a:custGeom>
            <a:avLst/>
            <a:gdLst/>
            <a:ahLst/>
            <a:cxnLst/>
            <a:rect l="l" t="t" r="r" b="b"/>
            <a:pathLst>
              <a:path w="8362950" h="4381500" extrusionOk="0">
                <a:moveTo>
                  <a:pt x="7407275" y="0"/>
                </a:moveTo>
                <a:lnTo>
                  <a:pt x="387235" y="0"/>
                </a:lnTo>
                <a:lnTo>
                  <a:pt x="346405" y="1777"/>
                </a:lnTo>
                <a:lnTo>
                  <a:pt x="309079" y="7112"/>
                </a:lnTo>
                <a:lnTo>
                  <a:pt x="271792" y="17779"/>
                </a:lnTo>
                <a:lnTo>
                  <a:pt x="202526" y="46227"/>
                </a:lnTo>
                <a:lnTo>
                  <a:pt x="140334" y="88773"/>
                </a:lnTo>
                <a:lnTo>
                  <a:pt x="88811" y="140208"/>
                </a:lnTo>
                <a:lnTo>
                  <a:pt x="46189" y="202437"/>
                </a:lnTo>
                <a:lnTo>
                  <a:pt x="17779" y="271652"/>
                </a:lnTo>
                <a:lnTo>
                  <a:pt x="7111" y="308863"/>
                </a:lnTo>
                <a:lnTo>
                  <a:pt x="0" y="386969"/>
                </a:lnTo>
                <a:lnTo>
                  <a:pt x="0" y="3994480"/>
                </a:lnTo>
                <a:lnTo>
                  <a:pt x="1790" y="4035298"/>
                </a:lnTo>
                <a:lnTo>
                  <a:pt x="17779" y="4109859"/>
                </a:lnTo>
                <a:lnTo>
                  <a:pt x="46189" y="4179087"/>
                </a:lnTo>
                <a:lnTo>
                  <a:pt x="88811" y="4241241"/>
                </a:lnTo>
                <a:lnTo>
                  <a:pt x="140334" y="4292739"/>
                </a:lnTo>
                <a:lnTo>
                  <a:pt x="202526" y="4335335"/>
                </a:lnTo>
                <a:lnTo>
                  <a:pt x="271792" y="4363732"/>
                </a:lnTo>
                <a:lnTo>
                  <a:pt x="309079" y="4374388"/>
                </a:lnTo>
                <a:lnTo>
                  <a:pt x="387235" y="4381500"/>
                </a:lnTo>
                <a:lnTo>
                  <a:pt x="7975727" y="4381500"/>
                </a:lnTo>
                <a:lnTo>
                  <a:pt x="8016494" y="4379709"/>
                </a:lnTo>
                <a:lnTo>
                  <a:pt x="8091170" y="4363732"/>
                </a:lnTo>
                <a:lnTo>
                  <a:pt x="8160384" y="4335335"/>
                </a:lnTo>
                <a:lnTo>
                  <a:pt x="8222615" y="4292739"/>
                </a:lnTo>
                <a:lnTo>
                  <a:pt x="8274177" y="4241241"/>
                </a:lnTo>
                <a:lnTo>
                  <a:pt x="8316722" y="4179087"/>
                </a:lnTo>
                <a:lnTo>
                  <a:pt x="8345170" y="4109859"/>
                </a:lnTo>
                <a:lnTo>
                  <a:pt x="8355838" y="4072585"/>
                </a:lnTo>
                <a:lnTo>
                  <a:pt x="8362950" y="3994480"/>
                </a:lnTo>
                <a:lnTo>
                  <a:pt x="8362950" y="955166"/>
                </a:lnTo>
              </a:path>
            </a:pathLst>
          </a:custGeom>
          <a:noFill/>
          <a:ln w="19050" cap="flat" cmpd="sng">
            <a:solidFill>
              <a:srgbClr val="434343"/>
            </a:solidFill>
            <a:prstDash val="dot"/>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5" name="Google Shape;245;p31"/>
          <p:cNvSpPr txBox="1"/>
          <p:nvPr/>
        </p:nvSpPr>
        <p:spPr>
          <a:xfrm>
            <a:off x="765492" y="2635994"/>
            <a:ext cx="3987165" cy="1571625"/>
          </a:xfrm>
          <a:prstGeom prst="rect">
            <a:avLst/>
          </a:prstGeom>
          <a:noFill/>
          <a:ln>
            <a:noFill/>
          </a:ln>
        </p:spPr>
        <p:txBody>
          <a:bodyPr spcFirstLastPara="1" wrap="square" lIns="0" tIns="405125" rIns="0" bIns="0" anchor="t" anchorCtr="0">
            <a:spAutoFit/>
          </a:bodyPr>
          <a:lstStyle/>
          <a:p>
            <a:pPr marL="12700" marR="0" lvl="0" indent="0" algn="l" rtl="0">
              <a:lnSpc>
                <a:spcPct val="100000"/>
              </a:lnSpc>
              <a:spcBef>
                <a:spcPts val="0"/>
              </a:spcBef>
              <a:spcAft>
                <a:spcPts val="0"/>
              </a:spcAft>
              <a:buNone/>
            </a:pPr>
            <a:r>
              <a:rPr lang="en-US" sz="4800" b="1">
                <a:solidFill>
                  <a:srgbClr val="434343"/>
                </a:solidFill>
                <a:latin typeface="Arial"/>
                <a:ea typeface="Arial"/>
                <a:cs typeface="Arial"/>
                <a:sym typeface="Arial"/>
              </a:rPr>
              <a:t>Justifications</a:t>
            </a:r>
            <a:endParaRPr sz="4800">
              <a:solidFill>
                <a:schemeClr val="dk1"/>
              </a:solidFill>
              <a:latin typeface="Arial"/>
              <a:ea typeface="Arial"/>
              <a:cs typeface="Arial"/>
              <a:sym typeface="Arial"/>
            </a:endParaRPr>
          </a:p>
          <a:p>
            <a:pPr marL="12700" marR="0" lvl="0" indent="0" algn="l" rtl="0">
              <a:lnSpc>
                <a:spcPct val="100000"/>
              </a:lnSpc>
              <a:spcBef>
                <a:spcPts val="1160"/>
              </a:spcBef>
              <a:spcAft>
                <a:spcPts val="0"/>
              </a:spcAft>
              <a:buNone/>
            </a:pPr>
            <a:r>
              <a:rPr lang="en-US" sz="1800">
                <a:solidFill>
                  <a:srgbClr val="FFFFFF"/>
                </a:solidFill>
                <a:latin typeface="Trebuchet MS"/>
                <a:ea typeface="Trebuchet MS"/>
                <a:cs typeface="Trebuchet MS"/>
                <a:sym typeface="Trebuchet MS"/>
              </a:rPr>
              <a:t>Show us where your money is going.</a:t>
            </a:r>
            <a:endParaRPr sz="1800">
              <a:solidFill>
                <a:schemeClr val="dk1"/>
              </a:solidFill>
              <a:latin typeface="Trebuchet MS"/>
              <a:ea typeface="Trebuchet MS"/>
              <a:cs typeface="Trebuchet MS"/>
              <a:sym typeface="Trebuchet MS"/>
            </a:endParaRPr>
          </a:p>
        </p:txBody>
      </p:sp>
      <p:sp>
        <p:nvSpPr>
          <p:cNvPr id="246" name="Google Shape;246;p31"/>
          <p:cNvSpPr txBox="1">
            <a:spLocks noGrp="1"/>
          </p:cNvSpPr>
          <p:nvPr>
            <p:ph type="title"/>
          </p:nvPr>
        </p:nvSpPr>
        <p:spPr>
          <a:xfrm>
            <a:off x="7936610" y="0"/>
            <a:ext cx="720725" cy="1491615"/>
          </a:xfrm>
          <a:prstGeom prst="rect">
            <a:avLst/>
          </a:prstGeom>
          <a:noFill/>
          <a:ln>
            <a:noFill/>
          </a:ln>
        </p:spPr>
        <p:txBody>
          <a:bodyPr spcFirstLastPara="1" wrap="square" lIns="0" tIns="14600" rIns="0" bIns="0" anchor="t" anchorCtr="0">
            <a:spAutoFit/>
          </a:bodyPr>
          <a:lstStyle/>
          <a:p>
            <a:pPr marL="12700" lvl="0" indent="0" algn="l" rtl="0">
              <a:lnSpc>
                <a:spcPct val="100000"/>
              </a:lnSpc>
              <a:spcBef>
                <a:spcPts val="0"/>
              </a:spcBef>
              <a:spcAft>
                <a:spcPts val="0"/>
              </a:spcAft>
              <a:buNone/>
            </a:pPr>
            <a:r>
              <a:rPr lang="en-US">
                <a:solidFill>
                  <a:srgbClr val="434343"/>
                </a:solidFill>
              </a:rPr>
              <a:t>3</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32"/>
          <p:cNvSpPr txBox="1">
            <a:spLocks noGrp="1"/>
          </p:cNvSpPr>
          <p:nvPr>
            <p:ph type="title"/>
          </p:nvPr>
        </p:nvSpPr>
        <p:spPr>
          <a:xfrm>
            <a:off x="1001712" y="943864"/>
            <a:ext cx="6655434" cy="907415"/>
          </a:xfrm>
          <a:prstGeom prst="rect">
            <a:avLst/>
          </a:prstGeom>
          <a:noFill/>
          <a:ln>
            <a:noFill/>
          </a:ln>
        </p:spPr>
        <p:txBody>
          <a:bodyPr spcFirstLastPara="1" wrap="square" lIns="0" tIns="17125" rIns="0" bIns="0" anchor="t" anchorCtr="0">
            <a:spAutoFit/>
          </a:bodyPr>
          <a:lstStyle/>
          <a:p>
            <a:pPr marL="12700" lvl="0" indent="0" algn="l" rtl="0">
              <a:lnSpc>
                <a:spcPct val="100000"/>
              </a:lnSpc>
              <a:spcBef>
                <a:spcPts val="0"/>
              </a:spcBef>
              <a:spcAft>
                <a:spcPts val="0"/>
              </a:spcAft>
              <a:buNone/>
            </a:pPr>
            <a:r>
              <a:rPr lang="en-US" sz="5750">
                <a:solidFill>
                  <a:srgbClr val="434343"/>
                </a:solidFill>
              </a:rPr>
              <a:t>Overall </a:t>
            </a:r>
            <a:r>
              <a:rPr lang="en-US" sz="5750"/>
              <a:t>Guidelines</a:t>
            </a:r>
            <a:endParaRPr sz="5750"/>
          </a:p>
        </p:txBody>
      </p:sp>
      <p:sp>
        <p:nvSpPr>
          <p:cNvPr id="252" name="Google Shape;252;p32"/>
          <p:cNvSpPr txBox="1"/>
          <p:nvPr/>
        </p:nvSpPr>
        <p:spPr>
          <a:xfrm>
            <a:off x="1001712" y="1957431"/>
            <a:ext cx="5814695" cy="2566851"/>
          </a:xfrm>
          <a:prstGeom prst="rect">
            <a:avLst/>
          </a:prstGeom>
          <a:noFill/>
          <a:ln>
            <a:noFill/>
          </a:ln>
        </p:spPr>
        <p:txBody>
          <a:bodyPr spcFirstLastPara="1" wrap="square" lIns="0" tIns="90800" rIns="0" bIns="0" anchor="t" anchorCtr="0">
            <a:spAutoFit/>
          </a:bodyPr>
          <a:lstStyle/>
          <a:p>
            <a:pPr marL="127000" marR="0" lvl="0" indent="0" algn="l" rtl="0">
              <a:lnSpc>
                <a:spcPct val="100000"/>
              </a:lnSpc>
              <a:spcBef>
                <a:spcPts val="0"/>
              </a:spcBef>
              <a:spcAft>
                <a:spcPts val="0"/>
              </a:spcAft>
              <a:buNone/>
            </a:pPr>
            <a:r>
              <a:rPr lang="en-US" sz="1800" dirty="0">
                <a:solidFill>
                  <a:srgbClr val="666666"/>
                </a:solidFill>
                <a:latin typeface="Trebuchet MS"/>
                <a:ea typeface="Trebuchet MS"/>
                <a:cs typeface="Trebuchet MS"/>
                <a:sym typeface="Trebuchet MS"/>
              </a:rPr>
              <a:t>All justifications need...</a:t>
            </a:r>
            <a:endParaRPr sz="1800" dirty="0">
              <a:solidFill>
                <a:schemeClr val="dk1"/>
              </a:solidFill>
              <a:latin typeface="Trebuchet MS"/>
              <a:ea typeface="Trebuchet MS"/>
              <a:cs typeface="Trebuchet MS"/>
              <a:sym typeface="Trebuchet MS"/>
            </a:endParaRPr>
          </a:p>
          <a:p>
            <a:pPr marL="469900" marR="0" lvl="0" indent="-343535" algn="l" rtl="0">
              <a:lnSpc>
                <a:spcPct val="100000"/>
              </a:lnSpc>
              <a:spcBef>
                <a:spcPts val="620"/>
              </a:spcBef>
              <a:spcAft>
                <a:spcPts val="0"/>
              </a:spcAft>
              <a:buClr>
                <a:srgbClr val="FFB600"/>
              </a:buClr>
              <a:buSzPts val="1800"/>
              <a:buFont typeface="Arial"/>
              <a:buChar char="●"/>
            </a:pPr>
            <a:r>
              <a:rPr lang="en-US" sz="1800" dirty="0">
                <a:solidFill>
                  <a:srgbClr val="666666"/>
                </a:solidFill>
                <a:latin typeface="Trebuchet MS"/>
                <a:ea typeface="Trebuchet MS"/>
                <a:cs typeface="Trebuchet MS"/>
                <a:sym typeface="Trebuchet MS"/>
              </a:rPr>
              <a:t>NUMBERS and amounts</a:t>
            </a:r>
            <a:endParaRPr sz="1800" dirty="0">
              <a:solidFill>
                <a:schemeClr val="dk1"/>
              </a:solidFill>
              <a:latin typeface="Trebuchet MS"/>
              <a:ea typeface="Trebuchet MS"/>
              <a:cs typeface="Trebuchet MS"/>
              <a:sym typeface="Trebuchet MS"/>
            </a:endParaRPr>
          </a:p>
          <a:p>
            <a:pPr marL="469900" marR="0" lvl="0" indent="-343535" algn="l" rtl="0">
              <a:lnSpc>
                <a:spcPct val="118333"/>
              </a:lnSpc>
              <a:spcBef>
                <a:spcPts val="20"/>
              </a:spcBef>
              <a:spcAft>
                <a:spcPts val="0"/>
              </a:spcAft>
              <a:buClr>
                <a:srgbClr val="FFB600"/>
              </a:buClr>
              <a:buSzPts val="1800"/>
              <a:buFont typeface="Arial"/>
              <a:buChar char="●"/>
            </a:pPr>
            <a:r>
              <a:rPr lang="en-US" sz="1800" dirty="0">
                <a:solidFill>
                  <a:srgbClr val="666666"/>
                </a:solidFill>
                <a:latin typeface="Trebuchet MS"/>
                <a:ea typeface="Trebuchet MS"/>
                <a:cs typeface="Trebuchet MS"/>
                <a:sym typeface="Trebuchet MS"/>
              </a:rPr>
              <a:t>Itemized lists of what you are purchasing</a:t>
            </a:r>
            <a:endParaRPr sz="1800" dirty="0">
              <a:solidFill>
                <a:schemeClr val="dk1"/>
              </a:solidFill>
              <a:latin typeface="Trebuchet MS"/>
              <a:ea typeface="Trebuchet MS"/>
              <a:cs typeface="Trebuchet MS"/>
              <a:sym typeface="Trebuchet MS"/>
            </a:endParaRPr>
          </a:p>
          <a:p>
            <a:pPr marL="469900" marR="0" lvl="0" indent="-343535" algn="l" rtl="0">
              <a:lnSpc>
                <a:spcPct val="118333"/>
              </a:lnSpc>
              <a:spcBef>
                <a:spcPts val="0"/>
              </a:spcBef>
              <a:spcAft>
                <a:spcPts val="0"/>
              </a:spcAft>
              <a:buClr>
                <a:srgbClr val="FFB600"/>
              </a:buClr>
              <a:buSzPts val="1800"/>
              <a:buFont typeface="Arial"/>
              <a:buChar char="●"/>
            </a:pPr>
            <a:r>
              <a:rPr lang="en-US" sz="1800" dirty="0">
                <a:solidFill>
                  <a:srgbClr val="666666"/>
                </a:solidFill>
                <a:latin typeface="Trebuchet MS"/>
                <a:ea typeface="Trebuchet MS"/>
                <a:cs typeface="Trebuchet MS"/>
                <a:sym typeface="Trebuchet MS"/>
              </a:rPr>
              <a:t>To be current (requested this semester)</a:t>
            </a:r>
            <a:endParaRPr sz="1800" dirty="0">
              <a:solidFill>
                <a:schemeClr val="dk1"/>
              </a:solidFill>
              <a:latin typeface="Trebuchet MS"/>
              <a:ea typeface="Trebuchet MS"/>
              <a:cs typeface="Trebuchet MS"/>
              <a:sym typeface="Trebuchet MS"/>
            </a:endParaRPr>
          </a:p>
          <a:p>
            <a:pPr marL="469900" marR="0" lvl="0" indent="-343535" algn="l" rtl="0">
              <a:lnSpc>
                <a:spcPct val="100000"/>
              </a:lnSpc>
              <a:spcBef>
                <a:spcPts val="20"/>
              </a:spcBef>
              <a:spcAft>
                <a:spcPts val="0"/>
              </a:spcAft>
              <a:buClr>
                <a:srgbClr val="FFB600"/>
              </a:buClr>
              <a:buSzPts val="1800"/>
              <a:buFont typeface="Arial"/>
              <a:buChar char="●"/>
            </a:pPr>
            <a:r>
              <a:rPr lang="en-US" sz="1800" dirty="0">
                <a:solidFill>
                  <a:srgbClr val="666666"/>
                </a:solidFill>
                <a:latin typeface="Trebuchet MS"/>
                <a:ea typeface="Trebuchet MS"/>
                <a:cs typeface="Trebuchet MS"/>
                <a:sym typeface="Trebuchet MS"/>
              </a:rPr>
              <a:t>Unable to edit (PDF, screenshot, etc.)</a:t>
            </a:r>
          </a:p>
          <a:p>
            <a:pPr marL="469900" lvl="1" indent="-343535">
              <a:spcBef>
                <a:spcPts val="20"/>
              </a:spcBef>
              <a:buClr>
                <a:srgbClr val="FFB600"/>
              </a:buClr>
              <a:buSzPts val="1800"/>
              <a:buFont typeface="Arial"/>
              <a:buChar char="●"/>
            </a:pPr>
            <a:r>
              <a:rPr lang="en-US" sz="1800" dirty="0">
                <a:solidFill>
                  <a:srgbClr val="FF0000"/>
                </a:solidFill>
                <a:latin typeface="Trebuchet MS"/>
                <a:ea typeface="Trebuchet MS"/>
                <a:cs typeface="Trebuchet MS"/>
                <a:sym typeface="Trebuchet MS"/>
              </a:rPr>
              <a:t>Please NO WORD DOCUMENTS</a:t>
            </a:r>
            <a:endParaRPr sz="1800" dirty="0">
              <a:solidFill>
                <a:srgbClr val="FF0000"/>
              </a:solidFill>
              <a:latin typeface="Trebuchet MS"/>
              <a:ea typeface="Trebuchet MS"/>
              <a:cs typeface="Trebuchet MS"/>
              <a:sym typeface="Trebuchet MS"/>
            </a:endParaRPr>
          </a:p>
          <a:p>
            <a:pPr marL="12700" marR="5080" lvl="0" indent="0" algn="l" rtl="0">
              <a:lnSpc>
                <a:spcPct val="100899"/>
              </a:lnSpc>
              <a:spcBef>
                <a:spcPts val="600"/>
              </a:spcBef>
              <a:spcAft>
                <a:spcPts val="0"/>
              </a:spcAft>
              <a:buNone/>
            </a:pPr>
            <a:r>
              <a:rPr lang="en-US" sz="1800" dirty="0">
                <a:solidFill>
                  <a:srgbClr val="666666"/>
                </a:solidFill>
                <a:latin typeface="Trebuchet MS"/>
                <a:ea typeface="Trebuchet MS"/>
                <a:cs typeface="Trebuchet MS"/>
                <a:sym typeface="Trebuchet MS"/>
              </a:rPr>
              <a:t>Your key to success: </a:t>
            </a:r>
            <a:r>
              <a:rPr lang="en-US" sz="1800" b="1" dirty="0">
                <a:solidFill>
                  <a:srgbClr val="666666"/>
                </a:solidFill>
                <a:latin typeface="Trebuchet MS"/>
                <a:ea typeface="Trebuchet MS"/>
                <a:cs typeface="Trebuchet MS"/>
                <a:sym typeface="Trebuchet MS"/>
              </a:rPr>
              <a:t>non-editable verifiable third-party  justification</a:t>
            </a:r>
            <a:endParaRPr sz="1800" dirty="0">
              <a:solidFill>
                <a:schemeClr val="dk1"/>
              </a:solidFill>
              <a:latin typeface="Trebuchet MS"/>
              <a:ea typeface="Trebuchet MS"/>
              <a:cs typeface="Trebuchet MS"/>
              <a:sym typeface="Trebuchet MS"/>
            </a:endParaRPr>
          </a:p>
        </p:txBody>
      </p:sp>
      <p:sp>
        <p:nvSpPr>
          <p:cNvPr id="253" name="Google Shape;253;p32"/>
          <p:cNvSpPr/>
          <p:nvPr/>
        </p:nvSpPr>
        <p:spPr>
          <a:xfrm>
            <a:off x="8087868" y="323215"/>
            <a:ext cx="869950" cy="787400"/>
          </a:xfrm>
          <a:custGeom>
            <a:avLst/>
            <a:gdLst/>
            <a:ahLst/>
            <a:cxnLst/>
            <a:rect l="l" t="t" r="r" b="b"/>
            <a:pathLst>
              <a:path w="869950" h="787400" extrusionOk="0">
                <a:moveTo>
                  <a:pt x="717930" y="612139"/>
                </a:moveTo>
                <a:lnTo>
                  <a:pt x="233552" y="612139"/>
                </a:lnTo>
                <a:lnTo>
                  <a:pt x="259333" y="628650"/>
                </a:lnTo>
                <a:lnTo>
                  <a:pt x="316864" y="654050"/>
                </a:lnTo>
                <a:lnTo>
                  <a:pt x="377825" y="673100"/>
                </a:lnTo>
                <a:lnTo>
                  <a:pt x="440181" y="683260"/>
                </a:lnTo>
                <a:lnTo>
                  <a:pt x="470788" y="684529"/>
                </a:lnTo>
                <a:lnTo>
                  <a:pt x="501776" y="777239"/>
                </a:lnTo>
                <a:lnTo>
                  <a:pt x="536701" y="787400"/>
                </a:lnTo>
                <a:lnTo>
                  <a:pt x="571626" y="673100"/>
                </a:lnTo>
                <a:lnTo>
                  <a:pt x="589533" y="671829"/>
                </a:lnTo>
                <a:lnTo>
                  <a:pt x="606678" y="668020"/>
                </a:lnTo>
                <a:lnTo>
                  <a:pt x="622680" y="665479"/>
                </a:lnTo>
                <a:lnTo>
                  <a:pt x="638936" y="660400"/>
                </a:lnTo>
                <a:lnTo>
                  <a:pt x="654430" y="654050"/>
                </a:lnTo>
                <a:lnTo>
                  <a:pt x="668781" y="647700"/>
                </a:lnTo>
                <a:lnTo>
                  <a:pt x="683513" y="638810"/>
                </a:lnTo>
                <a:lnTo>
                  <a:pt x="697483" y="629920"/>
                </a:lnTo>
                <a:lnTo>
                  <a:pt x="717930" y="612139"/>
                </a:lnTo>
                <a:close/>
              </a:path>
              <a:path w="869950" h="787400" extrusionOk="0">
                <a:moveTo>
                  <a:pt x="55372" y="204470"/>
                </a:moveTo>
                <a:lnTo>
                  <a:pt x="50164" y="205739"/>
                </a:lnTo>
                <a:lnTo>
                  <a:pt x="41275" y="209550"/>
                </a:lnTo>
                <a:lnTo>
                  <a:pt x="37718" y="214629"/>
                </a:lnTo>
                <a:lnTo>
                  <a:pt x="34925" y="219710"/>
                </a:lnTo>
                <a:lnTo>
                  <a:pt x="32384" y="223520"/>
                </a:lnTo>
                <a:lnTo>
                  <a:pt x="761" y="326389"/>
                </a:lnTo>
                <a:lnTo>
                  <a:pt x="253" y="332739"/>
                </a:lnTo>
                <a:lnTo>
                  <a:pt x="0" y="336550"/>
                </a:lnTo>
                <a:lnTo>
                  <a:pt x="888" y="342900"/>
                </a:lnTo>
                <a:lnTo>
                  <a:pt x="3301" y="346710"/>
                </a:lnTo>
                <a:lnTo>
                  <a:pt x="5587" y="351789"/>
                </a:lnTo>
                <a:lnTo>
                  <a:pt x="9398" y="354329"/>
                </a:lnTo>
                <a:lnTo>
                  <a:pt x="14477" y="358139"/>
                </a:lnTo>
                <a:lnTo>
                  <a:pt x="62991" y="373379"/>
                </a:lnTo>
                <a:lnTo>
                  <a:pt x="70611" y="417829"/>
                </a:lnTo>
                <a:lnTo>
                  <a:pt x="90170" y="462279"/>
                </a:lnTo>
                <a:lnTo>
                  <a:pt x="118617" y="506729"/>
                </a:lnTo>
                <a:lnTo>
                  <a:pt x="157099" y="547370"/>
                </a:lnTo>
                <a:lnTo>
                  <a:pt x="122047" y="661670"/>
                </a:lnTo>
                <a:lnTo>
                  <a:pt x="153797" y="670560"/>
                </a:lnTo>
                <a:lnTo>
                  <a:pt x="233552" y="612139"/>
                </a:lnTo>
                <a:lnTo>
                  <a:pt x="717930" y="612139"/>
                </a:lnTo>
                <a:lnTo>
                  <a:pt x="720851" y="609600"/>
                </a:lnTo>
                <a:lnTo>
                  <a:pt x="732789" y="599439"/>
                </a:lnTo>
                <a:lnTo>
                  <a:pt x="752982" y="574039"/>
                </a:lnTo>
                <a:lnTo>
                  <a:pt x="761237" y="558800"/>
                </a:lnTo>
                <a:lnTo>
                  <a:pt x="769365" y="544829"/>
                </a:lnTo>
                <a:lnTo>
                  <a:pt x="776477" y="529589"/>
                </a:lnTo>
                <a:lnTo>
                  <a:pt x="833120" y="529589"/>
                </a:lnTo>
                <a:lnTo>
                  <a:pt x="838707" y="527050"/>
                </a:lnTo>
                <a:lnTo>
                  <a:pt x="847598" y="523239"/>
                </a:lnTo>
                <a:lnTo>
                  <a:pt x="855345" y="518160"/>
                </a:lnTo>
                <a:lnTo>
                  <a:pt x="861059" y="510539"/>
                </a:lnTo>
                <a:lnTo>
                  <a:pt x="862939" y="508000"/>
                </a:lnTo>
                <a:lnTo>
                  <a:pt x="796798" y="508000"/>
                </a:lnTo>
                <a:lnTo>
                  <a:pt x="791082" y="505460"/>
                </a:lnTo>
                <a:lnTo>
                  <a:pt x="785876" y="502920"/>
                </a:lnTo>
                <a:lnTo>
                  <a:pt x="792479" y="472439"/>
                </a:lnTo>
                <a:lnTo>
                  <a:pt x="794638" y="457200"/>
                </a:lnTo>
                <a:lnTo>
                  <a:pt x="795781" y="441960"/>
                </a:lnTo>
                <a:lnTo>
                  <a:pt x="795654" y="425450"/>
                </a:lnTo>
                <a:lnTo>
                  <a:pt x="795274" y="411479"/>
                </a:lnTo>
                <a:lnTo>
                  <a:pt x="788034" y="365760"/>
                </a:lnTo>
                <a:lnTo>
                  <a:pt x="778636" y="336550"/>
                </a:lnTo>
                <a:lnTo>
                  <a:pt x="773302" y="321310"/>
                </a:lnTo>
                <a:lnTo>
                  <a:pt x="766572" y="307339"/>
                </a:lnTo>
                <a:lnTo>
                  <a:pt x="760962" y="294639"/>
                </a:lnTo>
                <a:lnTo>
                  <a:pt x="207263" y="294639"/>
                </a:lnTo>
                <a:lnTo>
                  <a:pt x="201167" y="293370"/>
                </a:lnTo>
                <a:lnTo>
                  <a:pt x="194817" y="290829"/>
                </a:lnTo>
                <a:lnTo>
                  <a:pt x="189483" y="287020"/>
                </a:lnTo>
                <a:lnTo>
                  <a:pt x="184911" y="281939"/>
                </a:lnTo>
                <a:lnTo>
                  <a:pt x="181355" y="278129"/>
                </a:lnTo>
                <a:lnTo>
                  <a:pt x="179324" y="271779"/>
                </a:lnTo>
                <a:lnTo>
                  <a:pt x="177673" y="265429"/>
                </a:lnTo>
                <a:lnTo>
                  <a:pt x="178180" y="259079"/>
                </a:lnTo>
                <a:lnTo>
                  <a:pt x="179197" y="252729"/>
                </a:lnTo>
                <a:lnTo>
                  <a:pt x="182372" y="246379"/>
                </a:lnTo>
                <a:lnTo>
                  <a:pt x="185165" y="241300"/>
                </a:lnTo>
                <a:lnTo>
                  <a:pt x="189991" y="237489"/>
                </a:lnTo>
                <a:lnTo>
                  <a:pt x="195072" y="232410"/>
                </a:lnTo>
                <a:lnTo>
                  <a:pt x="200659" y="231139"/>
                </a:lnTo>
                <a:lnTo>
                  <a:pt x="213232" y="229870"/>
                </a:lnTo>
                <a:lnTo>
                  <a:pt x="571373" y="229870"/>
                </a:lnTo>
                <a:lnTo>
                  <a:pt x="567562" y="226060"/>
                </a:lnTo>
                <a:lnTo>
                  <a:pt x="560197" y="218439"/>
                </a:lnTo>
                <a:lnTo>
                  <a:pt x="108076" y="218439"/>
                </a:lnTo>
                <a:lnTo>
                  <a:pt x="66166" y="205739"/>
                </a:lnTo>
                <a:lnTo>
                  <a:pt x="61340" y="205739"/>
                </a:lnTo>
                <a:lnTo>
                  <a:pt x="55372" y="204470"/>
                </a:lnTo>
                <a:close/>
              </a:path>
              <a:path w="869950" h="787400" extrusionOk="0">
                <a:moveTo>
                  <a:pt x="833120" y="529589"/>
                </a:moveTo>
                <a:lnTo>
                  <a:pt x="776477" y="529589"/>
                </a:lnTo>
                <a:lnTo>
                  <a:pt x="795654" y="534670"/>
                </a:lnTo>
                <a:lnTo>
                  <a:pt x="801624" y="535939"/>
                </a:lnTo>
                <a:lnTo>
                  <a:pt x="809116" y="547370"/>
                </a:lnTo>
                <a:lnTo>
                  <a:pt x="817499" y="556260"/>
                </a:lnTo>
                <a:lnTo>
                  <a:pt x="827404" y="565150"/>
                </a:lnTo>
                <a:lnTo>
                  <a:pt x="838453" y="568960"/>
                </a:lnTo>
                <a:lnTo>
                  <a:pt x="845184" y="571500"/>
                </a:lnTo>
                <a:lnTo>
                  <a:pt x="852677" y="571500"/>
                </a:lnTo>
                <a:lnTo>
                  <a:pt x="857884" y="570229"/>
                </a:lnTo>
                <a:lnTo>
                  <a:pt x="861440" y="566420"/>
                </a:lnTo>
                <a:lnTo>
                  <a:pt x="865124" y="562610"/>
                </a:lnTo>
                <a:lnTo>
                  <a:pt x="852297" y="543560"/>
                </a:lnTo>
                <a:lnTo>
                  <a:pt x="846327" y="543560"/>
                </a:lnTo>
                <a:lnTo>
                  <a:pt x="840993" y="539750"/>
                </a:lnTo>
                <a:lnTo>
                  <a:pt x="834898" y="535939"/>
                </a:lnTo>
                <a:lnTo>
                  <a:pt x="830326" y="530860"/>
                </a:lnTo>
                <a:lnTo>
                  <a:pt x="833120" y="529589"/>
                </a:lnTo>
                <a:close/>
              </a:path>
              <a:path w="869950" h="787400" extrusionOk="0">
                <a:moveTo>
                  <a:pt x="847471" y="462279"/>
                </a:moveTo>
                <a:lnTo>
                  <a:pt x="836549" y="462279"/>
                </a:lnTo>
                <a:lnTo>
                  <a:pt x="826134" y="463550"/>
                </a:lnTo>
                <a:lnTo>
                  <a:pt x="798322" y="497839"/>
                </a:lnTo>
                <a:lnTo>
                  <a:pt x="796798" y="508000"/>
                </a:lnTo>
                <a:lnTo>
                  <a:pt x="862939" y="508000"/>
                </a:lnTo>
                <a:lnTo>
                  <a:pt x="865758" y="504189"/>
                </a:lnTo>
                <a:lnTo>
                  <a:pt x="824991" y="504189"/>
                </a:lnTo>
                <a:lnTo>
                  <a:pt x="827912" y="497839"/>
                </a:lnTo>
                <a:lnTo>
                  <a:pt x="831087" y="491489"/>
                </a:lnTo>
                <a:lnTo>
                  <a:pt x="834389" y="488950"/>
                </a:lnTo>
                <a:lnTo>
                  <a:pt x="869260" y="488950"/>
                </a:lnTo>
                <a:lnTo>
                  <a:pt x="869441" y="487679"/>
                </a:lnTo>
                <a:lnTo>
                  <a:pt x="853058" y="464820"/>
                </a:lnTo>
                <a:lnTo>
                  <a:pt x="847471" y="462279"/>
                </a:lnTo>
                <a:close/>
              </a:path>
              <a:path w="869950" h="787400" extrusionOk="0">
                <a:moveTo>
                  <a:pt x="869260" y="488950"/>
                </a:moveTo>
                <a:lnTo>
                  <a:pt x="841755" y="488950"/>
                </a:lnTo>
                <a:lnTo>
                  <a:pt x="841121" y="491489"/>
                </a:lnTo>
                <a:lnTo>
                  <a:pt x="838580" y="495300"/>
                </a:lnTo>
                <a:lnTo>
                  <a:pt x="836802" y="497839"/>
                </a:lnTo>
                <a:lnTo>
                  <a:pt x="833501" y="500379"/>
                </a:lnTo>
                <a:lnTo>
                  <a:pt x="824991" y="504189"/>
                </a:lnTo>
                <a:lnTo>
                  <a:pt x="865758" y="504189"/>
                </a:lnTo>
                <a:lnTo>
                  <a:pt x="868172" y="496570"/>
                </a:lnTo>
                <a:lnTo>
                  <a:pt x="869260" y="488950"/>
                </a:lnTo>
                <a:close/>
              </a:path>
              <a:path w="869950" h="787400" extrusionOk="0">
                <a:moveTo>
                  <a:pt x="615351" y="146050"/>
                </a:moveTo>
                <a:lnTo>
                  <a:pt x="466089" y="146050"/>
                </a:lnTo>
                <a:lnTo>
                  <a:pt x="479171" y="148589"/>
                </a:lnTo>
                <a:lnTo>
                  <a:pt x="490854" y="149860"/>
                </a:lnTo>
                <a:lnTo>
                  <a:pt x="515620" y="157479"/>
                </a:lnTo>
                <a:lnTo>
                  <a:pt x="568832" y="190500"/>
                </a:lnTo>
                <a:lnTo>
                  <a:pt x="577214" y="199389"/>
                </a:lnTo>
                <a:lnTo>
                  <a:pt x="584580" y="207010"/>
                </a:lnTo>
                <a:lnTo>
                  <a:pt x="586993" y="212089"/>
                </a:lnTo>
                <a:lnTo>
                  <a:pt x="587882" y="217170"/>
                </a:lnTo>
                <a:lnTo>
                  <a:pt x="586485" y="220979"/>
                </a:lnTo>
                <a:lnTo>
                  <a:pt x="583564" y="226060"/>
                </a:lnTo>
                <a:lnTo>
                  <a:pt x="579247" y="228600"/>
                </a:lnTo>
                <a:lnTo>
                  <a:pt x="575182" y="229870"/>
                </a:lnTo>
                <a:lnTo>
                  <a:pt x="213232" y="229870"/>
                </a:lnTo>
                <a:lnTo>
                  <a:pt x="220345" y="231139"/>
                </a:lnTo>
                <a:lnTo>
                  <a:pt x="243331" y="264160"/>
                </a:lnTo>
                <a:lnTo>
                  <a:pt x="242442" y="271779"/>
                </a:lnTo>
                <a:lnTo>
                  <a:pt x="214375" y="294639"/>
                </a:lnTo>
                <a:lnTo>
                  <a:pt x="760962" y="294639"/>
                </a:lnTo>
                <a:lnTo>
                  <a:pt x="759840" y="292100"/>
                </a:lnTo>
                <a:lnTo>
                  <a:pt x="751585" y="279400"/>
                </a:lnTo>
                <a:lnTo>
                  <a:pt x="743457" y="265429"/>
                </a:lnTo>
                <a:lnTo>
                  <a:pt x="712342" y="226060"/>
                </a:lnTo>
                <a:lnTo>
                  <a:pt x="676275" y="190500"/>
                </a:lnTo>
                <a:lnTo>
                  <a:pt x="663701" y="179070"/>
                </a:lnTo>
                <a:lnTo>
                  <a:pt x="649604" y="167639"/>
                </a:lnTo>
                <a:lnTo>
                  <a:pt x="635507" y="157479"/>
                </a:lnTo>
                <a:lnTo>
                  <a:pt x="615351" y="146050"/>
                </a:lnTo>
                <a:close/>
              </a:path>
              <a:path w="869950" h="787400" extrusionOk="0">
                <a:moveTo>
                  <a:pt x="345439" y="0"/>
                </a:moveTo>
                <a:lnTo>
                  <a:pt x="338200" y="6350"/>
                </a:lnTo>
                <a:lnTo>
                  <a:pt x="330961" y="13970"/>
                </a:lnTo>
                <a:lnTo>
                  <a:pt x="322325" y="26670"/>
                </a:lnTo>
                <a:lnTo>
                  <a:pt x="313308" y="39370"/>
                </a:lnTo>
                <a:lnTo>
                  <a:pt x="305561" y="57150"/>
                </a:lnTo>
                <a:lnTo>
                  <a:pt x="298957" y="74929"/>
                </a:lnTo>
                <a:lnTo>
                  <a:pt x="295909" y="85089"/>
                </a:lnTo>
                <a:lnTo>
                  <a:pt x="295021" y="95250"/>
                </a:lnTo>
                <a:lnTo>
                  <a:pt x="276225" y="100329"/>
                </a:lnTo>
                <a:lnTo>
                  <a:pt x="202056" y="137160"/>
                </a:lnTo>
                <a:lnTo>
                  <a:pt x="150113" y="173989"/>
                </a:lnTo>
                <a:lnTo>
                  <a:pt x="116331" y="207010"/>
                </a:lnTo>
                <a:lnTo>
                  <a:pt x="108076" y="218439"/>
                </a:lnTo>
                <a:lnTo>
                  <a:pt x="560197" y="218439"/>
                </a:lnTo>
                <a:lnTo>
                  <a:pt x="516381" y="187960"/>
                </a:lnTo>
                <a:lnTo>
                  <a:pt x="403098" y="179070"/>
                </a:lnTo>
                <a:lnTo>
                  <a:pt x="401192" y="176529"/>
                </a:lnTo>
                <a:lnTo>
                  <a:pt x="398017" y="175260"/>
                </a:lnTo>
                <a:lnTo>
                  <a:pt x="396493" y="171450"/>
                </a:lnTo>
                <a:lnTo>
                  <a:pt x="396112" y="168910"/>
                </a:lnTo>
                <a:lnTo>
                  <a:pt x="396621" y="163829"/>
                </a:lnTo>
                <a:lnTo>
                  <a:pt x="441325" y="146050"/>
                </a:lnTo>
                <a:lnTo>
                  <a:pt x="615351" y="146050"/>
                </a:lnTo>
                <a:lnTo>
                  <a:pt x="588136" y="130810"/>
                </a:lnTo>
                <a:lnTo>
                  <a:pt x="536701" y="109220"/>
                </a:lnTo>
                <a:lnTo>
                  <a:pt x="493775" y="96520"/>
                </a:lnTo>
                <a:lnTo>
                  <a:pt x="442340" y="86360"/>
                </a:lnTo>
                <a:lnTo>
                  <a:pt x="416940" y="85089"/>
                </a:lnTo>
                <a:lnTo>
                  <a:pt x="413257" y="72389"/>
                </a:lnTo>
                <a:lnTo>
                  <a:pt x="408812" y="63500"/>
                </a:lnTo>
                <a:lnTo>
                  <a:pt x="403225" y="52070"/>
                </a:lnTo>
                <a:lnTo>
                  <a:pt x="398525" y="44450"/>
                </a:lnTo>
                <a:lnTo>
                  <a:pt x="392429" y="35560"/>
                </a:lnTo>
                <a:lnTo>
                  <a:pt x="386968" y="29210"/>
                </a:lnTo>
                <a:lnTo>
                  <a:pt x="374396" y="17779"/>
                </a:lnTo>
                <a:lnTo>
                  <a:pt x="353822" y="3810"/>
                </a:lnTo>
                <a:lnTo>
                  <a:pt x="345439" y="0"/>
                </a:lnTo>
                <a:close/>
              </a:path>
              <a:path w="869950" h="787400" extrusionOk="0">
                <a:moveTo>
                  <a:pt x="451865" y="172720"/>
                </a:moveTo>
                <a:lnTo>
                  <a:pt x="440562" y="172720"/>
                </a:lnTo>
                <a:lnTo>
                  <a:pt x="418973" y="175260"/>
                </a:lnTo>
                <a:lnTo>
                  <a:pt x="409448" y="177800"/>
                </a:lnTo>
                <a:lnTo>
                  <a:pt x="405637" y="177800"/>
                </a:lnTo>
                <a:lnTo>
                  <a:pt x="403098" y="179070"/>
                </a:lnTo>
                <a:lnTo>
                  <a:pt x="492582" y="179070"/>
                </a:lnTo>
                <a:lnTo>
                  <a:pt x="483997" y="176529"/>
                </a:lnTo>
                <a:lnTo>
                  <a:pt x="473455" y="173989"/>
                </a:lnTo>
                <a:lnTo>
                  <a:pt x="451865" y="172720"/>
                </a:lnTo>
                <a:close/>
              </a:path>
            </a:pathLst>
          </a:custGeom>
          <a:solidFill>
            <a:srgbClr val="FFB6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4" name="Google Shape;254;p32"/>
          <p:cNvSpPr txBox="1">
            <a:spLocks noGrp="1"/>
          </p:cNvSpPr>
          <p:nvPr>
            <p:ph type="sldNum" idx="12"/>
          </p:nvPr>
        </p:nvSpPr>
        <p:spPr>
          <a:xfrm>
            <a:off x="8743695" y="4773504"/>
            <a:ext cx="273050" cy="215900"/>
          </a:xfrm>
          <a:prstGeom prst="rect">
            <a:avLst/>
          </a:prstGeom>
          <a:noFill/>
          <a:ln>
            <a:noFill/>
          </a:ln>
        </p:spPr>
        <p:txBody>
          <a:bodyPr spcFirstLastPara="1" wrap="square" lIns="0" tIns="6350" rIns="0" bIns="0" anchor="t" anchorCtr="0">
            <a:spAutoFit/>
          </a:bodyPr>
          <a:lstStyle/>
          <a:p>
            <a:pPr marL="38100" lvl="0" indent="0" algn="l" rtl="0">
              <a:lnSpc>
                <a:spcPct val="100000"/>
              </a:lnSpc>
              <a:spcBef>
                <a:spcPts val="0"/>
              </a:spcBef>
              <a:spcAft>
                <a:spcPts val="0"/>
              </a:spcAft>
              <a:buNone/>
            </a:pPr>
            <a:fld id="{00000000-1234-1234-1234-123412341234}" type="slidenum">
              <a:rPr lang="en-US"/>
              <a:t>36</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3"/>
          <p:cNvSpPr txBox="1">
            <a:spLocks noGrp="1"/>
          </p:cNvSpPr>
          <p:nvPr>
            <p:ph type="title"/>
          </p:nvPr>
        </p:nvSpPr>
        <p:spPr>
          <a:xfrm>
            <a:off x="1001712" y="715772"/>
            <a:ext cx="6616065" cy="2048638"/>
          </a:xfrm>
          <a:prstGeom prst="rect">
            <a:avLst/>
          </a:prstGeom>
          <a:noFill/>
          <a:ln>
            <a:noFill/>
          </a:ln>
        </p:spPr>
        <p:txBody>
          <a:bodyPr spcFirstLastPara="1" wrap="square" lIns="0" tIns="17125" rIns="0" bIns="0" anchor="t" anchorCtr="0">
            <a:spAutoFit/>
          </a:bodyPr>
          <a:lstStyle/>
          <a:p>
            <a:pPr marL="12700" lvl="0" indent="0" algn="l" rtl="0">
              <a:lnSpc>
                <a:spcPct val="100000"/>
              </a:lnSpc>
              <a:spcBef>
                <a:spcPts val="0"/>
              </a:spcBef>
              <a:spcAft>
                <a:spcPts val="0"/>
              </a:spcAft>
              <a:buNone/>
            </a:pPr>
            <a:r>
              <a:rPr lang="en-US" sz="4400" dirty="0">
                <a:solidFill>
                  <a:srgbClr val="434343"/>
                </a:solidFill>
              </a:rPr>
              <a:t>Quotes: </a:t>
            </a:r>
            <a:r>
              <a:rPr lang="en-US" sz="4400" dirty="0"/>
              <a:t>Marketing, Event Services, and Catering</a:t>
            </a:r>
            <a:endParaRPr sz="4400" dirty="0"/>
          </a:p>
        </p:txBody>
      </p:sp>
      <p:sp>
        <p:nvSpPr>
          <p:cNvPr id="260" name="Google Shape;260;p33"/>
          <p:cNvSpPr txBox="1"/>
          <p:nvPr/>
        </p:nvSpPr>
        <p:spPr>
          <a:xfrm>
            <a:off x="1001712" y="2765531"/>
            <a:ext cx="4930775" cy="1288794"/>
          </a:xfrm>
          <a:prstGeom prst="rect">
            <a:avLst/>
          </a:prstGeom>
          <a:noFill/>
          <a:ln>
            <a:noFill/>
          </a:ln>
        </p:spPr>
        <p:txBody>
          <a:bodyPr spcFirstLastPara="1" wrap="square" lIns="0" tIns="64750" rIns="0" bIns="0" anchor="t" anchorCtr="0">
            <a:spAutoFit/>
          </a:bodyPr>
          <a:lstStyle/>
          <a:p>
            <a:pPr marL="127000" marR="0" lvl="0" indent="0" algn="l" rtl="0">
              <a:lnSpc>
                <a:spcPct val="100000"/>
              </a:lnSpc>
              <a:spcBef>
                <a:spcPts val="0"/>
              </a:spcBef>
              <a:spcAft>
                <a:spcPts val="0"/>
              </a:spcAft>
              <a:buNone/>
            </a:pPr>
            <a:r>
              <a:rPr lang="en-US" sz="1550" dirty="0">
                <a:solidFill>
                  <a:srgbClr val="666666"/>
                </a:solidFill>
                <a:latin typeface="Trebuchet MS"/>
                <a:ea typeface="Trebuchet MS"/>
                <a:cs typeface="Trebuchet MS"/>
                <a:sym typeface="Trebuchet MS"/>
              </a:rPr>
              <a:t>To get a marketing quote....</a:t>
            </a:r>
            <a:endParaRPr sz="1550" dirty="0">
              <a:solidFill>
                <a:schemeClr val="dk1"/>
              </a:solidFill>
              <a:latin typeface="Trebuchet MS"/>
              <a:ea typeface="Trebuchet MS"/>
              <a:cs typeface="Trebuchet MS"/>
              <a:sym typeface="Trebuchet MS"/>
            </a:endParaRPr>
          </a:p>
          <a:p>
            <a:pPr marL="469900" marR="0" lvl="0" indent="-343535" algn="l" rtl="0">
              <a:lnSpc>
                <a:spcPct val="100000"/>
              </a:lnSpc>
              <a:spcBef>
                <a:spcPts val="20"/>
              </a:spcBef>
              <a:spcAft>
                <a:spcPts val="0"/>
              </a:spcAft>
              <a:buClr>
                <a:srgbClr val="FFB600"/>
              </a:buClr>
              <a:buSzPts val="1600"/>
              <a:buFont typeface="Arial"/>
              <a:buChar char="●"/>
            </a:pPr>
            <a:r>
              <a:rPr lang="en-US" sz="1600" dirty="0">
                <a:solidFill>
                  <a:srgbClr val="666666"/>
                </a:solidFill>
                <a:latin typeface="Trebuchet MS"/>
                <a:ea typeface="Trebuchet MS"/>
                <a:cs typeface="Trebuchet MS"/>
                <a:sym typeface="Trebuchet MS"/>
              </a:rPr>
              <a:t>Utilize the online request form on Panther Orgs</a:t>
            </a:r>
            <a:endParaRPr dirty="0"/>
          </a:p>
          <a:p>
            <a:pPr marL="469900" marR="0" lvl="0" indent="-343535" algn="l" rtl="0">
              <a:lnSpc>
                <a:spcPct val="100000"/>
              </a:lnSpc>
              <a:spcBef>
                <a:spcPts val="20"/>
              </a:spcBef>
              <a:spcAft>
                <a:spcPts val="0"/>
              </a:spcAft>
              <a:buClr>
                <a:srgbClr val="FFB600"/>
              </a:buClr>
              <a:buSzPts val="1600"/>
              <a:buFont typeface="Arial"/>
              <a:buChar char="●"/>
            </a:pPr>
            <a:r>
              <a:rPr lang="en-US" sz="1600" dirty="0">
                <a:solidFill>
                  <a:srgbClr val="666666"/>
                </a:solidFill>
                <a:latin typeface="Trebuchet MS"/>
                <a:ea typeface="Trebuchet MS"/>
                <a:cs typeface="Trebuchet MS"/>
                <a:sym typeface="Trebuchet MS"/>
              </a:rPr>
              <a:t>Found on both the SAC website under “Expenditure Training” and on Panther Orgs under “Forms”</a:t>
            </a:r>
            <a:endParaRPr dirty="0"/>
          </a:p>
        </p:txBody>
      </p:sp>
      <p:sp>
        <p:nvSpPr>
          <p:cNvPr id="261" name="Google Shape;261;p33"/>
          <p:cNvSpPr/>
          <p:nvPr/>
        </p:nvSpPr>
        <p:spPr>
          <a:xfrm>
            <a:off x="8093075" y="315722"/>
            <a:ext cx="857250" cy="800100"/>
          </a:xfrm>
          <a:custGeom>
            <a:avLst/>
            <a:gdLst/>
            <a:ahLst/>
            <a:cxnLst/>
            <a:rect l="l" t="t" r="r" b="b"/>
            <a:pathLst>
              <a:path w="857250" h="800100" extrusionOk="0">
                <a:moveTo>
                  <a:pt x="732510" y="604520"/>
                </a:moveTo>
                <a:lnTo>
                  <a:pt x="213741" y="604520"/>
                </a:lnTo>
                <a:lnTo>
                  <a:pt x="238378" y="622300"/>
                </a:lnTo>
                <a:lnTo>
                  <a:pt x="293877" y="652779"/>
                </a:lnTo>
                <a:lnTo>
                  <a:pt x="353441" y="675639"/>
                </a:lnTo>
                <a:lnTo>
                  <a:pt x="414908" y="689610"/>
                </a:lnTo>
                <a:lnTo>
                  <a:pt x="445389" y="693420"/>
                </a:lnTo>
                <a:lnTo>
                  <a:pt x="469773" y="787400"/>
                </a:lnTo>
                <a:lnTo>
                  <a:pt x="503935" y="800100"/>
                </a:lnTo>
                <a:lnTo>
                  <a:pt x="546734" y="689610"/>
                </a:lnTo>
                <a:lnTo>
                  <a:pt x="564769" y="688339"/>
                </a:lnTo>
                <a:lnTo>
                  <a:pt x="582041" y="685800"/>
                </a:lnTo>
                <a:lnTo>
                  <a:pt x="614806" y="680720"/>
                </a:lnTo>
                <a:lnTo>
                  <a:pt x="630681" y="674370"/>
                </a:lnTo>
                <a:lnTo>
                  <a:pt x="645541" y="669289"/>
                </a:lnTo>
                <a:lnTo>
                  <a:pt x="700024" y="636270"/>
                </a:lnTo>
                <a:lnTo>
                  <a:pt x="723773" y="614679"/>
                </a:lnTo>
                <a:lnTo>
                  <a:pt x="732510" y="604520"/>
                </a:lnTo>
                <a:close/>
              </a:path>
              <a:path w="857250" h="800100" extrusionOk="0">
                <a:moveTo>
                  <a:pt x="64389" y="185420"/>
                </a:moveTo>
                <a:lnTo>
                  <a:pt x="59181" y="185420"/>
                </a:lnTo>
                <a:lnTo>
                  <a:pt x="54609" y="187960"/>
                </a:lnTo>
                <a:lnTo>
                  <a:pt x="50038" y="189229"/>
                </a:lnTo>
                <a:lnTo>
                  <a:pt x="46100" y="193039"/>
                </a:lnTo>
                <a:lnTo>
                  <a:pt x="42925" y="198120"/>
                </a:lnTo>
                <a:lnTo>
                  <a:pt x="40131" y="201929"/>
                </a:lnTo>
                <a:lnTo>
                  <a:pt x="1524" y="303529"/>
                </a:lnTo>
                <a:lnTo>
                  <a:pt x="507" y="308610"/>
                </a:lnTo>
                <a:lnTo>
                  <a:pt x="0" y="313689"/>
                </a:lnTo>
                <a:lnTo>
                  <a:pt x="507" y="318770"/>
                </a:lnTo>
                <a:lnTo>
                  <a:pt x="2540" y="323850"/>
                </a:lnTo>
                <a:lnTo>
                  <a:pt x="4572" y="327660"/>
                </a:lnTo>
                <a:lnTo>
                  <a:pt x="12826" y="336550"/>
                </a:lnTo>
                <a:lnTo>
                  <a:pt x="60325" y="354329"/>
                </a:lnTo>
                <a:lnTo>
                  <a:pt x="60198" y="364489"/>
                </a:lnTo>
                <a:lnTo>
                  <a:pt x="71247" y="421639"/>
                </a:lnTo>
                <a:lnTo>
                  <a:pt x="92455" y="468629"/>
                </a:lnTo>
                <a:lnTo>
                  <a:pt x="123063" y="514350"/>
                </a:lnTo>
                <a:lnTo>
                  <a:pt x="141985" y="533400"/>
                </a:lnTo>
                <a:lnTo>
                  <a:pt x="99186" y="645160"/>
                </a:lnTo>
                <a:lnTo>
                  <a:pt x="130048" y="656589"/>
                </a:lnTo>
                <a:lnTo>
                  <a:pt x="213741" y="604520"/>
                </a:lnTo>
                <a:lnTo>
                  <a:pt x="732510" y="604520"/>
                </a:lnTo>
                <a:lnTo>
                  <a:pt x="734695" y="601979"/>
                </a:lnTo>
                <a:lnTo>
                  <a:pt x="752982" y="574039"/>
                </a:lnTo>
                <a:lnTo>
                  <a:pt x="761110" y="558800"/>
                </a:lnTo>
                <a:lnTo>
                  <a:pt x="829521" y="558800"/>
                </a:lnTo>
                <a:lnTo>
                  <a:pt x="852424" y="538479"/>
                </a:lnTo>
                <a:lnTo>
                  <a:pt x="782954" y="538479"/>
                </a:lnTo>
                <a:lnTo>
                  <a:pt x="777367" y="537210"/>
                </a:lnTo>
                <a:lnTo>
                  <a:pt x="772286" y="533400"/>
                </a:lnTo>
                <a:lnTo>
                  <a:pt x="776604" y="519429"/>
                </a:lnTo>
                <a:lnTo>
                  <a:pt x="781050" y="504189"/>
                </a:lnTo>
                <a:lnTo>
                  <a:pt x="784225" y="488950"/>
                </a:lnTo>
                <a:lnTo>
                  <a:pt x="786383" y="473710"/>
                </a:lnTo>
                <a:lnTo>
                  <a:pt x="787526" y="457200"/>
                </a:lnTo>
                <a:lnTo>
                  <a:pt x="788034" y="443229"/>
                </a:lnTo>
                <a:lnTo>
                  <a:pt x="787653" y="427989"/>
                </a:lnTo>
                <a:lnTo>
                  <a:pt x="786002" y="411479"/>
                </a:lnTo>
                <a:lnTo>
                  <a:pt x="784098" y="397510"/>
                </a:lnTo>
                <a:lnTo>
                  <a:pt x="781303" y="381000"/>
                </a:lnTo>
                <a:lnTo>
                  <a:pt x="776731" y="367029"/>
                </a:lnTo>
                <a:lnTo>
                  <a:pt x="772541" y="351789"/>
                </a:lnTo>
                <a:lnTo>
                  <a:pt x="761110" y="322579"/>
                </a:lnTo>
                <a:lnTo>
                  <a:pt x="753745" y="308610"/>
                </a:lnTo>
                <a:lnTo>
                  <a:pt x="746505" y="293370"/>
                </a:lnTo>
                <a:lnTo>
                  <a:pt x="742003" y="285750"/>
                </a:lnTo>
                <a:lnTo>
                  <a:pt x="216661" y="285750"/>
                </a:lnTo>
                <a:lnTo>
                  <a:pt x="209676" y="284479"/>
                </a:lnTo>
                <a:lnTo>
                  <a:pt x="203707" y="284479"/>
                </a:lnTo>
                <a:lnTo>
                  <a:pt x="197484" y="280670"/>
                </a:lnTo>
                <a:lnTo>
                  <a:pt x="182118" y="254000"/>
                </a:lnTo>
                <a:lnTo>
                  <a:pt x="184657" y="241300"/>
                </a:lnTo>
                <a:lnTo>
                  <a:pt x="188214" y="234950"/>
                </a:lnTo>
                <a:lnTo>
                  <a:pt x="191389" y="229870"/>
                </a:lnTo>
                <a:lnTo>
                  <a:pt x="196469" y="227329"/>
                </a:lnTo>
                <a:lnTo>
                  <a:pt x="201802" y="223520"/>
                </a:lnTo>
                <a:lnTo>
                  <a:pt x="207518" y="220979"/>
                </a:lnTo>
                <a:lnTo>
                  <a:pt x="553948" y="220979"/>
                </a:lnTo>
                <a:lnTo>
                  <a:pt x="552450" y="219710"/>
                </a:lnTo>
                <a:lnTo>
                  <a:pt x="543814" y="212089"/>
                </a:lnTo>
                <a:lnTo>
                  <a:pt x="534670" y="205739"/>
                </a:lnTo>
                <a:lnTo>
                  <a:pt x="527811" y="201929"/>
                </a:lnTo>
                <a:lnTo>
                  <a:pt x="116077" y="201929"/>
                </a:lnTo>
                <a:lnTo>
                  <a:pt x="75183" y="186689"/>
                </a:lnTo>
                <a:lnTo>
                  <a:pt x="70357" y="186689"/>
                </a:lnTo>
                <a:lnTo>
                  <a:pt x="64389" y="185420"/>
                </a:lnTo>
                <a:close/>
              </a:path>
              <a:path w="857250" h="800100" extrusionOk="0">
                <a:moveTo>
                  <a:pt x="829521" y="558800"/>
                </a:moveTo>
                <a:lnTo>
                  <a:pt x="761110" y="558800"/>
                </a:lnTo>
                <a:lnTo>
                  <a:pt x="779906" y="566420"/>
                </a:lnTo>
                <a:lnTo>
                  <a:pt x="785749" y="567689"/>
                </a:lnTo>
                <a:lnTo>
                  <a:pt x="792352" y="580389"/>
                </a:lnTo>
                <a:lnTo>
                  <a:pt x="800226" y="589279"/>
                </a:lnTo>
                <a:lnTo>
                  <a:pt x="809498" y="598170"/>
                </a:lnTo>
                <a:lnTo>
                  <a:pt x="820166" y="603250"/>
                </a:lnTo>
                <a:lnTo>
                  <a:pt x="826770" y="605789"/>
                </a:lnTo>
                <a:lnTo>
                  <a:pt x="839470" y="605789"/>
                </a:lnTo>
                <a:lnTo>
                  <a:pt x="843406" y="601979"/>
                </a:lnTo>
                <a:lnTo>
                  <a:pt x="847217" y="598170"/>
                </a:lnTo>
                <a:lnTo>
                  <a:pt x="847851" y="594360"/>
                </a:lnTo>
                <a:lnTo>
                  <a:pt x="847344" y="589279"/>
                </a:lnTo>
                <a:lnTo>
                  <a:pt x="844169" y="584200"/>
                </a:lnTo>
                <a:lnTo>
                  <a:pt x="840104" y="580389"/>
                </a:lnTo>
                <a:lnTo>
                  <a:pt x="835786" y="579120"/>
                </a:lnTo>
                <a:lnTo>
                  <a:pt x="829818" y="577850"/>
                </a:lnTo>
                <a:lnTo>
                  <a:pt x="824738" y="575310"/>
                </a:lnTo>
                <a:lnTo>
                  <a:pt x="819023" y="570229"/>
                </a:lnTo>
                <a:lnTo>
                  <a:pt x="814704" y="565150"/>
                </a:lnTo>
                <a:lnTo>
                  <a:pt x="823341" y="561339"/>
                </a:lnTo>
                <a:lnTo>
                  <a:pt x="829521" y="558800"/>
                </a:lnTo>
                <a:close/>
              </a:path>
              <a:path w="857250" h="800100" extrusionOk="0">
                <a:moveTo>
                  <a:pt x="830579" y="496570"/>
                </a:moveTo>
                <a:lnTo>
                  <a:pt x="825880" y="496570"/>
                </a:lnTo>
                <a:lnTo>
                  <a:pt x="815340" y="497839"/>
                </a:lnTo>
                <a:lnTo>
                  <a:pt x="809244" y="500379"/>
                </a:lnTo>
                <a:lnTo>
                  <a:pt x="804672" y="501650"/>
                </a:lnTo>
                <a:lnTo>
                  <a:pt x="800353" y="506729"/>
                </a:lnTo>
                <a:lnTo>
                  <a:pt x="794130" y="513079"/>
                </a:lnTo>
                <a:lnTo>
                  <a:pt x="788543" y="520700"/>
                </a:lnTo>
                <a:lnTo>
                  <a:pt x="785114" y="529589"/>
                </a:lnTo>
                <a:lnTo>
                  <a:pt x="782954" y="538479"/>
                </a:lnTo>
                <a:lnTo>
                  <a:pt x="852424" y="538479"/>
                </a:lnTo>
                <a:lnTo>
                  <a:pt x="852932" y="537210"/>
                </a:lnTo>
                <a:lnTo>
                  <a:pt x="811402" y="537210"/>
                </a:lnTo>
                <a:lnTo>
                  <a:pt x="814577" y="532129"/>
                </a:lnTo>
                <a:lnTo>
                  <a:pt x="818260" y="525779"/>
                </a:lnTo>
                <a:lnTo>
                  <a:pt x="821690" y="523239"/>
                </a:lnTo>
                <a:lnTo>
                  <a:pt x="856488" y="523239"/>
                </a:lnTo>
                <a:lnTo>
                  <a:pt x="855472" y="518160"/>
                </a:lnTo>
                <a:lnTo>
                  <a:pt x="836549" y="497839"/>
                </a:lnTo>
                <a:lnTo>
                  <a:pt x="830579" y="496570"/>
                </a:lnTo>
                <a:close/>
              </a:path>
              <a:path w="857250" h="800100" extrusionOk="0">
                <a:moveTo>
                  <a:pt x="856488" y="523239"/>
                </a:moveTo>
                <a:lnTo>
                  <a:pt x="826897" y="523239"/>
                </a:lnTo>
                <a:lnTo>
                  <a:pt x="829055" y="524510"/>
                </a:lnTo>
                <a:lnTo>
                  <a:pt x="828294" y="525779"/>
                </a:lnTo>
                <a:lnTo>
                  <a:pt x="825500" y="529589"/>
                </a:lnTo>
                <a:lnTo>
                  <a:pt x="823595" y="532129"/>
                </a:lnTo>
                <a:lnTo>
                  <a:pt x="820166" y="534670"/>
                </a:lnTo>
                <a:lnTo>
                  <a:pt x="811402" y="537210"/>
                </a:lnTo>
                <a:lnTo>
                  <a:pt x="852932" y="537210"/>
                </a:lnTo>
                <a:lnTo>
                  <a:pt x="854964" y="532129"/>
                </a:lnTo>
                <a:lnTo>
                  <a:pt x="856742" y="524510"/>
                </a:lnTo>
                <a:lnTo>
                  <a:pt x="856488" y="523239"/>
                </a:lnTo>
                <a:close/>
              </a:path>
              <a:path w="857250" h="800100" extrusionOk="0">
                <a:moveTo>
                  <a:pt x="553948" y="220979"/>
                </a:moveTo>
                <a:lnTo>
                  <a:pt x="220218" y="220979"/>
                </a:lnTo>
                <a:lnTo>
                  <a:pt x="227202" y="222250"/>
                </a:lnTo>
                <a:lnTo>
                  <a:pt x="232409" y="226060"/>
                </a:lnTo>
                <a:lnTo>
                  <a:pt x="247776" y="257810"/>
                </a:lnTo>
                <a:lnTo>
                  <a:pt x="246379" y="265429"/>
                </a:lnTo>
                <a:lnTo>
                  <a:pt x="242697" y="271779"/>
                </a:lnTo>
                <a:lnTo>
                  <a:pt x="238505" y="275589"/>
                </a:lnTo>
                <a:lnTo>
                  <a:pt x="234188" y="280670"/>
                </a:lnTo>
                <a:lnTo>
                  <a:pt x="229107" y="283210"/>
                </a:lnTo>
                <a:lnTo>
                  <a:pt x="222376" y="284479"/>
                </a:lnTo>
                <a:lnTo>
                  <a:pt x="216661" y="285750"/>
                </a:lnTo>
                <a:lnTo>
                  <a:pt x="742003" y="285750"/>
                </a:lnTo>
                <a:lnTo>
                  <a:pt x="738251" y="279400"/>
                </a:lnTo>
                <a:lnTo>
                  <a:pt x="718439" y="251460"/>
                </a:lnTo>
                <a:lnTo>
                  <a:pt x="714324" y="246379"/>
                </a:lnTo>
                <a:lnTo>
                  <a:pt x="577469" y="246379"/>
                </a:lnTo>
                <a:lnTo>
                  <a:pt x="573913" y="242570"/>
                </a:lnTo>
                <a:lnTo>
                  <a:pt x="567181" y="233679"/>
                </a:lnTo>
                <a:lnTo>
                  <a:pt x="559943" y="226060"/>
                </a:lnTo>
                <a:lnTo>
                  <a:pt x="553948" y="220979"/>
                </a:lnTo>
                <a:close/>
              </a:path>
              <a:path w="857250" h="800100" extrusionOk="0">
                <a:moveTo>
                  <a:pt x="608584" y="153670"/>
                </a:moveTo>
                <a:lnTo>
                  <a:pt x="453517" y="153670"/>
                </a:lnTo>
                <a:lnTo>
                  <a:pt x="478154" y="156210"/>
                </a:lnTo>
                <a:lnTo>
                  <a:pt x="491108" y="158750"/>
                </a:lnTo>
                <a:lnTo>
                  <a:pt x="502539" y="161289"/>
                </a:lnTo>
                <a:lnTo>
                  <a:pt x="526796" y="170179"/>
                </a:lnTo>
                <a:lnTo>
                  <a:pt x="537464" y="176529"/>
                </a:lnTo>
                <a:lnTo>
                  <a:pt x="548767" y="182879"/>
                </a:lnTo>
                <a:lnTo>
                  <a:pt x="585470" y="215900"/>
                </a:lnTo>
                <a:lnTo>
                  <a:pt x="594741" y="234950"/>
                </a:lnTo>
                <a:lnTo>
                  <a:pt x="593090" y="238760"/>
                </a:lnTo>
                <a:lnTo>
                  <a:pt x="589915" y="243839"/>
                </a:lnTo>
                <a:lnTo>
                  <a:pt x="585343" y="246379"/>
                </a:lnTo>
                <a:lnTo>
                  <a:pt x="714324" y="246379"/>
                </a:lnTo>
                <a:lnTo>
                  <a:pt x="673100" y="201929"/>
                </a:lnTo>
                <a:lnTo>
                  <a:pt x="631571" y="167639"/>
                </a:lnTo>
                <a:lnTo>
                  <a:pt x="616203" y="158750"/>
                </a:lnTo>
                <a:lnTo>
                  <a:pt x="608584" y="153670"/>
                </a:lnTo>
                <a:close/>
              </a:path>
              <a:path w="857250" h="800100" extrusionOk="0">
                <a:moveTo>
                  <a:pt x="368173" y="0"/>
                </a:moveTo>
                <a:lnTo>
                  <a:pt x="360299" y="7620"/>
                </a:lnTo>
                <a:lnTo>
                  <a:pt x="352678" y="15239"/>
                </a:lnTo>
                <a:lnTo>
                  <a:pt x="343153" y="26670"/>
                </a:lnTo>
                <a:lnTo>
                  <a:pt x="333248" y="38100"/>
                </a:lnTo>
                <a:lnTo>
                  <a:pt x="324357" y="55879"/>
                </a:lnTo>
                <a:lnTo>
                  <a:pt x="316483" y="72389"/>
                </a:lnTo>
                <a:lnTo>
                  <a:pt x="312800" y="82550"/>
                </a:lnTo>
                <a:lnTo>
                  <a:pt x="311150" y="92710"/>
                </a:lnTo>
                <a:lnTo>
                  <a:pt x="291973" y="96520"/>
                </a:lnTo>
                <a:lnTo>
                  <a:pt x="243331" y="114300"/>
                </a:lnTo>
                <a:lnTo>
                  <a:pt x="187959" y="143510"/>
                </a:lnTo>
                <a:lnTo>
                  <a:pt x="148335" y="171450"/>
                </a:lnTo>
                <a:lnTo>
                  <a:pt x="116077" y="201929"/>
                </a:lnTo>
                <a:lnTo>
                  <a:pt x="527811" y="201929"/>
                </a:lnTo>
                <a:lnTo>
                  <a:pt x="483616" y="184150"/>
                </a:lnTo>
                <a:lnTo>
                  <a:pt x="413130" y="184150"/>
                </a:lnTo>
                <a:lnTo>
                  <a:pt x="411352" y="181610"/>
                </a:lnTo>
                <a:lnTo>
                  <a:pt x="408431" y="179070"/>
                </a:lnTo>
                <a:lnTo>
                  <a:pt x="407034" y="176529"/>
                </a:lnTo>
                <a:lnTo>
                  <a:pt x="406780" y="173989"/>
                </a:lnTo>
                <a:lnTo>
                  <a:pt x="407797" y="167639"/>
                </a:lnTo>
                <a:lnTo>
                  <a:pt x="409448" y="163829"/>
                </a:lnTo>
                <a:lnTo>
                  <a:pt x="413384" y="160020"/>
                </a:lnTo>
                <a:lnTo>
                  <a:pt x="416814" y="157479"/>
                </a:lnTo>
                <a:lnTo>
                  <a:pt x="440817" y="153670"/>
                </a:lnTo>
                <a:lnTo>
                  <a:pt x="608584" y="153670"/>
                </a:lnTo>
                <a:lnTo>
                  <a:pt x="600964" y="148589"/>
                </a:lnTo>
                <a:lnTo>
                  <a:pt x="585343" y="140970"/>
                </a:lnTo>
                <a:lnTo>
                  <a:pt x="551306" y="123189"/>
                </a:lnTo>
                <a:lnTo>
                  <a:pt x="509397" y="107950"/>
                </a:lnTo>
                <a:lnTo>
                  <a:pt x="484250" y="100329"/>
                </a:lnTo>
                <a:lnTo>
                  <a:pt x="458724" y="93979"/>
                </a:lnTo>
                <a:lnTo>
                  <a:pt x="433450" y="91439"/>
                </a:lnTo>
                <a:lnTo>
                  <a:pt x="430656" y="78739"/>
                </a:lnTo>
                <a:lnTo>
                  <a:pt x="426847" y="68579"/>
                </a:lnTo>
                <a:lnTo>
                  <a:pt x="422148" y="57150"/>
                </a:lnTo>
                <a:lnTo>
                  <a:pt x="418083" y="48260"/>
                </a:lnTo>
                <a:lnTo>
                  <a:pt x="412369" y="40639"/>
                </a:lnTo>
                <a:lnTo>
                  <a:pt x="407416" y="33020"/>
                </a:lnTo>
                <a:lnTo>
                  <a:pt x="395604" y="21589"/>
                </a:lnTo>
                <a:lnTo>
                  <a:pt x="385191" y="12700"/>
                </a:lnTo>
                <a:lnTo>
                  <a:pt x="376047" y="6350"/>
                </a:lnTo>
                <a:lnTo>
                  <a:pt x="368173" y="0"/>
                </a:lnTo>
                <a:close/>
              </a:path>
              <a:path w="857250" h="800100" extrusionOk="0">
                <a:moveTo>
                  <a:pt x="439800" y="180339"/>
                </a:moveTo>
                <a:lnTo>
                  <a:pt x="429259" y="180339"/>
                </a:lnTo>
                <a:lnTo>
                  <a:pt x="419480" y="182879"/>
                </a:lnTo>
                <a:lnTo>
                  <a:pt x="415671" y="182879"/>
                </a:lnTo>
                <a:lnTo>
                  <a:pt x="413130" y="184150"/>
                </a:lnTo>
                <a:lnTo>
                  <a:pt x="483616" y="184150"/>
                </a:lnTo>
                <a:lnTo>
                  <a:pt x="462152" y="181610"/>
                </a:lnTo>
                <a:lnTo>
                  <a:pt x="439800" y="180339"/>
                </a:lnTo>
                <a:close/>
              </a:path>
            </a:pathLst>
          </a:custGeom>
          <a:solidFill>
            <a:srgbClr val="FFB6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2" name="Google Shape;262;p33"/>
          <p:cNvSpPr txBox="1">
            <a:spLocks noGrp="1"/>
          </p:cNvSpPr>
          <p:nvPr>
            <p:ph type="sldNum" idx="12"/>
          </p:nvPr>
        </p:nvSpPr>
        <p:spPr>
          <a:xfrm>
            <a:off x="8743695" y="4773504"/>
            <a:ext cx="273050" cy="215900"/>
          </a:xfrm>
          <a:prstGeom prst="rect">
            <a:avLst/>
          </a:prstGeom>
          <a:noFill/>
          <a:ln>
            <a:noFill/>
          </a:ln>
        </p:spPr>
        <p:txBody>
          <a:bodyPr spcFirstLastPara="1" wrap="square" lIns="0" tIns="6350" rIns="0" bIns="0" anchor="t" anchorCtr="0">
            <a:spAutoFit/>
          </a:bodyPr>
          <a:lstStyle/>
          <a:p>
            <a:pPr marL="38100" lvl="0" indent="0" algn="l" rtl="0">
              <a:lnSpc>
                <a:spcPct val="100000"/>
              </a:lnSpc>
              <a:spcBef>
                <a:spcPts val="0"/>
              </a:spcBef>
              <a:spcAft>
                <a:spcPts val="0"/>
              </a:spcAft>
              <a:buNone/>
            </a:pPr>
            <a:fld id="{00000000-1234-1234-1234-123412341234}" type="slidenum">
              <a:rPr lang="en-US"/>
              <a:t>37</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grpSp>
        <p:nvGrpSpPr>
          <p:cNvPr id="267" name="Google Shape;267;p34"/>
          <p:cNvGrpSpPr/>
          <p:nvPr/>
        </p:nvGrpSpPr>
        <p:grpSpPr>
          <a:xfrm>
            <a:off x="2419350" y="228600"/>
            <a:ext cx="6530975" cy="4552950"/>
            <a:chOff x="2419350" y="228600"/>
            <a:chExt cx="6530975" cy="4552950"/>
          </a:xfrm>
        </p:grpSpPr>
        <p:sp>
          <p:nvSpPr>
            <p:cNvPr id="268" name="Google Shape;268;p34"/>
            <p:cNvSpPr/>
            <p:nvPr/>
          </p:nvSpPr>
          <p:spPr>
            <a:xfrm>
              <a:off x="8093075" y="315722"/>
              <a:ext cx="857250" cy="800100"/>
            </a:xfrm>
            <a:custGeom>
              <a:avLst/>
              <a:gdLst/>
              <a:ahLst/>
              <a:cxnLst/>
              <a:rect l="l" t="t" r="r" b="b"/>
              <a:pathLst>
                <a:path w="857250" h="800100" extrusionOk="0">
                  <a:moveTo>
                    <a:pt x="732510" y="604520"/>
                  </a:moveTo>
                  <a:lnTo>
                    <a:pt x="213741" y="604520"/>
                  </a:lnTo>
                  <a:lnTo>
                    <a:pt x="238378" y="622300"/>
                  </a:lnTo>
                  <a:lnTo>
                    <a:pt x="293877" y="652779"/>
                  </a:lnTo>
                  <a:lnTo>
                    <a:pt x="353441" y="675639"/>
                  </a:lnTo>
                  <a:lnTo>
                    <a:pt x="414908" y="689610"/>
                  </a:lnTo>
                  <a:lnTo>
                    <a:pt x="445389" y="693420"/>
                  </a:lnTo>
                  <a:lnTo>
                    <a:pt x="469773" y="787400"/>
                  </a:lnTo>
                  <a:lnTo>
                    <a:pt x="503935" y="800100"/>
                  </a:lnTo>
                  <a:lnTo>
                    <a:pt x="546734" y="689610"/>
                  </a:lnTo>
                  <a:lnTo>
                    <a:pt x="564769" y="688339"/>
                  </a:lnTo>
                  <a:lnTo>
                    <a:pt x="582041" y="685800"/>
                  </a:lnTo>
                  <a:lnTo>
                    <a:pt x="614806" y="680720"/>
                  </a:lnTo>
                  <a:lnTo>
                    <a:pt x="630681" y="674370"/>
                  </a:lnTo>
                  <a:lnTo>
                    <a:pt x="645541" y="669289"/>
                  </a:lnTo>
                  <a:lnTo>
                    <a:pt x="700024" y="636270"/>
                  </a:lnTo>
                  <a:lnTo>
                    <a:pt x="723773" y="614679"/>
                  </a:lnTo>
                  <a:lnTo>
                    <a:pt x="732510" y="604520"/>
                  </a:lnTo>
                  <a:close/>
                </a:path>
                <a:path w="857250" h="800100" extrusionOk="0">
                  <a:moveTo>
                    <a:pt x="64389" y="185420"/>
                  </a:moveTo>
                  <a:lnTo>
                    <a:pt x="59181" y="185420"/>
                  </a:lnTo>
                  <a:lnTo>
                    <a:pt x="54609" y="187960"/>
                  </a:lnTo>
                  <a:lnTo>
                    <a:pt x="50038" y="189229"/>
                  </a:lnTo>
                  <a:lnTo>
                    <a:pt x="46100" y="193039"/>
                  </a:lnTo>
                  <a:lnTo>
                    <a:pt x="42925" y="198120"/>
                  </a:lnTo>
                  <a:lnTo>
                    <a:pt x="40131" y="201929"/>
                  </a:lnTo>
                  <a:lnTo>
                    <a:pt x="1524" y="303529"/>
                  </a:lnTo>
                  <a:lnTo>
                    <a:pt x="507" y="308610"/>
                  </a:lnTo>
                  <a:lnTo>
                    <a:pt x="0" y="313689"/>
                  </a:lnTo>
                  <a:lnTo>
                    <a:pt x="507" y="318770"/>
                  </a:lnTo>
                  <a:lnTo>
                    <a:pt x="2540" y="323850"/>
                  </a:lnTo>
                  <a:lnTo>
                    <a:pt x="4572" y="327660"/>
                  </a:lnTo>
                  <a:lnTo>
                    <a:pt x="12826" y="336550"/>
                  </a:lnTo>
                  <a:lnTo>
                    <a:pt x="60325" y="354329"/>
                  </a:lnTo>
                  <a:lnTo>
                    <a:pt x="60198" y="364489"/>
                  </a:lnTo>
                  <a:lnTo>
                    <a:pt x="71247" y="421639"/>
                  </a:lnTo>
                  <a:lnTo>
                    <a:pt x="92455" y="468629"/>
                  </a:lnTo>
                  <a:lnTo>
                    <a:pt x="123063" y="514350"/>
                  </a:lnTo>
                  <a:lnTo>
                    <a:pt x="141985" y="533400"/>
                  </a:lnTo>
                  <a:lnTo>
                    <a:pt x="99186" y="645160"/>
                  </a:lnTo>
                  <a:lnTo>
                    <a:pt x="130048" y="656589"/>
                  </a:lnTo>
                  <a:lnTo>
                    <a:pt x="213741" y="604520"/>
                  </a:lnTo>
                  <a:lnTo>
                    <a:pt x="732510" y="604520"/>
                  </a:lnTo>
                  <a:lnTo>
                    <a:pt x="734695" y="601979"/>
                  </a:lnTo>
                  <a:lnTo>
                    <a:pt x="752982" y="574039"/>
                  </a:lnTo>
                  <a:lnTo>
                    <a:pt x="761110" y="558800"/>
                  </a:lnTo>
                  <a:lnTo>
                    <a:pt x="829521" y="558800"/>
                  </a:lnTo>
                  <a:lnTo>
                    <a:pt x="852424" y="538479"/>
                  </a:lnTo>
                  <a:lnTo>
                    <a:pt x="782954" y="538479"/>
                  </a:lnTo>
                  <a:lnTo>
                    <a:pt x="777367" y="537210"/>
                  </a:lnTo>
                  <a:lnTo>
                    <a:pt x="772286" y="533400"/>
                  </a:lnTo>
                  <a:lnTo>
                    <a:pt x="776604" y="519429"/>
                  </a:lnTo>
                  <a:lnTo>
                    <a:pt x="781050" y="504189"/>
                  </a:lnTo>
                  <a:lnTo>
                    <a:pt x="784225" y="488950"/>
                  </a:lnTo>
                  <a:lnTo>
                    <a:pt x="786383" y="473710"/>
                  </a:lnTo>
                  <a:lnTo>
                    <a:pt x="787526" y="457200"/>
                  </a:lnTo>
                  <a:lnTo>
                    <a:pt x="788034" y="443229"/>
                  </a:lnTo>
                  <a:lnTo>
                    <a:pt x="787653" y="427989"/>
                  </a:lnTo>
                  <a:lnTo>
                    <a:pt x="786002" y="411479"/>
                  </a:lnTo>
                  <a:lnTo>
                    <a:pt x="784098" y="397510"/>
                  </a:lnTo>
                  <a:lnTo>
                    <a:pt x="781303" y="381000"/>
                  </a:lnTo>
                  <a:lnTo>
                    <a:pt x="776731" y="367029"/>
                  </a:lnTo>
                  <a:lnTo>
                    <a:pt x="772541" y="351789"/>
                  </a:lnTo>
                  <a:lnTo>
                    <a:pt x="761110" y="322579"/>
                  </a:lnTo>
                  <a:lnTo>
                    <a:pt x="753745" y="308610"/>
                  </a:lnTo>
                  <a:lnTo>
                    <a:pt x="746505" y="293370"/>
                  </a:lnTo>
                  <a:lnTo>
                    <a:pt x="742003" y="285750"/>
                  </a:lnTo>
                  <a:lnTo>
                    <a:pt x="216661" y="285750"/>
                  </a:lnTo>
                  <a:lnTo>
                    <a:pt x="209676" y="284479"/>
                  </a:lnTo>
                  <a:lnTo>
                    <a:pt x="203707" y="284479"/>
                  </a:lnTo>
                  <a:lnTo>
                    <a:pt x="197484" y="280670"/>
                  </a:lnTo>
                  <a:lnTo>
                    <a:pt x="182118" y="254000"/>
                  </a:lnTo>
                  <a:lnTo>
                    <a:pt x="184657" y="241300"/>
                  </a:lnTo>
                  <a:lnTo>
                    <a:pt x="188214" y="234950"/>
                  </a:lnTo>
                  <a:lnTo>
                    <a:pt x="191389" y="229870"/>
                  </a:lnTo>
                  <a:lnTo>
                    <a:pt x="196469" y="227329"/>
                  </a:lnTo>
                  <a:lnTo>
                    <a:pt x="201802" y="223520"/>
                  </a:lnTo>
                  <a:lnTo>
                    <a:pt x="207518" y="220979"/>
                  </a:lnTo>
                  <a:lnTo>
                    <a:pt x="553948" y="220979"/>
                  </a:lnTo>
                  <a:lnTo>
                    <a:pt x="552450" y="219710"/>
                  </a:lnTo>
                  <a:lnTo>
                    <a:pt x="543814" y="212089"/>
                  </a:lnTo>
                  <a:lnTo>
                    <a:pt x="534670" y="205739"/>
                  </a:lnTo>
                  <a:lnTo>
                    <a:pt x="527811" y="201929"/>
                  </a:lnTo>
                  <a:lnTo>
                    <a:pt x="116077" y="201929"/>
                  </a:lnTo>
                  <a:lnTo>
                    <a:pt x="75183" y="186689"/>
                  </a:lnTo>
                  <a:lnTo>
                    <a:pt x="70357" y="186689"/>
                  </a:lnTo>
                  <a:lnTo>
                    <a:pt x="64389" y="185420"/>
                  </a:lnTo>
                  <a:close/>
                </a:path>
                <a:path w="857250" h="800100" extrusionOk="0">
                  <a:moveTo>
                    <a:pt x="829521" y="558800"/>
                  </a:moveTo>
                  <a:lnTo>
                    <a:pt x="761110" y="558800"/>
                  </a:lnTo>
                  <a:lnTo>
                    <a:pt x="779906" y="566420"/>
                  </a:lnTo>
                  <a:lnTo>
                    <a:pt x="785749" y="567689"/>
                  </a:lnTo>
                  <a:lnTo>
                    <a:pt x="792352" y="580389"/>
                  </a:lnTo>
                  <a:lnTo>
                    <a:pt x="800226" y="589279"/>
                  </a:lnTo>
                  <a:lnTo>
                    <a:pt x="809498" y="598170"/>
                  </a:lnTo>
                  <a:lnTo>
                    <a:pt x="820166" y="603250"/>
                  </a:lnTo>
                  <a:lnTo>
                    <a:pt x="826770" y="605789"/>
                  </a:lnTo>
                  <a:lnTo>
                    <a:pt x="839470" y="605789"/>
                  </a:lnTo>
                  <a:lnTo>
                    <a:pt x="843406" y="601979"/>
                  </a:lnTo>
                  <a:lnTo>
                    <a:pt x="847217" y="598170"/>
                  </a:lnTo>
                  <a:lnTo>
                    <a:pt x="847851" y="594360"/>
                  </a:lnTo>
                  <a:lnTo>
                    <a:pt x="847344" y="589279"/>
                  </a:lnTo>
                  <a:lnTo>
                    <a:pt x="844169" y="584200"/>
                  </a:lnTo>
                  <a:lnTo>
                    <a:pt x="840104" y="580389"/>
                  </a:lnTo>
                  <a:lnTo>
                    <a:pt x="835786" y="579120"/>
                  </a:lnTo>
                  <a:lnTo>
                    <a:pt x="829818" y="577850"/>
                  </a:lnTo>
                  <a:lnTo>
                    <a:pt x="824738" y="575310"/>
                  </a:lnTo>
                  <a:lnTo>
                    <a:pt x="819023" y="570229"/>
                  </a:lnTo>
                  <a:lnTo>
                    <a:pt x="814704" y="565150"/>
                  </a:lnTo>
                  <a:lnTo>
                    <a:pt x="823341" y="561339"/>
                  </a:lnTo>
                  <a:lnTo>
                    <a:pt x="829521" y="558800"/>
                  </a:lnTo>
                  <a:close/>
                </a:path>
                <a:path w="857250" h="800100" extrusionOk="0">
                  <a:moveTo>
                    <a:pt x="830579" y="496570"/>
                  </a:moveTo>
                  <a:lnTo>
                    <a:pt x="825880" y="496570"/>
                  </a:lnTo>
                  <a:lnTo>
                    <a:pt x="815340" y="497839"/>
                  </a:lnTo>
                  <a:lnTo>
                    <a:pt x="809244" y="500379"/>
                  </a:lnTo>
                  <a:lnTo>
                    <a:pt x="804672" y="501650"/>
                  </a:lnTo>
                  <a:lnTo>
                    <a:pt x="800353" y="506729"/>
                  </a:lnTo>
                  <a:lnTo>
                    <a:pt x="794130" y="513079"/>
                  </a:lnTo>
                  <a:lnTo>
                    <a:pt x="788543" y="520700"/>
                  </a:lnTo>
                  <a:lnTo>
                    <a:pt x="785114" y="529589"/>
                  </a:lnTo>
                  <a:lnTo>
                    <a:pt x="782954" y="538479"/>
                  </a:lnTo>
                  <a:lnTo>
                    <a:pt x="852424" y="538479"/>
                  </a:lnTo>
                  <a:lnTo>
                    <a:pt x="852932" y="537210"/>
                  </a:lnTo>
                  <a:lnTo>
                    <a:pt x="811402" y="537210"/>
                  </a:lnTo>
                  <a:lnTo>
                    <a:pt x="814577" y="532129"/>
                  </a:lnTo>
                  <a:lnTo>
                    <a:pt x="818260" y="525779"/>
                  </a:lnTo>
                  <a:lnTo>
                    <a:pt x="821690" y="523239"/>
                  </a:lnTo>
                  <a:lnTo>
                    <a:pt x="856488" y="523239"/>
                  </a:lnTo>
                  <a:lnTo>
                    <a:pt x="855472" y="518160"/>
                  </a:lnTo>
                  <a:lnTo>
                    <a:pt x="836549" y="497839"/>
                  </a:lnTo>
                  <a:lnTo>
                    <a:pt x="830579" y="496570"/>
                  </a:lnTo>
                  <a:close/>
                </a:path>
                <a:path w="857250" h="800100" extrusionOk="0">
                  <a:moveTo>
                    <a:pt x="856488" y="523239"/>
                  </a:moveTo>
                  <a:lnTo>
                    <a:pt x="826897" y="523239"/>
                  </a:lnTo>
                  <a:lnTo>
                    <a:pt x="829055" y="524510"/>
                  </a:lnTo>
                  <a:lnTo>
                    <a:pt x="828294" y="525779"/>
                  </a:lnTo>
                  <a:lnTo>
                    <a:pt x="825500" y="529589"/>
                  </a:lnTo>
                  <a:lnTo>
                    <a:pt x="823595" y="532129"/>
                  </a:lnTo>
                  <a:lnTo>
                    <a:pt x="820166" y="534670"/>
                  </a:lnTo>
                  <a:lnTo>
                    <a:pt x="811402" y="537210"/>
                  </a:lnTo>
                  <a:lnTo>
                    <a:pt x="852932" y="537210"/>
                  </a:lnTo>
                  <a:lnTo>
                    <a:pt x="854964" y="532129"/>
                  </a:lnTo>
                  <a:lnTo>
                    <a:pt x="856742" y="524510"/>
                  </a:lnTo>
                  <a:lnTo>
                    <a:pt x="856488" y="523239"/>
                  </a:lnTo>
                  <a:close/>
                </a:path>
                <a:path w="857250" h="800100" extrusionOk="0">
                  <a:moveTo>
                    <a:pt x="553948" y="220979"/>
                  </a:moveTo>
                  <a:lnTo>
                    <a:pt x="220218" y="220979"/>
                  </a:lnTo>
                  <a:lnTo>
                    <a:pt x="227202" y="222250"/>
                  </a:lnTo>
                  <a:lnTo>
                    <a:pt x="232409" y="226060"/>
                  </a:lnTo>
                  <a:lnTo>
                    <a:pt x="247776" y="257810"/>
                  </a:lnTo>
                  <a:lnTo>
                    <a:pt x="246379" y="265429"/>
                  </a:lnTo>
                  <a:lnTo>
                    <a:pt x="242697" y="271779"/>
                  </a:lnTo>
                  <a:lnTo>
                    <a:pt x="238505" y="275589"/>
                  </a:lnTo>
                  <a:lnTo>
                    <a:pt x="234188" y="280670"/>
                  </a:lnTo>
                  <a:lnTo>
                    <a:pt x="229107" y="283210"/>
                  </a:lnTo>
                  <a:lnTo>
                    <a:pt x="222376" y="284479"/>
                  </a:lnTo>
                  <a:lnTo>
                    <a:pt x="216661" y="285750"/>
                  </a:lnTo>
                  <a:lnTo>
                    <a:pt x="742003" y="285750"/>
                  </a:lnTo>
                  <a:lnTo>
                    <a:pt x="738251" y="279400"/>
                  </a:lnTo>
                  <a:lnTo>
                    <a:pt x="718439" y="251460"/>
                  </a:lnTo>
                  <a:lnTo>
                    <a:pt x="714324" y="246379"/>
                  </a:lnTo>
                  <a:lnTo>
                    <a:pt x="577469" y="246379"/>
                  </a:lnTo>
                  <a:lnTo>
                    <a:pt x="573913" y="242570"/>
                  </a:lnTo>
                  <a:lnTo>
                    <a:pt x="567181" y="233679"/>
                  </a:lnTo>
                  <a:lnTo>
                    <a:pt x="559943" y="226060"/>
                  </a:lnTo>
                  <a:lnTo>
                    <a:pt x="553948" y="220979"/>
                  </a:lnTo>
                  <a:close/>
                </a:path>
                <a:path w="857250" h="800100" extrusionOk="0">
                  <a:moveTo>
                    <a:pt x="608584" y="153670"/>
                  </a:moveTo>
                  <a:lnTo>
                    <a:pt x="453517" y="153670"/>
                  </a:lnTo>
                  <a:lnTo>
                    <a:pt x="478154" y="156210"/>
                  </a:lnTo>
                  <a:lnTo>
                    <a:pt x="491108" y="158750"/>
                  </a:lnTo>
                  <a:lnTo>
                    <a:pt x="502539" y="161289"/>
                  </a:lnTo>
                  <a:lnTo>
                    <a:pt x="526796" y="170179"/>
                  </a:lnTo>
                  <a:lnTo>
                    <a:pt x="537464" y="176529"/>
                  </a:lnTo>
                  <a:lnTo>
                    <a:pt x="548767" y="182879"/>
                  </a:lnTo>
                  <a:lnTo>
                    <a:pt x="585470" y="215900"/>
                  </a:lnTo>
                  <a:lnTo>
                    <a:pt x="594741" y="234950"/>
                  </a:lnTo>
                  <a:lnTo>
                    <a:pt x="593090" y="238760"/>
                  </a:lnTo>
                  <a:lnTo>
                    <a:pt x="589915" y="243839"/>
                  </a:lnTo>
                  <a:lnTo>
                    <a:pt x="585343" y="246379"/>
                  </a:lnTo>
                  <a:lnTo>
                    <a:pt x="714324" y="246379"/>
                  </a:lnTo>
                  <a:lnTo>
                    <a:pt x="673100" y="201929"/>
                  </a:lnTo>
                  <a:lnTo>
                    <a:pt x="631571" y="167639"/>
                  </a:lnTo>
                  <a:lnTo>
                    <a:pt x="616203" y="158750"/>
                  </a:lnTo>
                  <a:lnTo>
                    <a:pt x="608584" y="153670"/>
                  </a:lnTo>
                  <a:close/>
                </a:path>
                <a:path w="857250" h="800100" extrusionOk="0">
                  <a:moveTo>
                    <a:pt x="368173" y="0"/>
                  </a:moveTo>
                  <a:lnTo>
                    <a:pt x="360299" y="7620"/>
                  </a:lnTo>
                  <a:lnTo>
                    <a:pt x="352678" y="15239"/>
                  </a:lnTo>
                  <a:lnTo>
                    <a:pt x="343153" y="26670"/>
                  </a:lnTo>
                  <a:lnTo>
                    <a:pt x="333248" y="38100"/>
                  </a:lnTo>
                  <a:lnTo>
                    <a:pt x="324357" y="55879"/>
                  </a:lnTo>
                  <a:lnTo>
                    <a:pt x="316483" y="72389"/>
                  </a:lnTo>
                  <a:lnTo>
                    <a:pt x="312800" y="82550"/>
                  </a:lnTo>
                  <a:lnTo>
                    <a:pt x="311150" y="92710"/>
                  </a:lnTo>
                  <a:lnTo>
                    <a:pt x="291973" y="96520"/>
                  </a:lnTo>
                  <a:lnTo>
                    <a:pt x="243331" y="114300"/>
                  </a:lnTo>
                  <a:lnTo>
                    <a:pt x="187959" y="143510"/>
                  </a:lnTo>
                  <a:lnTo>
                    <a:pt x="148335" y="171450"/>
                  </a:lnTo>
                  <a:lnTo>
                    <a:pt x="116077" y="201929"/>
                  </a:lnTo>
                  <a:lnTo>
                    <a:pt x="527811" y="201929"/>
                  </a:lnTo>
                  <a:lnTo>
                    <a:pt x="483616" y="184150"/>
                  </a:lnTo>
                  <a:lnTo>
                    <a:pt x="413130" y="184150"/>
                  </a:lnTo>
                  <a:lnTo>
                    <a:pt x="411352" y="181610"/>
                  </a:lnTo>
                  <a:lnTo>
                    <a:pt x="408431" y="179070"/>
                  </a:lnTo>
                  <a:lnTo>
                    <a:pt x="407034" y="176529"/>
                  </a:lnTo>
                  <a:lnTo>
                    <a:pt x="406780" y="173989"/>
                  </a:lnTo>
                  <a:lnTo>
                    <a:pt x="407797" y="167639"/>
                  </a:lnTo>
                  <a:lnTo>
                    <a:pt x="409448" y="163829"/>
                  </a:lnTo>
                  <a:lnTo>
                    <a:pt x="413384" y="160020"/>
                  </a:lnTo>
                  <a:lnTo>
                    <a:pt x="416814" y="157479"/>
                  </a:lnTo>
                  <a:lnTo>
                    <a:pt x="440817" y="153670"/>
                  </a:lnTo>
                  <a:lnTo>
                    <a:pt x="608584" y="153670"/>
                  </a:lnTo>
                  <a:lnTo>
                    <a:pt x="600964" y="148589"/>
                  </a:lnTo>
                  <a:lnTo>
                    <a:pt x="585343" y="140970"/>
                  </a:lnTo>
                  <a:lnTo>
                    <a:pt x="551306" y="123189"/>
                  </a:lnTo>
                  <a:lnTo>
                    <a:pt x="509397" y="107950"/>
                  </a:lnTo>
                  <a:lnTo>
                    <a:pt x="484250" y="100329"/>
                  </a:lnTo>
                  <a:lnTo>
                    <a:pt x="458724" y="93979"/>
                  </a:lnTo>
                  <a:lnTo>
                    <a:pt x="433450" y="91439"/>
                  </a:lnTo>
                  <a:lnTo>
                    <a:pt x="430656" y="78739"/>
                  </a:lnTo>
                  <a:lnTo>
                    <a:pt x="426847" y="68579"/>
                  </a:lnTo>
                  <a:lnTo>
                    <a:pt x="422148" y="57150"/>
                  </a:lnTo>
                  <a:lnTo>
                    <a:pt x="418083" y="48260"/>
                  </a:lnTo>
                  <a:lnTo>
                    <a:pt x="412369" y="40639"/>
                  </a:lnTo>
                  <a:lnTo>
                    <a:pt x="407416" y="33020"/>
                  </a:lnTo>
                  <a:lnTo>
                    <a:pt x="395604" y="21589"/>
                  </a:lnTo>
                  <a:lnTo>
                    <a:pt x="385191" y="12700"/>
                  </a:lnTo>
                  <a:lnTo>
                    <a:pt x="376047" y="6350"/>
                  </a:lnTo>
                  <a:lnTo>
                    <a:pt x="368173" y="0"/>
                  </a:lnTo>
                  <a:close/>
                </a:path>
                <a:path w="857250" h="800100" extrusionOk="0">
                  <a:moveTo>
                    <a:pt x="439800" y="180339"/>
                  </a:moveTo>
                  <a:lnTo>
                    <a:pt x="429259" y="180339"/>
                  </a:lnTo>
                  <a:lnTo>
                    <a:pt x="419480" y="182879"/>
                  </a:lnTo>
                  <a:lnTo>
                    <a:pt x="415671" y="182879"/>
                  </a:lnTo>
                  <a:lnTo>
                    <a:pt x="413130" y="184150"/>
                  </a:lnTo>
                  <a:lnTo>
                    <a:pt x="483616" y="184150"/>
                  </a:lnTo>
                  <a:lnTo>
                    <a:pt x="462152" y="181610"/>
                  </a:lnTo>
                  <a:lnTo>
                    <a:pt x="439800" y="180339"/>
                  </a:lnTo>
                  <a:close/>
                </a:path>
              </a:pathLst>
            </a:custGeom>
            <a:solidFill>
              <a:srgbClr val="FFB6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9" name="Google Shape;269;p34"/>
            <p:cNvSpPr/>
            <p:nvPr/>
          </p:nvSpPr>
          <p:spPr>
            <a:xfrm>
              <a:off x="2419350" y="228600"/>
              <a:ext cx="4362450" cy="455295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0" name="Google Shape;270;p34"/>
            <p:cNvSpPr/>
            <p:nvPr/>
          </p:nvSpPr>
          <p:spPr>
            <a:xfrm>
              <a:off x="2909951" y="1471675"/>
              <a:ext cx="742950" cy="428625"/>
            </a:xfrm>
            <a:custGeom>
              <a:avLst/>
              <a:gdLst/>
              <a:ahLst/>
              <a:cxnLst/>
              <a:rect l="l" t="t" r="r" b="b"/>
              <a:pathLst>
                <a:path w="742950" h="428625" extrusionOk="0">
                  <a:moveTo>
                    <a:pt x="742950" y="0"/>
                  </a:moveTo>
                  <a:lnTo>
                    <a:pt x="0" y="0"/>
                  </a:lnTo>
                  <a:lnTo>
                    <a:pt x="0" y="428625"/>
                  </a:lnTo>
                  <a:lnTo>
                    <a:pt x="742950" y="428625"/>
                  </a:lnTo>
                  <a:lnTo>
                    <a:pt x="742950"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1" name="Google Shape;271;p34"/>
            <p:cNvSpPr/>
            <p:nvPr/>
          </p:nvSpPr>
          <p:spPr>
            <a:xfrm>
              <a:off x="2909951" y="1471675"/>
              <a:ext cx="742950" cy="428625"/>
            </a:xfrm>
            <a:custGeom>
              <a:avLst/>
              <a:gdLst/>
              <a:ahLst/>
              <a:cxnLst/>
              <a:rect l="l" t="t" r="r" b="b"/>
              <a:pathLst>
                <a:path w="742950" h="428625" extrusionOk="0">
                  <a:moveTo>
                    <a:pt x="0" y="428625"/>
                  </a:moveTo>
                  <a:lnTo>
                    <a:pt x="742950" y="428625"/>
                  </a:lnTo>
                  <a:lnTo>
                    <a:pt x="742950" y="0"/>
                  </a:lnTo>
                  <a:lnTo>
                    <a:pt x="0" y="0"/>
                  </a:lnTo>
                  <a:lnTo>
                    <a:pt x="0" y="428625"/>
                  </a:lnTo>
                  <a:close/>
                </a:path>
              </a:pathLst>
            </a:custGeom>
            <a:noFill/>
            <a:ln w="2540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2" name="Google Shape;272;p34"/>
            <p:cNvSpPr/>
            <p:nvPr/>
          </p:nvSpPr>
          <p:spPr>
            <a:xfrm>
              <a:off x="5329301" y="1671700"/>
              <a:ext cx="809625" cy="209550"/>
            </a:xfrm>
            <a:custGeom>
              <a:avLst/>
              <a:gdLst/>
              <a:ahLst/>
              <a:cxnLst/>
              <a:rect l="l" t="t" r="r" b="b"/>
              <a:pathLst>
                <a:path w="809625" h="209550" extrusionOk="0">
                  <a:moveTo>
                    <a:pt x="809625" y="0"/>
                  </a:moveTo>
                  <a:lnTo>
                    <a:pt x="0" y="0"/>
                  </a:lnTo>
                  <a:lnTo>
                    <a:pt x="0" y="209550"/>
                  </a:lnTo>
                  <a:lnTo>
                    <a:pt x="809625" y="209550"/>
                  </a:lnTo>
                  <a:lnTo>
                    <a:pt x="80962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3" name="Google Shape;273;p34"/>
            <p:cNvSpPr/>
            <p:nvPr/>
          </p:nvSpPr>
          <p:spPr>
            <a:xfrm>
              <a:off x="5329301" y="1671700"/>
              <a:ext cx="809625" cy="209550"/>
            </a:xfrm>
            <a:custGeom>
              <a:avLst/>
              <a:gdLst/>
              <a:ahLst/>
              <a:cxnLst/>
              <a:rect l="l" t="t" r="r" b="b"/>
              <a:pathLst>
                <a:path w="809625" h="209550" extrusionOk="0">
                  <a:moveTo>
                    <a:pt x="0" y="209550"/>
                  </a:moveTo>
                  <a:lnTo>
                    <a:pt x="809625" y="209550"/>
                  </a:lnTo>
                  <a:lnTo>
                    <a:pt x="809625" y="0"/>
                  </a:lnTo>
                  <a:lnTo>
                    <a:pt x="0" y="0"/>
                  </a:lnTo>
                  <a:lnTo>
                    <a:pt x="0" y="209550"/>
                  </a:lnTo>
                  <a:close/>
                </a:path>
              </a:pathLst>
            </a:custGeom>
            <a:noFill/>
            <a:ln w="2540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74" name="Google Shape;274;p34"/>
          <p:cNvSpPr txBox="1"/>
          <p:nvPr/>
        </p:nvSpPr>
        <p:spPr>
          <a:xfrm>
            <a:off x="2708275" y="1421129"/>
            <a:ext cx="926465" cy="399415"/>
          </a:xfrm>
          <a:prstGeom prst="rect">
            <a:avLst/>
          </a:prstGeom>
          <a:noFill/>
          <a:ln>
            <a:noFill/>
          </a:ln>
        </p:spPr>
        <p:txBody>
          <a:bodyPr spcFirstLastPara="1" wrap="square" lIns="0" tIns="15875" rIns="0" bIns="0" anchor="t" anchorCtr="0">
            <a:spAutoFit/>
          </a:bodyPr>
          <a:lstStyle/>
          <a:p>
            <a:pPr marL="12700" marR="0" lvl="0" indent="0" algn="l" rtl="0">
              <a:lnSpc>
                <a:spcPct val="100000"/>
              </a:lnSpc>
              <a:spcBef>
                <a:spcPts val="0"/>
              </a:spcBef>
              <a:spcAft>
                <a:spcPts val="0"/>
              </a:spcAft>
              <a:buNone/>
            </a:pPr>
            <a:r>
              <a:rPr lang="en-US" sz="800">
                <a:solidFill>
                  <a:schemeClr val="dk1"/>
                </a:solidFill>
                <a:latin typeface="Arial"/>
                <a:ea typeface="Arial"/>
                <a:cs typeface="Arial"/>
                <a:sym typeface="Arial"/>
              </a:rPr>
              <a:t>Your name</a:t>
            </a:r>
            <a:endParaRPr sz="800">
              <a:solidFill>
                <a:schemeClr val="dk1"/>
              </a:solidFill>
              <a:latin typeface="Arial"/>
              <a:ea typeface="Arial"/>
              <a:cs typeface="Arial"/>
              <a:sym typeface="Arial"/>
            </a:endParaRPr>
          </a:p>
          <a:p>
            <a:pPr marL="12700" marR="0" lvl="0" indent="0" algn="l" rtl="0">
              <a:lnSpc>
                <a:spcPct val="100000"/>
              </a:lnSpc>
              <a:spcBef>
                <a:spcPts val="15"/>
              </a:spcBef>
              <a:spcAft>
                <a:spcPts val="0"/>
              </a:spcAft>
              <a:buNone/>
            </a:pPr>
            <a:r>
              <a:rPr lang="en-US" sz="800">
                <a:solidFill>
                  <a:schemeClr val="dk1"/>
                </a:solidFill>
                <a:latin typeface="Arial"/>
                <a:ea typeface="Arial"/>
                <a:cs typeface="Arial"/>
                <a:sym typeface="Arial"/>
              </a:rPr>
              <a:t>Your phone number</a:t>
            </a:r>
            <a:endParaRPr sz="800">
              <a:solidFill>
                <a:schemeClr val="dk1"/>
              </a:solidFill>
              <a:latin typeface="Arial"/>
              <a:ea typeface="Arial"/>
              <a:cs typeface="Arial"/>
              <a:sym typeface="Arial"/>
            </a:endParaRPr>
          </a:p>
          <a:p>
            <a:pPr marL="12700" marR="0" lvl="0" indent="0" algn="l" rtl="0">
              <a:lnSpc>
                <a:spcPct val="100000"/>
              </a:lnSpc>
              <a:spcBef>
                <a:spcPts val="15"/>
              </a:spcBef>
              <a:spcAft>
                <a:spcPts val="0"/>
              </a:spcAft>
              <a:buNone/>
            </a:pPr>
            <a:r>
              <a:rPr lang="en-US" sz="800">
                <a:solidFill>
                  <a:schemeClr val="dk1"/>
                </a:solidFill>
                <a:latin typeface="Arial"/>
                <a:ea typeface="Arial"/>
                <a:cs typeface="Arial"/>
                <a:sym typeface="Arial"/>
              </a:rPr>
              <a:t>Your email</a:t>
            </a:r>
            <a:endParaRPr sz="800">
              <a:solidFill>
                <a:schemeClr val="dk1"/>
              </a:solidFill>
              <a:latin typeface="Arial"/>
              <a:ea typeface="Arial"/>
              <a:cs typeface="Arial"/>
              <a:sym typeface="Arial"/>
            </a:endParaRPr>
          </a:p>
        </p:txBody>
      </p:sp>
      <p:sp>
        <p:nvSpPr>
          <p:cNvPr id="275" name="Google Shape;275;p34"/>
          <p:cNvSpPr txBox="1">
            <a:spLocks noGrp="1"/>
          </p:cNvSpPr>
          <p:nvPr>
            <p:ph type="sldNum" idx="12"/>
          </p:nvPr>
        </p:nvSpPr>
        <p:spPr>
          <a:xfrm>
            <a:off x="8743695" y="4773504"/>
            <a:ext cx="273050" cy="215900"/>
          </a:xfrm>
          <a:prstGeom prst="rect">
            <a:avLst/>
          </a:prstGeom>
          <a:noFill/>
          <a:ln>
            <a:noFill/>
          </a:ln>
        </p:spPr>
        <p:txBody>
          <a:bodyPr spcFirstLastPara="1" wrap="square" lIns="0" tIns="6350" rIns="0" bIns="0" anchor="t" anchorCtr="0">
            <a:spAutoFit/>
          </a:bodyPr>
          <a:lstStyle/>
          <a:p>
            <a:pPr marL="38100" lvl="0" indent="0" algn="l" rtl="0">
              <a:lnSpc>
                <a:spcPct val="100000"/>
              </a:lnSpc>
              <a:spcBef>
                <a:spcPts val="0"/>
              </a:spcBef>
              <a:spcAft>
                <a:spcPts val="0"/>
              </a:spcAft>
              <a:buNone/>
            </a:pPr>
            <a:fld id="{00000000-1234-1234-1234-123412341234}" type="slidenum">
              <a:rPr lang="en-US"/>
              <a:t>38</a:t>
            </a:fld>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grpSp>
        <p:nvGrpSpPr>
          <p:cNvPr id="280" name="Google Shape;280;p35"/>
          <p:cNvGrpSpPr/>
          <p:nvPr/>
        </p:nvGrpSpPr>
        <p:grpSpPr>
          <a:xfrm>
            <a:off x="4933950" y="315722"/>
            <a:ext cx="4016375" cy="3675253"/>
            <a:chOff x="4933950" y="315722"/>
            <a:chExt cx="4016375" cy="3675253"/>
          </a:xfrm>
        </p:grpSpPr>
        <p:sp>
          <p:nvSpPr>
            <p:cNvPr id="281" name="Google Shape;281;p35"/>
            <p:cNvSpPr/>
            <p:nvPr/>
          </p:nvSpPr>
          <p:spPr>
            <a:xfrm>
              <a:off x="8093075" y="315722"/>
              <a:ext cx="857250" cy="800100"/>
            </a:xfrm>
            <a:custGeom>
              <a:avLst/>
              <a:gdLst/>
              <a:ahLst/>
              <a:cxnLst/>
              <a:rect l="l" t="t" r="r" b="b"/>
              <a:pathLst>
                <a:path w="857250" h="800100" extrusionOk="0">
                  <a:moveTo>
                    <a:pt x="732510" y="604520"/>
                  </a:moveTo>
                  <a:lnTo>
                    <a:pt x="213741" y="604520"/>
                  </a:lnTo>
                  <a:lnTo>
                    <a:pt x="238378" y="622300"/>
                  </a:lnTo>
                  <a:lnTo>
                    <a:pt x="293877" y="652779"/>
                  </a:lnTo>
                  <a:lnTo>
                    <a:pt x="353441" y="675639"/>
                  </a:lnTo>
                  <a:lnTo>
                    <a:pt x="414908" y="689610"/>
                  </a:lnTo>
                  <a:lnTo>
                    <a:pt x="445389" y="693420"/>
                  </a:lnTo>
                  <a:lnTo>
                    <a:pt x="469773" y="787400"/>
                  </a:lnTo>
                  <a:lnTo>
                    <a:pt x="503935" y="800100"/>
                  </a:lnTo>
                  <a:lnTo>
                    <a:pt x="546734" y="689610"/>
                  </a:lnTo>
                  <a:lnTo>
                    <a:pt x="564769" y="688339"/>
                  </a:lnTo>
                  <a:lnTo>
                    <a:pt x="582041" y="685800"/>
                  </a:lnTo>
                  <a:lnTo>
                    <a:pt x="614806" y="680720"/>
                  </a:lnTo>
                  <a:lnTo>
                    <a:pt x="630681" y="674370"/>
                  </a:lnTo>
                  <a:lnTo>
                    <a:pt x="645541" y="669289"/>
                  </a:lnTo>
                  <a:lnTo>
                    <a:pt x="700024" y="636270"/>
                  </a:lnTo>
                  <a:lnTo>
                    <a:pt x="723773" y="614679"/>
                  </a:lnTo>
                  <a:lnTo>
                    <a:pt x="732510" y="604520"/>
                  </a:lnTo>
                  <a:close/>
                </a:path>
                <a:path w="857250" h="800100" extrusionOk="0">
                  <a:moveTo>
                    <a:pt x="64389" y="185420"/>
                  </a:moveTo>
                  <a:lnTo>
                    <a:pt x="59181" y="185420"/>
                  </a:lnTo>
                  <a:lnTo>
                    <a:pt x="54609" y="187960"/>
                  </a:lnTo>
                  <a:lnTo>
                    <a:pt x="50038" y="189229"/>
                  </a:lnTo>
                  <a:lnTo>
                    <a:pt x="46100" y="193039"/>
                  </a:lnTo>
                  <a:lnTo>
                    <a:pt x="42925" y="198120"/>
                  </a:lnTo>
                  <a:lnTo>
                    <a:pt x="40131" y="201929"/>
                  </a:lnTo>
                  <a:lnTo>
                    <a:pt x="1524" y="303529"/>
                  </a:lnTo>
                  <a:lnTo>
                    <a:pt x="507" y="308610"/>
                  </a:lnTo>
                  <a:lnTo>
                    <a:pt x="0" y="313689"/>
                  </a:lnTo>
                  <a:lnTo>
                    <a:pt x="507" y="318770"/>
                  </a:lnTo>
                  <a:lnTo>
                    <a:pt x="2540" y="323850"/>
                  </a:lnTo>
                  <a:lnTo>
                    <a:pt x="4572" y="327660"/>
                  </a:lnTo>
                  <a:lnTo>
                    <a:pt x="12826" y="336550"/>
                  </a:lnTo>
                  <a:lnTo>
                    <a:pt x="60325" y="354329"/>
                  </a:lnTo>
                  <a:lnTo>
                    <a:pt x="60198" y="364489"/>
                  </a:lnTo>
                  <a:lnTo>
                    <a:pt x="71247" y="421639"/>
                  </a:lnTo>
                  <a:lnTo>
                    <a:pt x="92455" y="468629"/>
                  </a:lnTo>
                  <a:lnTo>
                    <a:pt x="123063" y="514350"/>
                  </a:lnTo>
                  <a:lnTo>
                    <a:pt x="141985" y="533400"/>
                  </a:lnTo>
                  <a:lnTo>
                    <a:pt x="99186" y="645160"/>
                  </a:lnTo>
                  <a:lnTo>
                    <a:pt x="130048" y="656589"/>
                  </a:lnTo>
                  <a:lnTo>
                    <a:pt x="213741" y="604520"/>
                  </a:lnTo>
                  <a:lnTo>
                    <a:pt x="732510" y="604520"/>
                  </a:lnTo>
                  <a:lnTo>
                    <a:pt x="734695" y="601979"/>
                  </a:lnTo>
                  <a:lnTo>
                    <a:pt x="752982" y="574039"/>
                  </a:lnTo>
                  <a:lnTo>
                    <a:pt x="761110" y="558800"/>
                  </a:lnTo>
                  <a:lnTo>
                    <a:pt x="829521" y="558800"/>
                  </a:lnTo>
                  <a:lnTo>
                    <a:pt x="852424" y="538479"/>
                  </a:lnTo>
                  <a:lnTo>
                    <a:pt x="782954" y="538479"/>
                  </a:lnTo>
                  <a:lnTo>
                    <a:pt x="777367" y="537210"/>
                  </a:lnTo>
                  <a:lnTo>
                    <a:pt x="772286" y="533400"/>
                  </a:lnTo>
                  <a:lnTo>
                    <a:pt x="776604" y="519429"/>
                  </a:lnTo>
                  <a:lnTo>
                    <a:pt x="781050" y="504189"/>
                  </a:lnTo>
                  <a:lnTo>
                    <a:pt x="784225" y="488950"/>
                  </a:lnTo>
                  <a:lnTo>
                    <a:pt x="786383" y="473710"/>
                  </a:lnTo>
                  <a:lnTo>
                    <a:pt x="787526" y="457200"/>
                  </a:lnTo>
                  <a:lnTo>
                    <a:pt x="788034" y="443229"/>
                  </a:lnTo>
                  <a:lnTo>
                    <a:pt x="787653" y="427989"/>
                  </a:lnTo>
                  <a:lnTo>
                    <a:pt x="786002" y="411479"/>
                  </a:lnTo>
                  <a:lnTo>
                    <a:pt x="784098" y="397510"/>
                  </a:lnTo>
                  <a:lnTo>
                    <a:pt x="781303" y="381000"/>
                  </a:lnTo>
                  <a:lnTo>
                    <a:pt x="776731" y="367029"/>
                  </a:lnTo>
                  <a:lnTo>
                    <a:pt x="772541" y="351789"/>
                  </a:lnTo>
                  <a:lnTo>
                    <a:pt x="761110" y="322579"/>
                  </a:lnTo>
                  <a:lnTo>
                    <a:pt x="753745" y="308610"/>
                  </a:lnTo>
                  <a:lnTo>
                    <a:pt x="746505" y="293370"/>
                  </a:lnTo>
                  <a:lnTo>
                    <a:pt x="742003" y="285750"/>
                  </a:lnTo>
                  <a:lnTo>
                    <a:pt x="216661" y="285750"/>
                  </a:lnTo>
                  <a:lnTo>
                    <a:pt x="209676" y="284479"/>
                  </a:lnTo>
                  <a:lnTo>
                    <a:pt x="203707" y="284479"/>
                  </a:lnTo>
                  <a:lnTo>
                    <a:pt x="197484" y="280670"/>
                  </a:lnTo>
                  <a:lnTo>
                    <a:pt x="182118" y="254000"/>
                  </a:lnTo>
                  <a:lnTo>
                    <a:pt x="184657" y="241300"/>
                  </a:lnTo>
                  <a:lnTo>
                    <a:pt x="188214" y="234950"/>
                  </a:lnTo>
                  <a:lnTo>
                    <a:pt x="191389" y="229870"/>
                  </a:lnTo>
                  <a:lnTo>
                    <a:pt x="196469" y="227329"/>
                  </a:lnTo>
                  <a:lnTo>
                    <a:pt x="201802" y="223520"/>
                  </a:lnTo>
                  <a:lnTo>
                    <a:pt x="207518" y="220979"/>
                  </a:lnTo>
                  <a:lnTo>
                    <a:pt x="553948" y="220979"/>
                  </a:lnTo>
                  <a:lnTo>
                    <a:pt x="552450" y="219710"/>
                  </a:lnTo>
                  <a:lnTo>
                    <a:pt x="543814" y="212089"/>
                  </a:lnTo>
                  <a:lnTo>
                    <a:pt x="534670" y="205739"/>
                  </a:lnTo>
                  <a:lnTo>
                    <a:pt x="527811" y="201929"/>
                  </a:lnTo>
                  <a:lnTo>
                    <a:pt x="116077" y="201929"/>
                  </a:lnTo>
                  <a:lnTo>
                    <a:pt x="75183" y="186689"/>
                  </a:lnTo>
                  <a:lnTo>
                    <a:pt x="70357" y="186689"/>
                  </a:lnTo>
                  <a:lnTo>
                    <a:pt x="64389" y="185420"/>
                  </a:lnTo>
                  <a:close/>
                </a:path>
                <a:path w="857250" h="800100" extrusionOk="0">
                  <a:moveTo>
                    <a:pt x="829521" y="558800"/>
                  </a:moveTo>
                  <a:lnTo>
                    <a:pt x="761110" y="558800"/>
                  </a:lnTo>
                  <a:lnTo>
                    <a:pt x="779906" y="566420"/>
                  </a:lnTo>
                  <a:lnTo>
                    <a:pt x="785749" y="567689"/>
                  </a:lnTo>
                  <a:lnTo>
                    <a:pt x="792352" y="580389"/>
                  </a:lnTo>
                  <a:lnTo>
                    <a:pt x="800226" y="589279"/>
                  </a:lnTo>
                  <a:lnTo>
                    <a:pt x="809498" y="598170"/>
                  </a:lnTo>
                  <a:lnTo>
                    <a:pt x="820166" y="603250"/>
                  </a:lnTo>
                  <a:lnTo>
                    <a:pt x="826770" y="605789"/>
                  </a:lnTo>
                  <a:lnTo>
                    <a:pt x="839470" y="605789"/>
                  </a:lnTo>
                  <a:lnTo>
                    <a:pt x="843406" y="601979"/>
                  </a:lnTo>
                  <a:lnTo>
                    <a:pt x="847217" y="598170"/>
                  </a:lnTo>
                  <a:lnTo>
                    <a:pt x="847851" y="594360"/>
                  </a:lnTo>
                  <a:lnTo>
                    <a:pt x="847344" y="589279"/>
                  </a:lnTo>
                  <a:lnTo>
                    <a:pt x="844169" y="584200"/>
                  </a:lnTo>
                  <a:lnTo>
                    <a:pt x="840104" y="580389"/>
                  </a:lnTo>
                  <a:lnTo>
                    <a:pt x="835786" y="579120"/>
                  </a:lnTo>
                  <a:lnTo>
                    <a:pt x="829818" y="577850"/>
                  </a:lnTo>
                  <a:lnTo>
                    <a:pt x="824738" y="575310"/>
                  </a:lnTo>
                  <a:lnTo>
                    <a:pt x="819023" y="570229"/>
                  </a:lnTo>
                  <a:lnTo>
                    <a:pt x="814704" y="565150"/>
                  </a:lnTo>
                  <a:lnTo>
                    <a:pt x="823341" y="561339"/>
                  </a:lnTo>
                  <a:lnTo>
                    <a:pt x="829521" y="558800"/>
                  </a:lnTo>
                  <a:close/>
                </a:path>
                <a:path w="857250" h="800100" extrusionOk="0">
                  <a:moveTo>
                    <a:pt x="830579" y="496570"/>
                  </a:moveTo>
                  <a:lnTo>
                    <a:pt x="825880" y="496570"/>
                  </a:lnTo>
                  <a:lnTo>
                    <a:pt x="815340" y="497839"/>
                  </a:lnTo>
                  <a:lnTo>
                    <a:pt x="809244" y="500379"/>
                  </a:lnTo>
                  <a:lnTo>
                    <a:pt x="804672" y="501650"/>
                  </a:lnTo>
                  <a:lnTo>
                    <a:pt x="800353" y="506729"/>
                  </a:lnTo>
                  <a:lnTo>
                    <a:pt x="794130" y="513079"/>
                  </a:lnTo>
                  <a:lnTo>
                    <a:pt x="788543" y="520700"/>
                  </a:lnTo>
                  <a:lnTo>
                    <a:pt x="785114" y="529589"/>
                  </a:lnTo>
                  <a:lnTo>
                    <a:pt x="782954" y="538479"/>
                  </a:lnTo>
                  <a:lnTo>
                    <a:pt x="852424" y="538479"/>
                  </a:lnTo>
                  <a:lnTo>
                    <a:pt x="852932" y="537210"/>
                  </a:lnTo>
                  <a:lnTo>
                    <a:pt x="811402" y="537210"/>
                  </a:lnTo>
                  <a:lnTo>
                    <a:pt x="814577" y="532129"/>
                  </a:lnTo>
                  <a:lnTo>
                    <a:pt x="818260" y="525779"/>
                  </a:lnTo>
                  <a:lnTo>
                    <a:pt x="821690" y="523239"/>
                  </a:lnTo>
                  <a:lnTo>
                    <a:pt x="856488" y="523239"/>
                  </a:lnTo>
                  <a:lnTo>
                    <a:pt x="855472" y="518160"/>
                  </a:lnTo>
                  <a:lnTo>
                    <a:pt x="836549" y="497839"/>
                  </a:lnTo>
                  <a:lnTo>
                    <a:pt x="830579" y="496570"/>
                  </a:lnTo>
                  <a:close/>
                </a:path>
                <a:path w="857250" h="800100" extrusionOk="0">
                  <a:moveTo>
                    <a:pt x="856488" y="523239"/>
                  </a:moveTo>
                  <a:lnTo>
                    <a:pt x="826897" y="523239"/>
                  </a:lnTo>
                  <a:lnTo>
                    <a:pt x="829055" y="524510"/>
                  </a:lnTo>
                  <a:lnTo>
                    <a:pt x="828294" y="525779"/>
                  </a:lnTo>
                  <a:lnTo>
                    <a:pt x="825500" y="529589"/>
                  </a:lnTo>
                  <a:lnTo>
                    <a:pt x="823595" y="532129"/>
                  </a:lnTo>
                  <a:lnTo>
                    <a:pt x="820166" y="534670"/>
                  </a:lnTo>
                  <a:lnTo>
                    <a:pt x="811402" y="537210"/>
                  </a:lnTo>
                  <a:lnTo>
                    <a:pt x="852932" y="537210"/>
                  </a:lnTo>
                  <a:lnTo>
                    <a:pt x="854964" y="532129"/>
                  </a:lnTo>
                  <a:lnTo>
                    <a:pt x="856742" y="524510"/>
                  </a:lnTo>
                  <a:lnTo>
                    <a:pt x="856488" y="523239"/>
                  </a:lnTo>
                  <a:close/>
                </a:path>
                <a:path w="857250" h="800100" extrusionOk="0">
                  <a:moveTo>
                    <a:pt x="553948" y="220979"/>
                  </a:moveTo>
                  <a:lnTo>
                    <a:pt x="220218" y="220979"/>
                  </a:lnTo>
                  <a:lnTo>
                    <a:pt x="227202" y="222250"/>
                  </a:lnTo>
                  <a:lnTo>
                    <a:pt x="232409" y="226060"/>
                  </a:lnTo>
                  <a:lnTo>
                    <a:pt x="247776" y="257810"/>
                  </a:lnTo>
                  <a:lnTo>
                    <a:pt x="246379" y="265429"/>
                  </a:lnTo>
                  <a:lnTo>
                    <a:pt x="242697" y="271779"/>
                  </a:lnTo>
                  <a:lnTo>
                    <a:pt x="238505" y="275589"/>
                  </a:lnTo>
                  <a:lnTo>
                    <a:pt x="234188" y="280670"/>
                  </a:lnTo>
                  <a:lnTo>
                    <a:pt x="229107" y="283210"/>
                  </a:lnTo>
                  <a:lnTo>
                    <a:pt x="222376" y="284479"/>
                  </a:lnTo>
                  <a:lnTo>
                    <a:pt x="216661" y="285750"/>
                  </a:lnTo>
                  <a:lnTo>
                    <a:pt x="742003" y="285750"/>
                  </a:lnTo>
                  <a:lnTo>
                    <a:pt x="738251" y="279400"/>
                  </a:lnTo>
                  <a:lnTo>
                    <a:pt x="718439" y="251460"/>
                  </a:lnTo>
                  <a:lnTo>
                    <a:pt x="714324" y="246379"/>
                  </a:lnTo>
                  <a:lnTo>
                    <a:pt x="577469" y="246379"/>
                  </a:lnTo>
                  <a:lnTo>
                    <a:pt x="573913" y="242570"/>
                  </a:lnTo>
                  <a:lnTo>
                    <a:pt x="567181" y="233679"/>
                  </a:lnTo>
                  <a:lnTo>
                    <a:pt x="559943" y="226060"/>
                  </a:lnTo>
                  <a:lnTo>
                    <a:pt x="553948" y="220979"/>
                  </a:lnTo>
                  <a:close/>
                </a:path>
                <a:path w="857250" h="800100" extrusionOk="0">
                  <a:moveTo>
                    <a:pt x="608584" y="153670"/>
                  </a:moveTo>
                  <a:lnTo>
                    <a:pt x="453517" y="153670"/>
                  </a:lnTo>
                  <a:lnTo>
                    <a:pt x="478154" y="156210"/>
                  </a:lnTo>
                  <a:lnTo>
                    <a:pt x="491108" y="158750"/>
                  </a:lnTo>
                  <a:lnTo>
                    <a:pt x="502539" y="161289"/>
                  </a:lnTo>
                  <a:lnTo>
                    <a:pt x="526796" y="170179"/>
                  </a:lnTo>
                  <a:lnTo>
                    <a:pt x="537464" y="176529"/>
                  </a:lnTo>
                  <a:lnTo>
                    <a:pt x="548767" y="182879"/>
                  </a:lnTo>
                  <a:lnTo>
                    <a:pt x="585470" y="215900"/>
                  </a:lnTo>
                  <a:lnTo>
                    <a:pt x="594741" y="234950"/>
                  </a:lnTo>
                  <a:lnTo>
                    <a:pt x="593090" y="238760"/>
                  </a:lnTo>
                  <a:lnTo>
                    <a:pt x="589915" y="243839"/>
                  </a:lnTo>
                  <a:lnTo>
                    <a:pt x="585343" y="246379"/>
                  </a:lnTo>
                  <a:lnTo>
                    <a:pt x="714324" y="246379"/>
                  </a:lnTo>
                  <a:lnTo>
                    <a:pt x="673100" y="201929"/>
                  </a:lnTo>
                  <a:lnTo>
                    <a:pt x="631571" y="167639"/>
                  </a:lnTo>
                  <a:lnTo>
                    <a:pt x="616203" y="158750"/>
                  </a:lnTo>
                  <a:lnTo>
                    <a:pt x="608584" y="153670"/>
                  </a:lnTo>
                  <a:close/>
                </a:path>
                <a:path w="857250" h="800100" extrusionOk="0">
                  <a:moveTo>
                    <a:pt x="368173" y="0"/>
                  </a:moveTo>
                  <a:lnTo>
                    <a:pt x="360299" y="7620"/>
                  </a:lnTo>
                  <a:lnTo>
                    <a:pt x="352678" y="15239"/>
                  </a:lnTo>
                  <a:lnTo>
                    <a:pt x="343153" y="26670"/>
                  </a:lnTo>
                  <a:lnTo>
                    <a:pt x="333248" y="38100"/>
                  </a:lnTo>
                  <a:lnTo>
                    <a:pt x="324357" y="55879"/>
                  </a:lnTo>
                  <a:lnTo>
                    <a:pt x="316483" y="72389"/>
                  </a:lnTo>
                  <a:lnTo>
                    <a:pt x="312800" y="82550"/>
                  </a:lnTo>
                  <a:lnTo>
                    <a:pt x="311150" y="92710"/>
                  </a:lnTo>
                  <a:lnTo>
                    <a:pt x="291973" y="96520"/>
                  </a:lnTo>
                  <a:lnTo>
                    <a:pt x="243331" y="114300"/>
                  </a:lnTo>
                  <a:lnTo>
                    <a:pt x="187959" y="143510"/>
                  </a:lnTo>
                  <a:lnTo>
                    <a:pt x="148335" y="171450"/>
                  </a:lnTo>
                  <a:lnTo>
                    <a:pt x="116077" y="201929"/>
                  </a:lnTo>
                  <a:lnTo>
                    <a:pt x="527811" y="201929"/>
                  </a:lnTo>
                  <a:lnTo>
                    <a:pt x="483616" y="184150"/>
                  </a:lnTo>
                  <a:lnTo>
                    <a:pt x="413130" y="184150"/>
                  </a:lnTo>
                  <a:lnTo>
                    <a:pt x="411352" y="181610"/>
                  </a:lnTo>
                  <a:lnTo>
                    <a:pt x="408431" y="179070"/>
                  </a:lnTo>
                  <a:lnTo>
                    <a:pt x="407034" y="176529"/>
                  </a:lnTo>
                  <a:lnTo>
                    <a:pt x="406780" y="173989"/>
                  </a:lnTo>
                  <a:lnTo>
                    <a:pt x="407797" y="167639"/>
                  </a:lnTo>
                  <a:lnTo>
                    <a:pt x="409448" y="163829"/>
                  </a:lnTo>
                  <a:lnTo>
                    <a:pt x="413384" y="160020"/>
                  </a:lnTo>
                  <a:lnTo>
                    <a:pt x="416814" y="157479"/>
                  </a:lnTo>
                  <a:lnTo>
                    <a:pt x="440817" y="153670"/>
                  </a:lnTo>
                  <a:lnTo>
                    <a:pt x="608584" y="153670"/>
                  </a:lnTo>
                  <a:lnTo>
                    <a:pt x="600964" y="148589"/>
                  </a:lnTo>
                  <a:lnTo>
                    <a:pt x="585343" y="140970"/>
                  </a:lnTo>
                  <a:lnTo>
                    <a:pt x="551306" y="123189"/>
                  </a:lnTo>
                  <a:lnTo>
                    <a:pt x="509397" y="107950"/>
                  </a:lnTo>
                  <a:lnTo>
                    <a:pt x="484250" y="100329"/>
                  </a:lnTo>
                  <a:lnTo>
                    <a:pt x="458724" y="93979"/>
                  </a:lnTo>
                  <a:lnTo>
                    <a:pt x="433450" y="91439"/>
                  </a:lnTo>
                  <a:lnTo>
                    <a:pt x="430656" y="78739"/>
                  </a:lnTo>
                  <a:lnTo>
                    <a:pt x="426847" y="68579"/>
                  </a:lnTo>
                  <a:lnTo>
                    <a:pt x="422148" y="57150"/>
                  </a:lnTo>
                  <a:lnTo>
                    <a:pt x="418083" y="48260"/>
                  </a:lnTo>
                  <a:lnTo>
                    <a:pt x="412369" y="40639"/>
                  </a:lnTo>
                  <a:lnTo>
                    <a:pt x="407416" y="33020"/>
                  </a:lnTo>
                  <a:lnTo>
                    <a:pt x="395604" y="21589"/>
                  </a:lnTo>
                  <a:lnTo>
                    <a:pt x="385191" y="12700"/>
                  </a:lnTo>
                  <a:lnTo>
                    <a:pt x="376047" y="6350"/>
                  </a:lnTo>
                  <a:lnTo>
                    <a:pt x="368173" y="0"/>
                  </a:lnTo>
                  <a:close/>
                </a:path>
                <a:path w="857250" h="800100" extrusionOk="0">
                  <a:moveTo>
                    <a:pt x="439800" y="180339"/>
                  </a:moveTo>
                  <a:lnTo>
                    <a:pt x="429259" y="180339"/>
                  </a:lnTo>
                  <a:lnTo>
                    <a:pt x="419480" y="182879"/>
                  </a:lnTo>
                  <a:lnTo>
                    <a:pt x="415671" y="182879"/>
                  </a:lnTo>
                  <a:lnTo>
                    <a:pt x="413130" y="184150"/>
                  </a:lnTo>
                  <a:lnTo>
                    <a:pt x="483616" y="184150"/>
                  </a:lnTo>
                  <a:lnTo>
                    <a:pt x="462152" y="181610"/>
                  </a:lnTo>
                  <a:lnTo>
                    <a:pt x="439800" y="180339"/>
                  </a:lnTo>
                  <a:close/>
                </a:path>
              </a:pathLst>
            </a:custGeom>
            <a:solidFill>
              <a:srgbClr val="FFB6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2" name="Google Shape;282;p35"/>
            <p:cNvSpPr/>
            <p:nvPr/>
          </p:nvSpPr>
          <p:spPr>
            <a:xfrm>
              <a:off x="4933950" y="1200150"/>
              <a:ext cx="3895725" cy="2790825"/>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3" name="Google Shape;283;p35"/>
            <p:cNvSpPr/>
            <p:nvPr/>
          </p:nvSpPr>
          <p:spPr>
            <a:xfrm>
              <a:off x="7748651" y="2833751"/>
              <a:ext cx="200025" cy="47625"/>
            </a:xfrm>
            <a:custGeom>
              <a:avLst/>
              <a:gdLst/>
              <a:ahLst/>
              <a:cxnLst/>
              <a:rect l="l" t="t" r="r" b="b"/>
              <a:pathLst>
                <a:path w="200025" h="47625" extrusionOk="0">
                  <a:moveTo>
                    <a:pt x="200025" y="0"/>
                  </a:moveTo>
                  <a:lnTo>
                    <a:pt x="0" y="0"/>
                  </a:lnTo>
                  <a:lnTo>
                    <a:pt x="0" y="47625"/>
                  </a:lnTo>
                  <a:lnTo>
                    <a:pt x="200025" y="47625"/>
                  </a:lnTo>
                  <a:lnTo>
                    <a:pt x="20002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4" name="Google Shape;284;p35"/>
            <p:cNvSpPr/>
            <p:nvPr/>
          </p:nvSpPr>
          <p:spPr>
            <a:xfrm>
              <a:off x="7748651" y="2833751"/>
              <a:ext cx="200025" cy="47625"/>
            </a:xfrm>
            <a:custGeom>
              <a:avLst/>
              <a:gdLst/>
              <a:ahLst/>
              <a:cxnLst/>
              <a:rect l="l" t="t" r="r" b="b"/>
              <a:pathLst>
                <a:path w="200025" h="47625" extrusionOk="0">
                  <a:moveTo>
                    <a:pt x="0" y="47625"/>
                  </a:moveTo>
                  <a:lnTo>
                    <a:pt x="200025" y="47625"/>
                  </a:lnTo>
                  <a:lnTo>
                    <a:pt x="200025" y="0"/>
                  </a:lnTo>
                  <a:lnTo>
                    <a:pt x="0" y="0"/>
                  </a:lnTo>
                  <a:lnTo>
                    <a:pt x="0" y="47625"/>
                  </a:lnTo>
                  <a:close/>
                </a:path>
              </a:pathLst>
            </a:custGeom>
            <a:noFill/>
            <a:ln w="2540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85" name="Google Shape;285;p35"/>
          <p:cNvSpPr txBox="1"/>
          <p:nvPr/>
        </p:nvSpPr>
        <p:spPr>
          <a:xfrm>
            <a:off x="7753984" y="2726054"/>
            <a:ext cx="282575" cy="208279"/>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1200">
                <a:solidFill>
                  <a:schemeClr val="dk1"/>
                </a:solidFill>
                <a:latin typeface="Arial"/>
                <a:ea typeface="Arial"/>
                <a:cs typeface="Arial"/>
                <a:sym typeface="Arial"/>
              </a:rPr>
              <a:t>###</a:t>
            </a:r>
            <a:endParaRPr sz="1200">
              <a:solidFill>
                <a:schemeClr val="dk1"/>
              </a:solidFill>
              <a:latin typeface="Arial"/>
              <a:ea typeface="Arial"/>
              <a:cs typeface="Arial"/>
              <a:sym typeface="Arial"/>
            </a:endParaRPr>
          </a:p>
        </p:txBody>
      </p:sp>
      <p:grpSp>
        <p:nvGrpSpPr>
          <p:cNvPr id="286" name="Google Shape;286;p35"/>
          <p:cNvGrpSpPr/>
          <p:nvPr/>
        </p:nvGrpSpPr>
        <p:grpSpPr>
          <a:xfrm>
            <a:off x="193675" y="171450"/>
            <a:ext cx="4635500" cy="4733925"/>
            <a:chOff x="809625" y="171450"/>
            <a:chExt cx="4019550" cy="4733925"/>
          </a:xfrm>
        </p:grpSpPr>
        <p:sp>
          <p:nvSpPr>
            <p:cNvPr id="287" name="Google Shape;287;p35"/>
            <p:cNvSpPr/>
            <p:nvPr/>
          </p:nvSpPr>
          <p:spPr>
            <a:xfrm>
              <a:off x="809625" y="171450"/>
              <a:ext cx="4019550" cy="4733925"/>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8" name="Google Shape;288;p35"/>
            <p:cNvSpPr/>
            <p:nvPr/>
          </p:nvSpPr>
          <p:spPr>
            <a:xfrm>
              <a:off x="1228725" y="1285874"/>
              <a:ext cx="3176905" cy="381000"/>
            </a:xfrm>
            <a:custGeom>
              <a:avLst/>
              <a:gdLst/>
              <a:ahLst/>
              <a:cxnLst/>
              <a:rect l="l" t="t" r="r" b="b"/>
              <a:pathLst>
                <a:path w="3176904" h="381000" extrusionOk="0">
                  <a:moveTo>
                    <a:pt x="933450" y="0"/>
                  </a:moveTo>
                  <a:lnTo>
                    <a:pt x="0" y="0"/>
                  </a:lnTo>
                  <a:lnTo>
                    <a:pt x="0" y="381000"/>
                  </a:lnTo>
                  <a:lnTo>
                    <a:pt x="933450" y="381000"/>
                  </a:lnTo>
                  <a:lnTo>
                    <a:pt x="933450" y="0"/>
                  </a:lnTo>
                  <a:close/>
                </a:path>
                <a:path w="3176904" h="381000" extrusionOk="0">
                  <a:moveTo>
                    <a:pt x="3176651" y="4826"/>
                  </a:moveTo>
                  <a:lnTo>
                    <a:pt x="2252726" y="4826"/>
                  </a:lnTo>
                  <a:lnTo>
                    <a:pt x="2252726" y="147701"/>
                  </a:lnTo>
                  <a:lnTo>
                    <a:pt x="3176651" y="147701"/>
                  </a:lnTo>
                  <a:lnTo>
                    <a:pt x="3176651" y="4826"/>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9" name="Google Shape;289;p35"/>
            <p:cNvSpPr/>
            <p:nvPr/>
          </p:nvSpPr>
          <p:spPr>
            <a:xfrm>
              <a:off x="3481451" y="1290700"/>
              <a:ext cx="923925" cy="142875"/>
            </a:xfrm>
            <a:custGeom>
              <a:avLst/>
              <a:gdLst/>
              <a:ahLst/>
              <a:cxnLst/>
              <a:rect l="l" t="t" r="r" b="b"/>
              <a:pathLst>
                <a:path w="923925" h="142875" extrusionOk="0">
                  <a:moveTo>
                    <a:pt x="0" y="142875"/>
                  </a:moveTo>
                  <a:lnTo>
                    <a:pt x="923925" y="142875"/>
                  </a:lnTo>
                  <a:lnTo>
                    <a:pt x="923925" y="0"/>
                  </a:lnTo>
                  <a:lnTo>
                    <a:pt x="0" y="0"/>
                  </a:lnTo>
                  <a:lnTo>
                    <a:pt x="0" y="142875"/>
                  </a:lnTo>
                  <a:close/>
                </a:path>
              </a:pathLst>
            </a:custGeom>
            <a:noFill/>
            <a:ln w="2540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0" name="Google Shape;290;p35"/>
            <p:cNvSpPr/>
            <p:nvPr/>
          </p:nvSpPr>
          <p:spPr>
            <a:xfrm>
              <a:off x="3471926" y="1547875"/>
              <a:ext cx="723900" cy="257175"/>
            </a:xfrm>
            <a:custGeom>
              <a:avLst/>
              <a:gdLst/>
              <a:ahLst/>
              <a:cxnLst/>
              <a:rect l="l" t="t" r="r" b="b"/>
              <a:pathLst>
                <a:path w="723900" h="257175" extrusionOk="0">
                  <a:moveTo>
                    <a:pt x="723900" y="0"/>
                  </a:moveTo>
                  <a:lnTo>
                    <a:pt x="0" y="0"/>
                  </a:lnTo>
                  <a:lnTo>
                    <a:pt x="0" y="257175"/>
                  </a:lnTo>
                  <a:lnTo>
                    <a:pt x="723900" y="257175"/>
                  </a:lnTo>
                  <a:lnTo>
                    <a:pt x="723900"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1" name="Google Shape;291;p35"/>
            <p:cNvSpPr/>
            <p:nvPr/>
          </p:nvSpPr>
          <p:spPr>
            <a:xfrm>
              <a:off x="3471926" y="1547875"/>
              <a:ext cx="723900" cy="257175"/>
            </a:xfrm>
            <a:custGeom>
              <a:avLst/>
              <a:gdLst/>
              <a:ahLst/>
              <a:cxnLst/>
              <a:rect l="l" t="t" r="r" b="b"/>
              <a:pathLst>
                <a:path w="723900" h="257175" extrusionOk="0">
                  <a:moveTo>
                    <a:pt x="0" y="257175"/>
                  </a:moveTo>
                  <a:lnTo>
                    <a:pt x="723900" y="257175"/>
                  </a:lnTo>
                  <a:lnTo>
                    <a:pt x="723900" y="0"/>
                  </a:lnTo>
                  <a:lnTo>
                    <a:pt x="0" y="0"/>
                  </a:lnTo>
                  <a:lnTo>
                    <a:pt x="0" y="257175"/>
                  </a:lnTo>
                  <a:close/>
                </a:path>
              </a:pathLst>
            </a:custGeom>
            <a:noFill/>
            <a:ln w="2540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2" name="Google Shape;292;p35"/>
            <p:cNvSpPr/>
            <p:nvPr/>
          </p:nvSpPr>
          <p:spPr>
            <a:xfrm>
              <a:off x="1624075" y="2424176"/>
              <a:ext cx="1190625" cy="57150"/>
            </a:xfrm>
            <a:custGeom>
              <a:avLst/>
              <a:gdLst/>
              <a:ahLst/>
              <a:cxnLst/>
              <a:rect l="l" t="t" r="r" b="b"/>
              <a:pathLst>
                <a:path w="1190625" h="57150" extrusionOk="0">
                  <a:moveTo>
                    <a:pt x="1190625" y="0"/>
                  </a:moveTo>
                  <a:lnTo>
                    <a:pt x="0" y="0"/>
                  </a:lnTo>
                  <a:lnTo>
                    <a:pt x="0" y="57150"/>
                  </a:lnTo>
                  <a:lnTo>
                    <a:pt x="1190625" y="57150"/>
                  </a:lnTo>
                  <a:lnTo>
                    <a:pt x="119062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3" name="Google Shape;293;p35"/>
            <p:cNvSpPr/>
            <p:nvPr/>
          </p:nvSpPr>
          <p:spPr>
            <a:xfrm>
              <a:off x="1624075" y="2424176"/>
              <a:ext cx="1190625" cy="57150"/>
            </a:xfrm>
            <a:custGeom>
              <a:avLst/>
              <a:gdLst/>
              <a:ahLst/>
              <a:cxnLst/>
              <a:rect l="l" t="t" r="r" b="b"/>
              <a:pathLst>
                <a:path w="1190625" h="57150" extrusionOk="0">
                  <a:moveTo>
                    <a:pt x="0" y="57150"/>
                  </a:moveTo>
                  <a:lnTo>
                    <a:pt x="1190625" y="57150"/>
                  </a:lnTo>
                  <a:lnTo>
                    <a:pt x="1190625" y="0"/>
                  </a:lnTo>
                  <a:lnTo>
                    <a:pt x="0" y="0"/>
                  </a:lnTo>
                  <a:lnTo>
                    <a:pt x="0" y="57150"/>
                  </a:lnTo>
                  <a:close/>
                </a:path>
              </a:pathLst>
            </a:custGeom>
            <a:noFill/>
            <a:ln w="2540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4" name="Google Shape;294;p35"/>
            <p:cNvSpPr/>
            <p:nvPr/>
          </p:nvSpPr>
          <p:spPr>
            <a:xfrm>
              <a:off x="1624075" y="2786126"/>
              <a:ext cx="1190625" cy="76200"/>
            </a:xfrm>
            <a:custGeom>
              <a:avLst/>
              <a:gdLst/>
              <a:ahLst/>
              <a:cxnLst/>
              <a:rect l="l" t="t" r="r" b="b"/>
              <a:pathLst>
                <a:path w="1190625" h="76200" extrusionOk="0">
                  <a:moveTo>
                    <a:pt x="1190625" y="0"/>
                  </a:moveTo>
                  <a:lnTo>
                    <a:pt x="0" y="0"/>
                  </a:lnTo>
                  <a:lnTo>
                    <a:pt x="0" y="76200"/>
                  </a:lnTo>
                  <a:lnTo>
                    <a:pt x="1190625" y="76200"/>
                  </a:lnTo>
                  <a:lnTo>
                    <a:pt x="119062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5" name="Google Shape;295;p35"/>
            <p:cNvSpPr/>
            <p:nvPr/>
          </p:nvSpPr>
          <p:spPr>
            <a:xfrm>
              <a:off x="1624075" y="2786126"/>
              <a:ext cx="1190625" cy="76200"/>
            </a:xfrm>
            <a:custGeom>
              <a:avLst/>
              <a:gdLst/>
              <a:ahLst/>
              <a:cxnLst/>
              <a:rect l="l" t="t" r="r" b="b"/>
              <a:pathLst>
                <a:path w="1190625" h="76200" extrusionOk="0">
                  <a:moveTo>
                    <a:pt x="0" y="76200"/>
                  </a:moveTo>
                  <a:lnTo>
                    <a:pt x="1190625" y="76200"/>
                  </a:lnTo>
                  <a:lnTo>
                    <a:pt x="1190625" y="0"/>
                  </a:lnTo>
                  <a:lnTo>
                    <a:pt x="0" y="0"/>
                  </a:lnTo>
                  <a:lnTo>
                    <a:pt x="0" y="76200"/>
                  </a:lnTo>
                  <a:close/>
                </a:path>
              </a:pathLst>
            </a:custGeom>
            <a:noFill/>
            <a:ln w="2540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96" name="Google Shape;296;p35"/>
          <p:cNvSpPr txBox="1"/>
          <p:nvPr/>
        </p:nvSpPr>
        <p:spPr>
          <a:xfrm>
            <a:off x="1074102" y="1264284"/>
            <a:ext cx="524510" cy="151130"/>
          </a:xfrm>
          <a:prstGeom prst="rect">
            <a:avLst/>
          </a:prstGeom>
          <a:noFill/>
          <a:ln>
            <a:noFill/>
          </a:ln>
        </p:spPr>
        <p:txBody>
          <a:bodyPr spcFirstLastPara="1" wrap="square" lIns="0" tIns="15875" rIns="0" bIns="0" anchor="t" anchorCtr="0">
            <a:spAutoFit/>
          </a:bodyPr>
          <a:lstStyle/>
          <a:p>
            <a:pPr marL="12700" marR="0" lvl="0" indent="0" algn="l" rtl="0">
              <a:lnSpc>
                <a:spcPct val="100000"/>
              </a:lnSpc>
              <a:spcBef>
                <a:spcPts val="0"/>
              </a:spcBef>
              <a:spcAft>
                <a:spcPts val="0"/>
              </a:spcAft>
              <a:buNone/>
            </a:pPr>
            <a:r>
              <a:rPr lang="en-US" sz="800">
                <a:solidFill>
                  <a:schemeClr val="dk1"/>
                </a:solidFill>
                <a:latin typeface="Arial"/>
                <a:ea typeface="Arial"/>
                <a:cs typeface="Arial"/>
                <a:sym typeface="Arial"/>
              </a:rPr>
              <a:t>Your name</a:t>
            </a:r>
            <a:endParaRPr sz="800">
              <a:solidFill>
                <a:schemeClr val="dk1"/>
              </a:solidFill>
              <a:latin typeface="Arial"/>
              <a:ea typeface="Arial"/>
              <a:cs typeface="Arial"/>
              <a:sym typeface="Arial"/>
            </a:endParaRPr>
          </a:p>
        </p:txBody>
      </p:sp>
      <p:sp>
        <p:nvSpPr>
          <p:cNvPr id="297" name="Google Shape;297;p35"/>
          <p:cNvSpPr txBox="1">
            <a:spLocks noGrp="1"/>
          </p:cNvSpPr>
          <p:nvPr>
            <p:ph type="sldNum" idx="12"/>
          </p:nvPr>
        </p:nvSpPr>
        <p:spPr>
          <a:xfrm>
            <a:off x="8743695" y="4773504"/>
            <a:ext cx="273050" cy="215900"/>
          </a:xfrm>
          <a:prstGeom prst="rect">
            <a:avLst/>
          </a:prstGeom>
          <a:noFill/>
          <a:ln>
            <a:noFill/>
          </a:ln>
        </p:spPr>
        <p:txBody>
          <a:bodyPr spcFirstLastPara="1" wrap="square" lIns="0" tIns="6350" rIns="0" bIns="0" anchor="t" anchorCtr="0">
            <a:spAutoFit/>
          </a:bodyPr>
          <a:lstStyle/>
          <a:p>
            <a:pPr marL="38100" lvl="0" indent="0" algn="l" rtl="0">
              <a:lnSpc>
                <a:spcPct val="100000"/>
              </a:lnSpc>
              <a:spcBef>
                <a:spcPts val="0"/>
              </a:spcBef>
              <a:spcAft>
                <a:spcPts val="0"/>
              </a:spcAft>
              <a:buNone/>
            </a:pPr>
            <a:fld id="{00000000-1234-1234-1234-123412341234}" type="slidenum">
              <a:rPr lang="en-US"/>
              <a:t>39</a:t>
            </a:fld>
            <a:endParaRPr/>
          </a:p>
        </p:txBody>
      </p:sp>
      <p:sp>
        <p:nvSpPr>
          <p:cNvPr id="298" name="Google Shape;298;p35"/>
          <p:cNvSpPr txBox="1"/>
          <p:nvPr/>
        </p:nvSpPr>
        <p:spPr>
          <a:xfrm>
            <a:off x="1074102" y="1388490"/>
            <a:ext cx="931544" cy="275590"/>
          </a:xfrm>
          <a:prstGeom prst="rect">
            <a:avLst/>
          </a:prstGeom>
          <a:noFill/>
          <a:ln>
            <a:noFill/>
          </a:ln>
        </p:spPr>
        <p:txBody>
          <a:bodyPr spcFirstLastPara="1" wrap="square" lIns="0" tIns="15875" rIns="0" bIns="0" anchor="t" anchorCtr="0">
            <a:spAutoFit/>
          </a:bodyPr>
          <a:lstStyle/>
          <a:p>
            <a:pPr marL="12700" marR="0" lvl="0" indent="0" algn="l" rtl="0">
              <a:lnSpc>
                <a:spcPct val="100000"/>
              </a:lnSpc>
              <a:spcBef>
                <a:spcPts val="0"/>
              </a:spcBef>
              <a:spcAft>
                <a:spcPts val="0"/>
              </a:spcAft>
              <a:buNone/>
            </a:pPr>
            <a:r>
              <a:rPr lang="en-US" sz="800">
                <a:solidFill>
                  <a:schemeClr val="dk1"/>
                </a:solidFill>
                <a:latin typeface="Arial"/>
                <a:ea typeface="Arial"/>
                <a:cs typeface="Arial"/>
                <a:sym typeface="Arial"/>
              </a:rPr>
              <a:t>Your phone number</a:t>
            </a:r>
            <a:endParaRPr sz="800">
              <a:solidFill>
                <a:schemeClr val="dk1"/>
              </a:solidFill>
              <a:latin typeface="Arial"/>
              <a:ea typeface="Arial"/>
              <a:cs typeface="Arial"/>
              <a:sym typeface="Arial"/>
            </a:endParaRPr>
          </a:p>
          <a:p>
            <a:pPr marL="12700" marR="0" lvl="0" indent="0" algn="l" rtl="0">
              <a:lnSpc>
                <a:spcPct val="100000"/>
              </a:lnSpc>
              <a:spcBef>
                <a:spcPts val="15"/>
              </a:spcBef>
              <a:spcAft>
                <a:spcPts val="0"/>
              </a:spcAft>
              <a:buNone/>
            </a:pPr>
            <a:r>
              <a:rPr lang="en-US" sz="800">
                <a:solidFill>
                  <a:schemeClr val="dk1"/>
                </a:solidFill>
                <a:latin typeface="Arial"/>
                <a:ea typeface="Arial"/>
                <a:cs typeface="Arial"/>
                <a:sym typeface="Arial"/>
              </a:rPr>
              <a:t>Your email</a:t>
            </a:r>
            <a:endParaRPr sz="800">
              <a:solidFill>
                <a:schemeClr val="dk1"/>
              </a:solidFill>
              <a:latin typeface="Arial"/>
              <a:ea typeface="Arial"/>
              <a:cs typeface="Arial"/>
              <a:sym typeface="Arial"/>
            </a:endParaRPr>
          </a:p>
        </p:txBody>
      </p:sp>
      <p:sp>
        <p:nvSpPr>
          <p:cNvPr id="299" name="Google Shape;299;p35"/>
          <p:cNvSpPr txBox="1"/>
          <p:nvPr/>
        </p:nvSpPr>
        <p:spPr>
          <a:xfrm>
            <a:off x="3422903" y="1253807"/>
            <a:ext cx="538480" cy="106045"/>
          </a:xfrm>
          <a:prstGeom prst="rect">
            <a:avLst/>
          </a:prstGeom>
          <a:noFill/>
          <a:ln>
            <a:noFill/>
          </a:ln>
        </p:spPr>
        <p:txBody>
          <a:bodyPr spcFirstLastPara="1" wrap="square" lIns="0" tIns="15875" rIns="0" bIns="0" anchor="t" anchorCtr="0">
            <a:spAutoFit/>
          </a:bodyPr>
          <a:lstStyle/>
          <a:p>
            <a:pPr marL="12700" marR="0" lvl="0" indent="0" algn="l" rtl="0">
              <a:lnSpc>
                <a:spcPct val="100000"/>
              </a:lnSpc>
              <a:spcBef>
                <a:spcPts val="0"/>
              </a:spcBef>
              <a:spcAft>
                <a:spcPts val="0"/>
              </a:spcAft>
              <a:buNone/>
            </a:pPr>
            <a:r>
              <a:rPr lang="en-US" sz="500">
                <a:solidFill>
                  <a:schemeClr val="dk1"/>
                </a:solidFill>
                <a:latin typeface="Arial"/>
                <a:ea typeface="Arial"/>
                <a:cs typeface="Arial"/>
                <a:sym typeface="Arial"/>
              </a:rPr>
              <a:t>Your event name</a:t>
            </a:r>
            <a:endParaRPr sz="500">
              <a:solidFill>
                <a:schemeClr val="dk1"/>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pic>
        <p:nvPicPr>
          <p:cNvPr id="304" name="Google Shape;304;p36"/>
          <p:cNvPicPr preferRelativeResize="0"/>
          <p:nvPr/>
        </p:nvPicPr>
        <p:blipFill rotWithShape="1">
          <a:blip r:embed="rId3">
            <a:alphaModFix/>
          </a:blip>
          <a:srcRect/>
          <a:stretch/>
        </p:blipFill>
        <p:spPr>
          <a:xfrm>
            <a:off x="228600" y="57150"/>
            <a:ext cx="8763000" cy="4953000"/>
          </a:xfrm>
          <a:prstGeom prst="rect">
            <a:avLst/>
          </a:prstGeom>
          <a:noFill/>
          <a:ln>
            <a:noFill/>
          </a:ln>
        </p:spPr>
      </p:pic>
      <p:sp>
        <p:nvSpPr>
          <p:cNvPr id="3" name="Slide Number Placeholder 2">
            <a:extLst>
              <a:ext uri="{FF2B5EF4-FFF2-40B4-BE49-F238E27FC236}">
                <a16:creationId xmlns:a16="http://schemas.microsoft.com/office/drawing/2014/main" id="{EA3E41DE-C04F-DB51-1643-AABC6C63D6B0}"/>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37"/>
          <p:cNvSpPr txBox="1">
            <a:spLocks noGrp="1"/>
          </p:cNvSpPr>
          <p:nvPr>
            <p:ph type="title"/>
          </p:nvPr>
        </p:nvSpPr>
        <p:spPr>
          <a:xfrm>
            <a:off x="1114107" y="673989"/>
            <a:ext cx="6318885" cy="758825"/>
          </a:xfrm>
          <a:prstGeom prst="rect">
            <a:avLst/>
          </a:prstGeom>
          <a:noFill/>
          <a:ln>
            <a:noFill/>
          </a:ln>
        </p:spPr>
        <p:txBody>
          <a:bodyPr spcFirstLastPara="1" wrap="square" lIns="0" tIns="13950" rIns="0" bIns="0" anchor="t" anchorCtr="0">
            <a:spAutoFit/>
          </a:bodyPr>
          <a:lstStyle/>
          <a:p>
            <a:pPr marL="12700" lvl="0" indent="0" algn="l" rtl="0">
              <a:lnSpc>
                <a:spcPct val="100000"/>
              </a:lnSpc>
              <a:spcBef>
                <a:spcPts val="0"/>
              </a:spcBef>
              <a:spcAft>
                <a:spcPts val="0"/>
              </a:spcAft>
              <a:buNone/>
            </a:pPr>
            <a:r>
              <a:rPr lang="en-US" sz="4800">
                <a:solidFill>
                  <a:srgbClr val="434343"/>
                </a:solidFill>
              </a:rPr>
              <a:t>Quotes: </a:t>
            </a:r>
            <a:r>
              <a:rPr lang="en-US" sz="4800"/>
              <a:t>Honorariums</a:t>
            </a:r>
            <a:endParaRPr sz="4800"/>
          </a:p>
        </p:txBody>
      </p:sp>
      <p:sp>
        <p:nvSpPr>
          <p:cNvPr id="310" name="Google Shape;310;p37"/>
          <p:cNvSpPr txBox="1"/>
          <p:nvPr/>
        </p:nvSpPr>
        <p:spPr>
          <a:xfrm>
            <a:off x="1046797" y="1687131"/>
            <a:ext cx="6238240" cy="1750695"/>
          </a:xfrm>
          <a:prstGeom prst="rect">
            <a:avLst/>
          </a:prstGeom>
          <a:noFill/>
          <a:ln>
            <a:noFill/>
          </a:ln>
        </p:spPr>
        <p:txBody>
          <a:bodyPr spcFirstLastPara="1" wrap="square" lIns="0" tIns="12700" rIns="0" bIns="0" anchor="t" anchorCtr="0">
            <a:spAutoFit/>
          </a:bodyPr>
          <a:lstStyle/>
          <a:p>
            <a:pPr marL="127000" marR="0" lvl="0" indent="0" algn="l" rtl="0">
              <a:lnSpc>
                <a:spcPct val="100000"/>
              </a:lnSpc>
              <a:spcBef>
                <a:spcPts val="0"/>
              </a:spcBef>
              <a:spcAft>
                <a:spcPts val="0"/>
              </a:spcAft>
              <a:buNone/>
            </a:pPr>
            <a:r>
              <a:rPr lang="en-US" sz="1800" dirty="0">
                <a:solidFill>
                  <a:srgbClr val="666666"/>
                </a:solidFill>
                <a:latin typeface="Trebuchet MS"/>
                <a:ea typeface="Trebuchet MS"/>
                <a:cs typeface="Trebuchet MS"/>
                <a:sym typeface="Trebuchet MS"/>
              </a:rPr>
              <a:t>To get an honorarium quote....</a:t>
            </a:r>
            <a:endParaRPr sz="1800" dirty="0">
              <a:solidFill>
                <a:schemeClr val="dk1"/>
              </a:solidFill>
              <a:latin typeface="Trebuchet MS"/>
              <a:ea typeface="Trebuchet MS"/>
              <a:cs typeface="Trebuchet MS"/>
              <a:sym typeface="Trebuchet MS"/>
            </a:endParaRPr>
          </a:p>
          <a:p>
            <a:pPr marL="927735" marR="0" lvl="0" indent="-344170" algn="l" rtl="0">
              <a:lnSpc>
                <a:spcPct val="100000"/>
              </a:lnSpc>
              <a:spcBef>
                <a:spcPts val="20"/>
              </a:spcBef>
              <a:spcAft>
                <a:spcPts val="0"/>
              </a:spcAft>
              <a:buClr>
                <a:srgbClr val="FFB600"/>
              </a:buClr>
              <a:buSzPts val="1800"/>
              <a:buFont typeface="Arial"/>
              <a:buChar char="○"/>
            </a:pPr>
            <a:r>
              <a:rPr lang="en-US" sz="1800" dirty="0">
                <a:solidFill>
                  <a:srgbClr val="666666"/>
                </a:solidFill>
                <a:latin typeface="Trebuchet MS"/>
                <a:ea typeface="Trebuchet MS"/>
                <a:cs typeface="Trebuchet MS"/>
                <a:sym typeface="Trebuchet MS"/>
              </a:rPr>
              <a:t>Email the person you are hoping to have speak (or</a:t>
            </a:r>
            <a:endParaRPr sz="1800" dirty="0">
              <a:solidFill>
                <a:schemeClr val="dk1"/>
              </a:solidFill>
              <a:latin typeface="Trebuchet MS"/>
              <a:ea typeface="Trebuchet MS"/>
              <a:cs typeface="Trebuchet MS"/>
              <a:sym typeface="Trebuchet MS"/>
            </a:endParaRPr>
          </a:p>
          <a:p>
            <a:pPr marL="927735" marR="0" lvl="0" indent="0" algn="l" rtl="0">
              <a:lnSpc>
                <a:spcPct val="118611"/>
              </a:lnSpc>
              <a:spcBef>
                <a:spcPts val="20"/>
              </a:spcBef>
              <a:spcAft>
                <a:spcPts val="0"/>
              </a:spcAft>
              <a:buNone/>
            </a:pPr>
            <a:r>
              <a:rPr lang="en-US" sz="1800" dirty="0">
                <a:solidFill>
                  <a:srgbClr val="666666"/>
                </a:solidFill>
                <a:latin typeface="Trebuchet MS"/>
                <a:ea typeface="Trebuchet MS"/>
                <a:cs typeface="Trebuchet MS"/>
                <a:sym typeface="Trebuchet MS"/>
              </a:rPr>
              <a:t>their agent)</a:t>
            </a:r>
            <a:endParaRPr sz="1800" dirty="0">
              <a:solidFill>
                <a:schemeClr val="dk1"/>
              </a:solidFill>
              <a:latin typeface="Trebuchet MS"/>
              <a:ea typeface="Trebuchet MS"/>
              <a:cs typeface="Trebuchet MS"/>
              <a:sym typeface="Trebuchet MS"/>
            </a:endParaRPr>
          </a:p>
          <a:p>
            <a:pPr marL="927735" marR="0" lvl="0" indent="-344170" algn="l" rtl="0">
              <a:lnSpc>
                <a:spcPct val="118611"/>
              </a:lnSpc>
              <a:spcBef>
                <a:spcPts val="0"/>
              </a:spcBef>
              <a:spcAft>
                <a:spcPts val="0"/>
              </a:spcAft>
              <a:buClr>
                <a:srgbClr val="FFB600"/>
              </a:buClr>
              <a:buSzPts val="1800"/>
              <a:buFont typeface="Arial"/>
              <a:buChar char="○"/>
            </a:pPr>
            <a:r>
              <a:rPr lang="en-US" sz="1800" dirty="0">
                <a:solidFill>
                  <a:srgbClr val="666666"/>
                </a:solidFill>
                <a:latin typeface="Trebuchet MS"/>
                <a:ea typeface="Trebuchet MS"/>
                <a:cs typeface="Trebuchet MS"/>
                <a:sym typeface="Trebuchet MS"/>
              </a:rPr>
              <a:t>Work closely with your liaison</a:t>
            </a:r>
            <a:endParaRPr sz="1800" dirty="0">
              <a:solidFill>
                <a:schemeClr val="dk1"/>
              </a:solidFill>
              <a:latin typeface="Trebuchet MS"/>
              <a:ea typeface="Trebuchet MS"/>
              <a:cs typeface="Trebuchet MS"/>
              <a:sym typeface="Trebuchet MS"/>
            </a:endParaRPr>
          </a:p>
          <a:p>
            <a:pPr marL="12700" marR="0" lvl="0" indent="0" algn="l" rtl="0">
              <a:lnSpc>
                <a:spcPct val="100000"/>
              </a:lnSpc>
              <a:spcBef>
                <a:spcPts val="620"/>
              </a:spcBef>
              <a:spcAft>
                <a:spcPts val="0"/>
              </a:spcAft>
              <a:buNone/>
            </a:pPr>
            <a:r>
              <a:rPr lang="en-US" sz="1800" dirty="0">
                <a:solidFill>
                  <a:srgbClr val="666666"/>
                </a:solidFill>
                <a:latin typeface="Trebuchet MS"/>
                <a:ea typeface="Trebuchet MS"/>
                <a:cs typeface="Trebuchet MS"/>
                <a:sym typeface="Trebuchet MS"/>
              </a:rPr>
              <a:t>Include PDF or screenshot of emails and quotes in grant</a:t>
            </a:r>
            <a:endParaRPr sz="1800" dirty="0">
              <a:solidFill>
                <a:schemeClr val="dk1"/>
              </a:solidFill>
              <a:latin typeface="Trebuchet MS"/>
              <a:ea typeface="Trebuchet MS"/>
              <a:cs typeface="Trebuchet MS"/>
              <a:sym typeface="Trebuchet MS"/>
            </a:endParaRPr>
          </a:p>
          <a:p>
            <a:pPr marL="12700" marR="0" lvl="0" indent="0" algn="l" rtl="0">
              <a:lnSpc>
                <a:spcPct val="100000"/>
              </a:lnSpc>
              <a:spcBef>
                <a:spcPts val="15"/>
              </a:spcBef>
              <a:spcAft>
                <a:spcPts val="0"/>
              </a:spcAft>
              <a:buNone/>
            </a:pPr>
            <a:r>
              <a:rPr lang="en-US" sz="1800" dirty="0">
                <a:solidFill>
                  <a:srgbClr val="666666"/>
                </a:solidFill>
                <a:latin typeface="Trebuchet MS"/>
                <a:ea typeface="Trebuchet MS"/>
                <a:cs typeface="Trebuchet MS"/>
                <a:sym typeface="Trebuchet MS"/>
              </a:rPr>
              <a:t>submission.</a:t>
            </a:r>
            <a:endParaRPr sz="1800" dirty="0">
              <a:solidFill>
                <a:schemeClr val="dk1"/>
              </a:solidFill>
              <a:latin typeface="Trebuchet MS"/>
              <a:ea typeface="Trebuchet MS"/>
              <a:cs typeface="Trebuchet MS"/>
              <a:sym typeface="Trebuchet MS"/>
            </a:endParaRPr>
          </a:p>
        </p:txBody>
      </p:sp>
      <p:sp>
        <p:nvSpPr>
          <p:cNvPr id="311" name="Google Shape;311;p37"/>
          <p:cNvSpPr/>
          <p:nvPr/>
        </p:nvSpPr>
        <p:spPr>
          <a:xfrm>
            <a:off x="8093075" y="315722"/>
            <a:ext cx="857250" cy="800100"/>
          </a:xfrm>
          <a:custGeom>
            <a:avLst/>
            <a:gdLst/>
            <a:ahLst/>
            <a:cxnLst/>
            <a:rect l="l" t="t" r="r" b="b"/>
            <a:pathLst>
              <a:path w="857250" h="800100" extrusionOk="0">
                <a:moveTo>
                  <a:pt x="732510" y="604520"/>
                </a:moveTo>
                <a:lnTo>
                  <a:pt x="213741" y="604520"/>
                </a:lnTo>
                <a:lnTo>
                  <a:pt x="238378" y="622300"/>
                </a:lnTo>
                <a:lnTo>
                  <a:pt x="293877" y="652779"/>
                </a:lnTo>
                <a:lnTo>
                  <a:pt x="353441" y="675639"/>
                </a:lnTo>
                <a:lnTo>
                  <a:pt x="414908" y="689610"/>
                </a:lnTo>
                <a:lnTo>
                  <a:pt x="445389" y="693420"/>
                </a:lnTo>
                <a:lnTo>
                  <a:pt x="469773" y="787400"/>
                </a:lnTo>
                <a:lnTo>
                  <a:pt x="503935" y="800100"/>
                </a:lnTo>
                <a:lnTo>
                  <a:pt x="546734" y="689610"/>
                </a:lnTo>
                <a:lnTo>
                  <a:pt x="564769" y="688339"/>
                </a:lnTo>
                <a:lnTo>
                  <a:pt x="582041" y="685800"/>
                </a:lnTo>
                <a:lnTo>
                  <a:pt x="614806" y="680720"/>
                </a:lnTo>
                <a:lnTo>
                  <a:pt x="630681" y="674370"/>
                </a:lnTo>
                <a:lnTo>
                  <a:pt x="645541" y="669289"/>
                </a:lnTo>
                <a:lnTo>
                  <a:pt x="700024" y="636270"/>
                </a:lnTo>
                <a:lnTo>
                  <a:pt x="723773" y="614679"/>
                </a:lnTo>
                <a:lnTo>
                  <a:pt x="732510" y="604520"/>
                </a:lnTo>
                <a:close/>
              </a:path>
              <a:path w="857250" h="800100" extrusionOk="0">
                <a:moveTo>
                  <a:pt x="64389" y="185420"/>
                </a:moveTo>
                <a:lnTo>
                  <a:pt x="59181" y="185420"/>
                </a:lnTo>
                <a:lnTo>
                  <a:pt x="54609" y="187960"/>
                </a:lnTo>
                <a:lnTo>
                  <a:pt x="50038" y="189229"/>
                </a:lnTo>
                <a:lnTo>
                  <a:pt x="46100" y="193039"/>
                </a:lnTo>
                <a:lnTo>
                  <a:pt x="42925" y="198120"/>
                </a:lnTo>
                <a:lnTo>
                  <a:pt x="40131" y="201929"/>
                </a:lnTo>
                <a:lnTo>
                  <a:pt x="1524" y="303529"/>
                </a:lnTo>
                <a:lnTo>
                  <a:pt x="507" y="308610"/>
                </a:lnTo>
                <a:lnTo>
                  <a:pt x="0" y="313689"/>
                </a:lnTo>
                <a:lnTo>
                  <a:pt x="507" y="318770"/>
                </a:lnTo>
                <a:lnTo>
                  <a:pt x="2540" y="323850"/>
                </a:lnTo>
                <a:lnTo>
                  <a:pt x="4572" y="327660"/>
                </a:lnTo>
                <a:lnTo>
                  <a:pt x="12826" y="336550"/>
                </a:lnTo>
                <a:lnTo>
                  <a:pt x="60325" y="354329"/>
                </a:lnTo>
                <a:lnTo>
                  <a:pt x="60198" y="364489"/>
                </a:lnTo>
                <a:lnTo>
                  <a:pt x="71247" y="421639"/>
                </a:lnTo>
                <a:lnTo>
                  <a:pt x="92455" y="468629"/>
                </a:lnTo>
                <a:lnTo>
                  <a:pt x="123063" y="514350"/>
                </a:lnTo>
                <a:lnTo>
                  <a:pt x="141985" y="533400"/>
                </a:lnTo>
                <a:lnTo>
                  <a:pt x="99186" y="645160"/>
                </a:lnTo>
                <a:lnTo>
                  <a:pt x="130048" y="656589"/>
                </a:lnTo>
                <a:lnTo>
                  <a:pt x="213741" y="604520"/>
                </a:lnTo>
                <a:lnTo>
                  <a:pt x="732510" y="604520"/>
                </a:lnTo>
                <a:lnTo>
                  <a:pt x="734695" y="601979"/>
                </a:lnTo>
                <a:lnTo>
                  <a:pt x="752982" y="574039"/>
                </a:lnTo>
                <a:lnTo>
                  <a:pt x="761110" y="558800"/>
                </a:lnTo>
                <a:lnTo>
                  <a:pt x="829521" y="558800"/>
                </a:lnTo>
                <a:lnTo>
                  <a:pt x="852424" y="538479"/>
                </a:lnTo>
                <a:lnTo>
                  <a:pt x="782954" y="538479"/>
                </a:lnTo>
                <a:lnTo>
                  <a:pt x="777367" y="537210"/>
                </a:lnTo>
                <a:lnTo>
                  <a:pt x="772286" y="533400"/>
                </a:lnTo>
                <a:lnTo>
                  <a:pt x="776604" y="519429"/>
                </a:lnTo>
                <a:lnTo>
                  <a:pt x="781050" y="504189"/>
                </a:lnTo>
                <a:lnTo>
                  <a:pt x="784225" y="488950"/>
                </a:lnTo>
                <a:lnTo>
                  <a:pt x="786383" y="473710"/>
                </a:lnTo>
                <a:lnTo>
                  <a:pt x="787526" y="457200"/>
                </a:lnTo>
                <a:lnTo>
                  <a:pt x="788034" y="443229"/>
                </a:lnTo>
                <a:lnTo>
                  <a:pt x="787653" y="427989"/>
                </a:lnTo>
                <a:lnTo>
                  <a:pt x="786002" y="411479"/>
                </a:lnTo>
                <a:lnTo>
                  <a:pt x="784098" y="397510"/>
                </a:lnTo>
                <a:lnTo>
                  <a:pt x="781303" y="381000"/>
                </a:lnTo>
                <a:lnTo>
                  <a:pt x="776731" y="367029"/>
                </a:lnTo>
                <a:lnTo>
                  <a:pt x="772541" y="351789"/>
                </a:lnTo>
                <a:lnTo>
                  <a:pt x="761110" y="322579"/>
                </a:lnTo>
                <a:lnTo>
                  <a:pt x="753745" y="308610"/>
                </a:lnTo>
                <a:lnTo>
                  <a:pt x="746505" y="293370"/>
                </a:lnTo>
                <a:lnTo>
                  <a:pt x="742003" y="285750"/>
                </a:lnTo>
                <a:lnTo>
                  <a:pt x="216661" y="285750"/>
                </a:lnTo>
                <a:lnTo>
                  <a:pt x="209676" y="284479"/>
                </a:lnTo>
                <a:lnTo>
                  <a:pt x="203707" y="284479"/>
                </a:lnTo>
                <a:lnTo>
                  <a:pt x="197484" y="280670"/>
                </a:lnTo>
                <a:lnTo>
                  <a:pt x="182118" y="254000"/>
                </a:lnTo>
                <a:lnTo>
                  <a:pt x="184657" y="241300"/>
                </a:lnTo>
                <a:lnTo>
                  <a:pt x="188214" y="234950"/>
                </a:lnTo>
                <a:lnTo>
                  <a:pt x="191389" y="229870"/>
                </a:lnTo>
                <a:lnTo>
                  <a:pt x="196469" y="227329"/>
                </a:lnTo>
                <a:lnTo>
                  <a:pt x="201802" y="223520"/>
                </a:lnTo>
                <a:lnTo>
                  <a:pt x="207518" y="220979"/>
                </a:lnTo>
                <a:lnTo>
                  <a:pt x="553948" y="220979"/>
                </a:lnTo>
                <a:lnTo>
                  <a:pt x="552450" y="219710"/>
                </a:lnTo>
                <a:lnTo>
                  <a:pt x="543814" y="212089"/>
                </a:lnTo>
                <a:lnTo>
                  <a:pt x="534670" y="205739"/>
                </a:lnTo>
                <a:lnTo>
                  <a:pt x="527811" y="201929"/>
                </a:lnTo>
                <a:lnTo>
                  <a:pt x="116077" y="201929"/>
                </a:lnTo>
                <a:lnTo>
                  <a:pt x="75183" y="186689"/>
                </a:lnTo>
                <a:lnTo>
                  <a:pt x="70357" y="186689"/>
                </a:lnTo>
                <a:lnTo>
                  <a:pt x="64389" y="185420"/>
                </a:lnTo>
                <a:close/>
              </a:path>
              <a:path w="857250" h="800100" extrusionOk="0">
                <a:moveTo>
                  <a:pt x="829521" y="558800"/>
                </a:moveTo>
                <a:lnTo>
                  <a:pt x="761110" y="558800"/>
                </a:lnTo>
                <a:lnTo>
                  <a:pt x="779906" y="566420"/>
                </a:lnTo>
                <a:lnTo>
                  <a:pt x="785749" y="567689"/>
                </a:lnTo>
                <a:lnTo>
                  <a:pt x="792352" y="580389"/>
                </a:lnTo>
                <a:lnTo>
                  <a:pt x="800226" y="589279"/>
                </a:lnTo>
                <a:lnTo>
                  <a:pt x="809498" y="598170"/>
                </a:lnTo>
                <a:lnTo>
                  <a:pt x="820166" y="603250"/>
                </a:lnTo>
                <a:lnTo>
                  <a:pt x="826770" y="605789"/>
                </a:lnTo>
                <a:lnTo>
                  <a:pt x="839470" y="605789"/>
                </a:lnTo>
                <a:lnTo>
                  <a:pt x="843406" y="601979"/>
                </a:lnTo>
                <a:lnTo>
                  <a:pt x="847217" y="598170"/>
                </a:lnTo>
                <a:lnTo>
                  <a:pt x="847851" y="594360"/>
                </a:lnTo>
                <a:lnTo>
                  <a:pt x="847344" y="589279"/>
                </a:lnTo>
                <a:lnTo>
                  <a:pt x="844169" y="584200"/>
                </a:lnTo>
                <a:lnTo>
                  <a:pt x="840104" y="580389"/>
                </a:lnTo>
                <a:lnTo>
                  <a:pt x="835786" y="579120"/>
                </a:lnTo>
                <a:lnTo>
                  <a:pt x="829818" y="577850"/>
                </a:lnTo>
                <a:lnTo>
                  <a:pt x="824738" y="575310"/>
                </a:lnTo>
                <a:lnTo>
                  <a:pt x="819023" y="570229"/>
                </a:lnTo>
                <a:lnTo>
                  <a:pt x="814704" y="565150"/>
                </a:lnTo>
                <a:lnTo>
                  <a:pt x="823341" y="561339"/>
                </a:lnTo>
                <a:lnTo>
                  <a:pt x="829521" y="558800"/>
                </a:lnTo>
                <a:close/>
              </a:path>
              <a:path w="857250" h="800100" extrusionOk="0">
                <a:moveTo>
                  <a:pt x="830579" y="496570"/>
                </a:moveTo>
                <a:lnTo>
                  <a:pt x="825880" y="496570"/>
                </a:lnTo>
                <a:lnTo>
                  <a:pt x="815340" y="497839"/>
                </a:lnTo>
                <a:lnTo>
                  <a:pt x="809244" y="500379"/>
                </a:lnTo>
                <a:lnTo>
                  <a:pt x="804672" y="501650"/>
                </a:lnTo>
                <a:lnTo>
                  <a:pt x="800353" y="506729"/>
                </a:lnTo>
                <a:lnTo>
                  <a:pt x="794130" y="513079"/>
                </a:lnTo>
                <a:lnTo>
                  <a:pt x="788543" y="520700"/>
                </a:lnTo>
                <a:lnTo>
                  <a:pt x="785114" y="529589"/>
                </a:lnTo>
                <a:lnTo>
                  <a:pt x="782954" y="538479"/>
                </a:lnTo>
                <a:lnTo>
                  <a:pt x="852424" y="538479"/>
                </a:lnTo>
                <a:lnTo>
                  <a:pt x="852932" y="537210"/>
                </a:lnTo>
                <a:lnTo>
                  <a:pt x="811402" y="537210"/>
                </a:lnTo>
                <a:lnTo>
                  <a:pt x="814577" y="532129"/>
                </a:lnTo>
                <a:lnTo>
                  <a:pt x="818260" y="525779"/>
                </a:lnTo>
                <a:lnTo>
                  <a:pt x="821690" y="523239"/>
                </a:lnTo>
                <a:lnTo>
                  <a:pt x="856488" y="523239"/>
                </a:lnTo>
                <a:lnTo>
                  <a:pt x="855472" y="518160"/>
                </a:lnTo>
                <a:lnTo>
                  <a:pt x="836549" y="497839"/>
                </a:lnTo>
                <a:lnTo>
                  <a:pt x="830579" y="496570"/>
                </a:lnTo>
                <a:close/>
              </a:path>
              <a:path w="857250" h="800100" extrusionOk="0">
                <a:moveTo>
                  <a:pt x="856488" y="523239"/>
                </a:moveTo>
                <a:lnTo>
                  <a:pt x="826897" y="523239"/>
                </a:lnTo>
                <a:lnTo>
                  <a:pt x="829055" y="524510"/>
                </a:lnTo>
                <a:lnTo>
                  <a:pt x="828294" y="525779"/>
                </a:lnTo>
                <a:lnTo>
                  <a:pt x="825500" y="529589"/>
                </a:lnTo>
                <a:lnTo>
                  <a:pt x="823595" y="532129"/>
                </a:lnTo>
                <a:lnTo>
                  <a:pt x="820166" y="534670"/>
                </a:lnTo>
                <a:lnTo>
                  <a:pt x="811402" y="537210"/>
                </a:lnTo>
                <a:lnTo>
                  <a:pt x="852932" y="537210"/>
                </a:lnTo>
                <a:lnTo>
                  <a:pt x="854964" y="532129"/>
                </a:lnTo>
                <a:lnTo>
                  <a:pt x="856742" y="524510"/>
                </a:lnTo>
                <a:lnTo>
                  <a:pt x="856488" y="523239"/>
                </a:lnTo>
                <a:close/>
              </a:path>
              <a:path w="857250" h="800100" extrusionOk="0">
                <a:moveTo>
                  <a:pt x="553948" y="220979"/>
                </a:moveTo>
                <a:lnTo>
                  <a:pt x="220218" y="220979"/>
                </a:lnTo>
                <a:lnTo>
                  <a:pt x="227202" y="222250"/>
                </a:lnTo>
                <a:lnTo>
                  <a:pt x="232409" y="226060"/>
                </a:lnTo>
                <a:lnTo>
                  <a:pt x="247776" y="257810"/>
                </a:lnTo>
                <a:lnTo>
                  <a:pt x="246379" y="265429"/>
                </a:lnTo>
                <a:lnTo>
                  <a:pt x="242697" y="271779"/>
                </a:lnTo>
                <a:lnTo>
                  <a:pt x="238505" y="275589"/>
                </a:lnTo>
                <a:lnTo>
                  <a:pt x="234188" y="280670"/>
                </a:lnTo>
                <a:lnTo>
                  <a:pt x="229107" y="283210"/>
                </a:lnTo>
                <a:lnTo>
                  <a:pt x="222376" y="284479"/>
                </a:lnTo>
                <a:lnTo>
                  <a:pt x="216661" y="285750"/>
                </a:lnTo>
                <a:lnTo>
                  <a:pt x="742003" y="285750"/>
                </a:lnTo>
                <a:lnTo>
                  <a:pt x="738251" y="279400"/>
                </a:lnTo>
                <a:lnTo>
                  <a:pt x="718439" y="251460"/>
                </a:lnTo>
                <a:lnTo>
                  <a:pt x="714324" y="246379"/>
                </a:lnTo>
                <a:lnTo>
                  <a:pt x="577469" y="246379"/>
                </a:lnTo>
                <a:lnTo>
                  <a:pt x="573913" y="242570"/>
                </a:lnTo>
                <a:lnTo>
                  <a:pt x="567181" y="233679"/>
                </a:lnTo>
                <a:lnTo>
                  <a:pt x="559943" y="226060"/>
                </a:lnTo>
                <a:lnTo>
                  <a:pt x="553948" y="220979"/>
                </a:lnTo>
                <a:close/>
              </a:path>
              <a:path w="857250" h="800100" extrusionOk="0">
                <a:moveTo>
                  <a:pt x="608584" y="153670"/>
                </a:moveTo>
                <a:lnTo>
                  <a:pt x="453517" y="153670"/>
                </a:lnTo>
                <a:lnTo>
                  <a:pt x="478154" y="156210"/>
                </a:lnTo>
                <a:lnTo>
                  <a:pt x="491108" y="158750"/>
                </a:lnTo>
                <a:lnTo>
                  <a:pt x="502539" y="161289"/>
                </a:lnTo>
                <a:lnTo>
                  <a:pt x="526796" y="170179"/>
                </a:lnTo>
                <a:lnTo>
                  <a:pt x="537464" y="176529"/>
                </a:lnTo>
                <a:lnTo>
                  <a:pt x="548767" y="182879"/>
                </a:lnTo>
                <a:lnTo>
                  <a:pt x="585470" y="215900"/>
                </a:lnTo>
                <a:lnTo>
                  <a:pt x="594741" y="234950"/>
                </a:lnTo>
                <a:lnTo>
                  <a:pt x="593090" y="238760"/>
                </a:lnTo>
                <a:lnTo>
                  <a:pt x="589915" y="243839"/>
                </a:lnTo>
                <a:lnTo>
                  <a:pt x="585343" y="246379"/>
                </a:lnTo>
                <a:lnTo>
                  <a:pt x="714324" y="246379"/>
                </a:lnTo>
                <a:lnTo>
                  <a:pt x="673100" y="201929"/>
                </a:lnTo>
                <a:lnTo>
                  <a:pt x="631571" y="167639"/>
                </a:lnTo>
                <a:lnTo>
                  <a:pt x="616203" y="158750"/>
                </a:lnTo>
                <a:lnTo>
                  <a:pt x="608584" y="153670"/>
                </a:lnTo>
                <a:close/>
              </a:path>
              <a:path w="857250" h="800100" extrusionOk="0">
                <a:moveTo>
                  <a:pt x="368173" y="0"/>
                </a:moveTo>
                <a:lnTo>
                  <a:pt x="360299" y="7620"/>
                </a:lnTo>
                <a:lnTo>
                  <a:pt x="352678" y="15239"/>
                </a:lnTo>
                <a:lnTo>
                  <a:pt x="343153" y="26670"/>
                </a:lnTo>
                <a:lnTo>
                  <a:pt x="333248" y="38100"/>
                </a:lnTo>
                <a:lnTo>
                  <a:pt x="324357" y="55879"/>
                </a:lnTo>
                <a:lnTo>
                  <a:pt x="316483" y="72389"/>
                </a:lnTo>
                <a:lnTo>
                  <a:pt x="312800" y="82550"/>
                </a:lnTo>
                <a:lnTo>
                  <a:pt x="311150" y="92710"/>
                </a:lnTo>
                <a:lnTo>
                  <a:pt x="291973" y="96520"/>
                </a:lnTo>
                <a:lnTo>
                  <a:pt x="243331" y="114300"/>
                </a:lnTo>
                <a:lnTo>
                  <a:pt x="187959" y="143510"/>
                </a:lnTo>
                <a:lnTo>
                  <a:pt x="148335" y="171450"/>
                </a:lnTo>
                <a:lnTo>
                  <a:pt x="116077" y="201929"/>
                </a:lnTo>
                <a:lnTo>
                  <a:pt x="527811" y="201929"/>
                </a:lnTo>
                <a:lnTo>
                  <a:pt x="483616" y="184150"/>
                </a:lnTo>
                <a:lnTo>
                  <a:pt x="413130" y="184150"/>
                </a:lnTo>
                <a:lnTo>
                  <a:pt x="411352" y="181610"/>
                </a:lnTo>
                <a:lnTo>
                  <a:pt x="408431" y="179070"/>
                </a:lnTo>
                <a:lnTo>
                  <a:pt x="407034" y="176529"/>
                </a:lnTo>
                <a:lnTo>
                  <a:pt x="406780" y="173989"/>
                </a:lnTo>
                <a:lnTo>
                  <a:pt x="407797" y="167639"/>
                </a:lnTo>
                <a:lnTo>
                  <a:pt x="409448" y="163829"/>
                </a:lnTo>
                <a:lnTo>
                  <a:pt x="413384" y="160020"/>
                </a:lnTo>
                <a:lnTo>
                  <a:pt x="416814" y="157479"/>
                </a:lnTo>
                <a:lnTo>
                  <a:pt x="440817" y="153670"/>
                </a:lnTo>
                <a:lnTo>
                  <a:pt x="608584" y="153670"/>
                </a:lnTo>
                <a:lnTo>
                  <a:pt x="600964" y="148589"/>
                </a:lnTo>
                <a:lnTo>
                  <a:pt x="585343" y="140970"/>
                </a:lnTo>
                <a:lnTo>
                  <a:pt x="551306" y="123189"/>
                </a:lnTo>
                <a:lnTo>
                  <a:pt x="509397" y="107950"/>
                </a:lnTo>
                <a:lnTo>
                  <a:pt x="484250" y="100329"/>
                </a:lnTo>
                <a:lnTo>
                  <a:pt x="458724" y="93979"/>
                </a:lnTo>
                <a:lnTo>
                  <a:pt x="433450" y="91439"/>
                </a:lnTo>
                <a:lnTo>
                  <a:pt x="430656" y="78739"/>
                </a:lnTo>
                <a:lnTo>
                  <a:pt x="426847" y="68579"/>
                </a:lnTo>
                <a:lnTo>
                  <a:pt x="422148" y="57150"/>
                </a:lnTo>
                <a:lnTo>
                  <a:pt x="418083" y="48260"/>
                </a:lnTo>
                <a:lnTo>
                  <a:pt x="412369" y="40639"/>
                </a:lnTo>
                <a:lnTo>
                  <a:pt x="407416" y="33020"/>
                </a:lnTo>
                <a:lnTo>
                  <a:pt x="395604" y="21589"/>
                </a:lnTo>
                <a:lnTo>
                  <a:pt x="385191" y="12700"/>
                </a:lnTo>
                <a:lnTo>
                  <a:pt x="376047" y="6350"/>
                </a:lnTo>
                <a:lnTo>
                  <a:pt x="368173" y="0"/>
                </a:lnTo>
                <a:close/>
              </a:path>
              <a:path w="857250" h="800100" extrusionOk="0">
                <a:moveTo>
                  <a:pt x="439800" y="180339"/>
                </a:moveTo>
                <a:lnTo>
                  <a:pt x="429259" y="180339"/>
                </a:lnTo>
                <a:lnTo>
                  <a:pt x="419480" y="182879"/>
                </a:lnTo>
                <a:lnTo>
                  <a:pt x="415671" y="182879"/>
                </a:lnTo>
                <a:lnTo>
                  <a:pt x="413130" y="184150"/>
                </a:lnTo>
                <a:lnTo>
                  <a:pt x="483616" y="184150"/>
                </a:lnTo>
                <a:lnTo>
                  <a:pt x="462152" y="181610"/>
                </a:lnTo>
                <a:lnTo>
                  <a:pt x="439800" y="180339"/>
                </a:lnTo>
                <a:close/>
              </a:path>
            </a:pathLst>
          </a:custGeom>
          <a:solidFill>
            <a:srgbClr val="FFB6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2" name="Google Shape;312;p37"/>
          <p:cNvSpPr txBox="1">
            <a:spLocks noGrp="1"/>
          </p:cNvSpPr>
          <p:nvPr>
            <p:ph type="sldNum" idx="12"/>
          </p:nvPr>
        </p:nvSpPr>
        <p:spPr>
          <a:xfrm>
            <a:off x="8743695" y="4773504"/>
            <a:ext cx="273050" cy="215900"/>
          </a:xfrm>
          <a:prstGeom prst="rect">
            <a:avLst/>
          </a:prstGeom>
          <a:noFill/>
          <a:ln>
            <a:noFill/>
          </a:ln>
        </p:spPr>
        <p:txBody>
          <a:bodyPr spcFirstLastPara="1" wrap="square" lIns="0" tIns="6350" rIns="0" bIns="0" anchor="t" anchorCtr="0">
            <a:spAutoFit/>
          </a:bodyPr>
          <a:lstStyle/>
          <a:p>
            <a:pPr marL="38100" lvl="0" indent="0" algn="l" rtl="0">
              <a:lnSpc>
                <a:spcPct val="100000"/>
              </a:lnSpc>
              <a:spcBef>
                <a:spcPts val="0"/>
              </a:spcBef>
              <a:spcAft>
                <a:spcPts val="0"/>
              </a:spcAft>
              <a:buNone/>
            </a:pPr>
            <a:fld id="{00000000-1234-1234-1234-123412341234}" type="slidenum">
              <a:rPr lang="en-US"/>
              <a:t>41</a:t>
            </a:fld>
            <a:endParaRPr/>
          </a:p>
        </p:txBody>
      </p:sp>
      <p:sp>
        <p:nvSpPr>
          <p:cNvPr id="2" name="TextBox 1">
            <a:extLst>
              <a:ext uri="{FF2B5EF4-FFF2-40B4-BE49-F238E27FC236}">
                <a16:creationId xmlns:a16="http://schemas.microsoft.com/office/drawing/2014/main" id="{A067E47E-C440-AF5D-FE1F-D2BFA481E609}"/>
              </a:ext>
            </a:extLst>
          </p:cNvPr>
          <p:cNvSpPr txBox="1"/>
          <p:nvPr/>
        </p:nvSpPr>
        <p:spPr>
          <a:xfrm>
            <a:off x="914401" y="3968318"/>
            <a:ext cx="7714694" cy="307777"/>
          </a:xfrm>
          <a:prstGeom prst="rect">
            <a:avLst/>
          </a:prstGeom>
          <a:noFill/>
        </p:spPr>
        <p:txBody>
          <a:bodyPr wrap="square" rtlCol="0">
            <a:spAutoFit/>
          </a:bodyPr>
          <a:lstStyle/>
          <a:p>
            <a:r>
              <a:rPr lang="en-US" dirty="0"/>
              <a:t>**additional verifications needed for honorarium over $1000**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grpSp>
        <p:nvGrpSpPr>
          <p:cNvPr id="317" name="Google Shape;317;p38"/>
          <p:cNvGrpSpPr/>
          <p:nvPr/>
        </p:nvGrpSpPr>
        <p:grpSpPr>
          <a:xfrm>
            <a:off x="714375" y="0"/>
            <a:ext cx="8235950" cy="5143498"/>
            <a:chOff x="714375" y="0"/>
            <a:chExt cx="8235950" cy="5143498"/>
          </a:xfrm>
        </p:grpSpPr>
        <p:sp>
          <p:nvSpPr>
            <p:cNvPr id="318" name="Google Shape;318;p38"/>
            <p:cNvSpPr/>
            <p:nvPr/>
          </p:nvSpPr>
          <p:spPr>
            <a:xfrm>
              <a:off x="8093075" y="315722"/>
              <a:ext cx="857250" cy="800100"/>
            </a:xfrm>
            <a:custGeom>
              <a:avLst/>
              <a:gdLst/>
              <a:ahLst/>
              <a:cxnLst/>
              <a:rect l="l" t="t" r="r" b="b"/>
              <a:pathLst>
                <a:path w="857250" h="800100" extrusionOk="0">
                  <a:moveTo>
                    <a:pt x="732510" y="604520"/>
                  </a:moveTo>
                  <a:lnTo>
                    <a:pt x="213741" y="604520"/>
                  </a:lnTo>
                  <a:lnTo>
                    <a:pt x="238378" y="622300"/>
                  </a:lnTo>
                  <a:lnTo>
                    <a:pt x="293877" y="652779"/>
                  </a:lnTo>
                  <a:lnTo>
                    <a:pt x="353441" y="675639"/>
                  </a:lnTo>
                  <a:lnTo>
                    <a:pt x="414908" y="689610"/>
                  </a:lnTo>
                  <a:lnTo>
                    <a:pt x="445389" y="693420"/>
                  </a:lnTo>
                  <a:lnTo>
                    <a:pt x="469773" y="787400"/>
                  </a:lnTo>
                  <a:lnTo>
                    <a:pt x="503935" y="800100"/>
                  </a:lnTo>
                  <a:lnTo>
                    <a:pt x="546734" y="689610"/>
                  </a:lnTo>
                  <a:lnTo>
                    <a:pt x="564769" y="688339"/>
                  </a:lnTo>
                  <a:lnTo>
                    <a:pt x="582041" y="685800"/>
                  </a:lnTo>
                  <a:lnTo>
                    <a:pt x="614806" y="680720"/>
                  </a:lnTo>
                  <a:lnTo>
                    <a:pt x="630681" y="674370"/>
                  </a:lnTo>
                  <a:lnTo>
                    <a:pt x="645541" y="669289"/>
                  </a:lnTo>
                  <a:lnTo>
                    <a:pt x="700024" y="636270"/>
                  </a:lnTo>
                  <a:lnTo>
                    <a:pt x="723773" y="614679"/>
                  </a:lnTo>
                  <a:lnTo>
                    <a:pt x="732510" y="604520"/>
                  </a:lnTo>
                  <a:close/>
                </a:path>
                <a:path w="857250" h="800100" extrusionOk="0">
                  <a:moveTo>
                    <a:pt x="64389" y="185420"/>
                  </a:moveTo>
                  <a:lnTo>
                    <a:pt x="59181" y="185420"/>
                  </a:lnTo>
                  <a:lnTo>
                    <a:pt x="54609" y="187960"/>
                  </a:lnTo>
                  <a:lnTo>
                    <a:pt x="50038" y="189229"/>
                  </a:lnTo>
                  <a:lnTo>
                    <a:pt x="46100" y="193039"/>
                  </a:lnTo>
                  <a:lnTo>
                    <a:pt x="42925" y="198120"/>
                  </a:lnTo>
                  <a:lnTo>
                    <a:pt x="40131" y="201929"/>
                  </a:lnTo>
                  <a:lnTo>
                    <a:pt x="1524" y="303529"/>
                  </a:lnTo>
                  <a:lnTo>
                    <a:pt x="507" y="308610"/>
                  </a:lnTo>
                  <a:lnTo>
                    <a:pt x="0" y="313689"/>
                  </a:lnTo>
                  <a:lnTo>
                    <a:pt x="507" y="318770"/>
                  </a:lnTo>
                  <a:lnTo>
                    <a:pt x="2540" y="323850"/>
                  </a:lnTo>
                  <a:lnTo>
                    <a:pt x="4572" y="327660"/>
                  </a:lnTo>
                  <a:lnTo>
                    <a:pt x="12826" y="336550"/>
                  </a:lnTo>
                  <a:lnTo>
                    <a:pt x="60325" y="354329"/>
                  </a:lnTo>
                  <a:lnTo>
                    <a:pt x="60198" y="364489"/>
                  </a:lnTo>
                  <a:lnTo>
                    <a:pt x="71247" y="421639"/>
                  </a:lnTo>
                  <a:lnTo>
                    <a:pt x="92455" y="468629"/>
                  </a:lnTo>
                  <a:lnTo>
                    <a:pt x="123063" y="514350"/>
                  </a:lnTo>
                  <a:lnTo>
                    <a:pt x="141985" y="533400"/>
                  </a:lnTo>
                  <a:lnTo>
                    <a:pt x="99186" y="645160"/>
                  </a:lnTo>
                  <a:lnTo>
                    <a:pt x="130048" y="656589"/>
                  </a:lnTo>
                  <a:lnTo>
                    <a:pt x="213741" y="604520"/>
                  </a:lnTo>
                  <a:lnTo>
                    <a:pt x="732510" y="604520"/>
                  </a:lnTo>
                  <a:lnTo>
                    <a:pt x="734695" y="601979"/>
                  </a:lnTo>
                  <a:lnTo>
                    <a:pt x="752982" y="574039"/>
                  </a:lnTo>
                  <a:lnTo>
                    <a:pt x="761110" y="558800"/>
                  </a:lnTo>
                  <a:lnTo>
                    <a:pt x="829521" y="558800"/>
                  </a:lnTo>
                  <a:lnTo>
                    <a:pt x="852424" y="538479"/>
                  </a:lnTo>
                  <a:lnTo>
                    <a:pt x="782954" y="538479"/>
                  </a:lnTo>
                  <a:lnTo>
                    <a:pt x="777367" y="537210"/>
                  </a:lnTo>
                  <a:lnTo>
                    <a:pt x="772286" y="533400"/>
                  </a:lnTo>
                  <a:lnTo>
                    <a:pt x="776604" y="519429"/>
                  </a:lnTo>
                  <a:lnTo>
                    <a:pt x="781050" y="504189"/>
                  </a:lnTo>
                  <a:lnTo>
                    <a:pt x="784225" y="488950"/>
                  </a:lnTo>
                  <a:lnTo>
                    <a:pt x="786383" y="473710"/>
                  </a:lnTo>
                  <a:lnTo>
                    <a:pt x="787526" y="457200"/>
                  </a:lnTo>
                  <a:lnTo>
                    <a:pt x="788034" y="443229"/>
                  </a:lnTo>
                  <a:lnTo>
                    <a:pt x="787653" y="427989"/>
                  </a:lnTo>
                  <a:lnTo>
                    <a:pt x="786002" y="411479"/>
                  </a:lnTo>
                  <a:lnTo>
                    <a:pt x="784098" y="397510"/>
                  </a:lnTo>
                  <a:lnTo>
                    <a:pt x="781303" y="381000"/>
                  </a:lnTo>
                  <a:lnTo>
                    <a:pt x="776731" y="367029"/>
                  </a:lnTo>
                  <a:lnTo>
                    <a:pt x="772541" y="351789"/>
                  </a:lnTo>
                  <a:lnTo>
                    <a:pt x="761110" y="322579"/>
                  </a:lnTo>
                  <a:lnTo>
                    <a:pt x="753745" y="308610"/>
                  </a:lnTo>
                  <a:lnTo>
                    <a:pt x="746505" y="293370"/>
                  </a:lnTo>
                  <a:lnTo>
                    <a:pt x="742003" y="285750"/>
                  </a:lnTo>
                  <a:lnTo>
                    <a:pt x="216661" y="285750"/>
                  </a:lnTo>
                  <a:lnTo>
                    <a:pt x="209676" y="284479"/>
                  </a:lnTo>
                  <a:lnTo>
                    <a:pt x="203707" y="284479"/>
                  </a:lnTo>
                  <a:lnTo>
                    <a:pt x="197484" y="280670"/>
                  </a:lnTo>
                  <a:lnTo>
                    <a:pt x="182118" y="254000"/>
                  </a:lnTo>
                  <a:lnTo>
                    <a:pt x="184657" y="241300"/>
                  </a:lnTo>
                  <a:lnTo>
                    <a:pt x="188214" y="234950"/>
                  </a:lnTo>
                  <a:lnTo>
                    <a:pt x="191389" y="229870"/>
                  </a:lnTo>
                  <a:lnTo>
                    <a:pt x="196469" y="227329"/>
                  </a:lnTo>
                  <a:lnTo>
                    <a:pt x="201802" y="223520"/>
                  </a:lnTo>
                  <a:lnTo>
                    <a:pt x="207518" y="220979"/>
                  </a:lnTo>
                  <a:lnTo>
                    <a:pt x="553948" y="220979"/>
                  </a:lnTo>
                  <a:lnTo>
                    <a:pt x="552450" y="219710"/>
                  </a:lnTo>
                  <a:lnTo>
                    <a:pt x="543814" y="212089"/>
                  </a:lnTo>
                  <a:lnTo>
                    <a:pt x="534670" y="205739"/>
                  </a:lnTo>
                  <a:lnTo>
                    <a:pt x="527811" y="201929"/>
                  </a:lnTo>
                  <a:lnTo>
                    <a:pt x="116077" y="201929"/>
                  </a:lnTo>
                  <a:lnTo>
                    <a:pt x="75183" y="186689"/>
                  </a:lnTo>
                  <a:lnTo>
                    <a:pt x="70357" y="186689"/>
                  </a:lnTo>
                  <a:lnTo>
                    <a:pt x="64389" y="185420"/>
                  </a:lnTo>
                  <a:close/>
                </a:path>
                <a:path w="857250" h="800100" extrusionOk="0">
                  <a:moveTo>
                    <a:pt x="829521" y="558800"/>
                  </a:moveTo>
                  <a:lnTo>
                    <a:pt x="761110" y="558800"/>
                  </a:lnTo>
                  <a:lnTo>
                    <a:pt x="779906" y="566420"/>
                  </a:lnTo>
                  <a:lnTo>
                    <a:pt x="785749" y="567689"/>
                  </a:lnTo>
                  <a:lnTo>
                    <a:pt x="792352" y="580389"/>
                  </a:lnTo>
                  <a:lnTo>
                    <a:pt x="800226" y="589279"/>
                  </a:lnTo>
                  <a:lnTo>
                    <a:pt x="809498" y="598170"/>
                  </a:lnTo>
                  <a:lnTo>
                    <a:pt x="820166" y="603250"/>
                  </a:lnTo>
                  <a:lnTo>
                    <a:pt x="826770" y="605789"/>
                  </a:lnTo>
                  <a:lnTo>
                    <a:pt x="839470" y="605789"/>
                  </a:lnTo>
                  <a:lnTo>
                    <a:pt x="843406" y="601979"/>
                  </a:lnTo>
                  <a:lnTo>
                    <a:pt x="847217" y="598170"/>
                  </a:lnTo>
                  <a:lnTo>
                    <a:pt x="847851" y="594360"/>
                  </a:lnTo>
                  <a:lnTo>
                    <a:pt x="847344" y="589279"/>
                  </a:lnTo>
                  <a:lnTo>
                    <a:pt x="844169" y="584200"/>
                  </a:lnTo>
                  <a:lnTo>
                    <a:pt x="840104" y="580389"/>
                  </a:lnTo>
                  <a:lnTo>
                    <a:pt x="835786" y="579120"/>
                  </a:lnTo>
                  <a:lnTo>
                    <a:pt x="829818" y="577850"/>
                  </a:lnTo>
                  <a:lnTo>
                    <a:pt x="824738" y="575310"/>
                  </a:lnTo>
                  <a:lnTo>
                    <a:pt x="819023" y="570229"/>
                  </a:lnTo>
                  <a:lnTo>
                    <a:pt x="814704" y="565150"/>
                  </a:lnTo>
                  <a:lnTo>
                    <a:pt x="823341" y="561339"/>
                  </a:lnTo>
                  <a:lnTo>
                    <a:pt x="829521" y="558800"/>
                  </a:lnTo>
                  <a:close/>
                </a:path>
                <a:path w="857250" h="800100" extrusionOk="0">
                  <a:moveTo>
                    <a:pt x="830579" y="496570"/>
                  </a:moveTo>
                  <a:lnTo>
                    <a:pt x="825880" y="496570"/>
                  </a:lnTo>
                  <a:lnTo>
                    <a:pt x="815340" y="497839"/>
                  </a:lnTo>
                  <a:lnTo>
                    <a:pt x="809244" y="500379"/>
                  </a:lnTo>
                  <a:lnTo>
                    <a:pt x="804672" y="501650"/>
                  </a:lnTo>
                  <a:lnTo>
                    <a:pt x="800353" y="506729"/>
                  </a:lnTo>
                  <a:lnTo>
                    <a:pt x="794130" y="513079"/>
                  </a:lnTo>
                  <a:lnTo>
                    <a:pt x="788543" y="520700"/>
                  </a:lnTo>
                  <a:lnTo>
                    <a:pt x="785114" y="529589"/>
                  </a:lnTo>
                  <a:lnTo>
                    <a:pt x="782954" y="538479"/>
                  </a:lnTo>
                  <a:lnTo>
                    <a:pt x="852424" y="538479"/>
                  </a:lnTo>
                  <a:lnTo>
                    <a:pt x="852932" y="537210"/>
                  </a:lnTo>
                  <a:lnTo>
                    <a:pt x="811402" y="537210"/>
                  </a:lnTo>
                  <a:lnTo>
                    <a:pt x="814577" y="532129"/>
                  </a:lnTo>
                  <a:lnTo>
                    <a:pt x="818260" y="525779"/>
                  </a:lnTo>
                  <a:lnTo>
                    <a:pt x="821690" y="523239"/>
                  </a:lnTo>
                  <a:lnTo>
                    <a:pt x="856488" y="523239"/>
                  </a:lnTo>
                  <a:lnTo>
                    <a:pt x="855472" y="518160"/>
                  </a:lnTo>
                  <a:lnTo>
                    <a:pt x="836549" y="497839"/>
                  </a:lnTo>
                  <a:lnTo>
                    <a:pt x="830579" y="496570"/>
                  </a:lnTo>
                  <a:close/>
                </a:path>
                <a:path w="857250" h="800100" extrusionOk="0">
                  <a:moveTo>
                    <a:pt x="856488" y="523239"/>
                  </a:moveTo>
                  <a:lnTo>
                    <a:pt x="826897" y="523239"/>
                  </a:lnTo>
                  <a:lnTo>
                    <a:pt x="829055" y="524510"/>
                  </a:lnTo>
                  <a:lnTo>
                    <a:pt x="828294" y="525779"/>
                  </a:lnTo>
                  <a:lnTo>
                    <a:pt x="825500" y="529589"/>
                  </a:lnTo>
                  <a:lnTo>
                    <a:pt x="823595" y="532129"/>
                  </a:lnTo>
                  <a:lnTo>
                    <a:pt x="820166" y="534670"/>
                  </a:lnTo>
                  <a:lnTo>
                    <a:pt x="811402" y="537210"/>
                  </a:lnTo>
                  <a:lnTo>
                    <a:pt x="852932" y="537210"/>
                  </a:lnTo>
                  <a:lnTo>
                    <a:pt x="854964" y="532129"/>
                  </a:lnTo>
                  <a:lnTo>
                    <a:pt x="856742" y="524510"/>
                  </a:lnTo>
                  <a:lnTo>
                    <a:pt x="856488" y="523239"/>
                  </a:lnTo>
                  <a:close/>
                </a:path>
                <a:path w="857250" h="800100" extrusionOk="0">
                  <a:moveTo>
                    <a:pt x="553948" y="220979"/>
                  </a:moveTo>
                  <a:lnTo>
                    <a:pt x="220218" y="220979"/>
                  </a:lnTo>
                  <a:lnTo>
                    <a:pt x="227202" y="222250"/>
                  </a:lnTo>
                  <a:lnTo>
                    <a:pt x="232409" y="226060"/>
                  </a:lnTo>
                  <a:lnTo>
                    <a:pt x="247776" y="257810"/>
                  </a:lnTo>
                  <a:lnTo>
                    <a:pt x="246379" y="265429"/>
                  </a:lnTo>
                  <a:lnTo>
                    <a:pt x="242697" y="271779"/>
                  </a:lnTo>
                  <a:lnTo>
                    <a:pt x="238505" y="275589"/>
                  </a:lnTo>
                  <a:lnTo>
                    <a:pt x="234188" y="280670"/>
                  </a:lnTo>
                  <a:lnTo>
                    <a:pt x="229107" y="283210"/>
                  </a:lnTo>
                  <a:lnTo>
                    <a:pt x="222376" y="284479"/>
                  </a:lnTo>
                  <a:lnTo>
                    <a:pt x="216661" y="285750"/>
                  </a:lnTo>
                  <a:lnTo>
                    <a:pt x="742003" y="285750"/>
                  </a:lnTo>
                  <a:lnTo>
                    <a:pt x="738251" y="279400"/>
                  </a:lnTo>
                  <a:lnTo>
                    <a:pt x="718439" y="251460"/>
                  </a:lnTo>
                  <a:lnTo>
                    <a:pt x="714324" y="246379"/>
                  </a:lnTo>
                  <a:lnTo>
                    <a:pt x="577469" y="246379"/>
                  </a:lnTo>
                  <a:lnTo>
                    <a:pt x="573913" y="242570"/>
                  </a:lnTo>
                  <a:lnTo>
                    <a:pt x="567181" y="233679"/>
                  </a:lnTo>
                  <a:lnTo>
                    <a:pt x="559943" y="226060"/>
                  </a:lnTo>
                  <a:lnTo>
                    <a:pt x="553948" y="220979"/>
                  </a:lnTo>
                  <a:close/>
                </a:path>
                <a:path w="857250" h="800100" extrusionOk="0">
                  <a:moveTo>
                    <a:pt x="608584" y="153670"/>
                  </a:moveTo>
                  <a:lnTo>
                    <a:pt x="453517" y="153670"/>
                  </a:lnTo>
                  <a:lnTo>
                    <a:pt x="478154" y="156210"/>
                  </a:lnTo>
                  <a:lnTo>
                    <a:pt x="491108" y="158750"/>
                  </a:lnTo>
                  <a:lnTo>
                    <a:pt x="502539" y="161289"/>
                  </a:lnTo>
                  <a:lnTo>
                    <a:pt x="526796" y="170179"/>
                  </a:lnTo>
                  <a:lnTo>
                    <a:pt x="537464" y="176529"/>
                  </a:lnTo>
                  <a:lnTo>
                    <a:pt x="548767" y="182879"/>
                  </a:lnTo>
                  <a:lnTo>
                    <a:pt x="585470" y="215900"/>
                  </a:lnTo>
                  <a:lnTo>
                    <a:pt x="594741" y="234950"/>
                  </a:lnTo>
                  <a:lnTo>
                    <a:pt x="593090" y="238760"/>
                  </a:lnTo>
                  <a:lnTo>
                    <a:pt x="589915" y="243839"/>
                  </a:lnTo>
                  <a:lnTo>
                    <a:pt x="585343" y="246379"/>
                  </a:lnTo>
                  <a:lnTo>
                    <a:pt x="714324" y="246379"/>
                  </a:lnTo>
                  <a:lnTo>
                    <a:pt x="673100" y="201929"/>
                  </a:lnTo>
                  <a:lnTo>
                    <a:pt x="631571" y="167639"/>
                  </a:lnTo>
                  <a:lnTo>
                    <a:pt x="616203" y="158750"/>
                  </a:lnTo>
                  <a:lnTo>
                    <a:pt x="608584" y="153670"/>
                  </a:lnTo>
                  <a:close/>
                </a:path>
                <a:path w="857250" h="800100" extrusionOk="0">
                  <a:moveTo>
                    <a:pt x="368173" y="0"/>
                  </a:moveTo>
                  <a:lnTo>
                    <a:pt x="360299" y="7620"/>
                  </a:lnTo>
                  <a:lnTo>
                    <a:pt x="352678" y="15239"/>
                  </a:lnTo>
                  <a:lnTo>
                    <a:pt x="343153" y="26670"/>
                  </a:lnTo>
                  <a:lnTo>
                    <a:pt x="333248" y="38100"/>
                  </a:lnTo>
                  <a:lnTo>
                    <a:pt x="324357" y="55879"/>
                  </a:lnTo>
                  <a:lnTo>
                    <a:pt x="316483" y="72389"/>
                  </a:lnTo>
                  <a:lnTo>
                    <a:pt x="312800" y="82550"/>
                  </a:lnTo>
                  <a:lnTo>
                    <a:pt x="311150" y="92710"/>
                  </a:lnTo>
                  <a:lnTo>
                    <a:pt x="291973" y="96520"/>
                  </a:lnTo>
                  <a:lnTo>
                    <a:pt x="243331" y="114300"/>
                  </a:lnTo>
                  <a:lnTo>
                    <a:pt x="187959" y="143510"/>
                  </a:lnTo>
                  <a:lnTo>
                    <a:pt x="148335" y="171450"/>
                  </a:lnTo>
                  <a:lnTo>
                    <a:pt x="116077" y="201929"/>
                  </a:lnTo>
                  <a:lnTo>
                    <a:pt x="527811" y="201929"/>
                  </a:lnTo>
                  <a:lnTo>
                    <a:pt x="483616" y="184150"/>
                  </a:lnTo>
                  <a:lnTo>
                    <a:pt x="413130" y="184150"/>
                  </a:lnTo>
                  <a:lnTo>
                    <a:pt x="411352" y="181610"/>
                  </a:lnTo>
                  <a:lnTo>
                    <a:pt x="408431" y="179070"/>
                  </a:lnTo>
                  <a:lnTo>
                    <a:pt x="407034" y="176529"/>
                  </a:lnTo>
                  <a:lnTo>
                    <a:pt x="406780" y="173989"/>
                  </a:lnTo>
                  <a:lnTo>
                    <a:pt x="407797" y="167639"/>
                  </a:lnTo>
                  <a:lnTo>
                    <a:pt x="409448" y="163829"/>
                  </a:lnTo>
                  <a:lnTo>
                    <a:pt x="413384" y="160020"/>
                  </a:lnTo>
                  <a:lnTo>
                    <a:pt x="416814" y="157479"/>
                  </a:lnTo>
                  <a:lnTo>
                    <a:pt x="440817" y="153670"/>
                  </a:lnTo>
                  <a:lnTo>
                    <a:pt x="608584" y="153670"/>
                  </a:lnTo>
                  <a:lnTo>
                    <a:pt x="600964" y="148589"/>
                  </a:lnTo>
                  <a:lnTo>
                    <a:pt x="585343" y="140970"/>
                  </a:lnTo>
                  <a:lnTo>
                    <a:pt x="551306" y="123189"/>
                  </a:lnTo>
                  <a:lnTo>
                    <a:pt x="509397" y="107950"/>
                  </a:lnTo>
                  <a:lnTo>
                    <a:pt x="484250" y="100329"/>
                  </a:lnTo>
                  <a:lnTo>
                    <a:pt x="458724" y="93979"/>
                  </a:lnTo>
                  <a:lnTo>
                    <a:pt x="433450" y="91439"/>
                  </a:lnTo>
                  <a:lnTo>
                    <a:pt x="430656" y="78739"/>
                  </a:lnTo>
                  <a:lnTo>
                    <a:pt x="426847" y="68579"/>
                  </a:lnTo>
                  <a:lnTo>
                    <a:pt x="422148" y="57150"/>
                  </a:lnTo>
                  <a:lnTo>
                    <a:pt x="418083" y="48260"/>
                  </a:lnTo>
                  <a:lnTo>
                    <a:pt x="412369" y="40639"/>
                  </a:lnTo>
                  <a:lnTo>
                    <a:pt x="407416" y="33020"/>
                  </a:lnTo>
                  <a:lnTo>
                    <a:pt x="395604" y="21589"/>
                  </a:lnTo>
                  <a:lnTo>
                    <a:pt x="385191" y="12700"/>
                  </a:lnTo>
                  <a:lnTo>
                    <a:pt x="376047" y="6350"/>
                  </a:lnTo>
                  <a:lnTo>
                    <a:pt x="368173" y="0"/>
                  </a:lnTo>
                  <a:close/>
                </a:path>
                <a:path w="857250" h="800100" extrusionOk="0">
                  <a:moveTo>
                    <a:pt x="439800" y="180339"/>
                  </a:moveTo>
                  <a:lnTo>
                    <a:pt x="429259" y="180339"/>
                  </a:lnTo>
                  <a:lnTo>
                    <a:pt x="419480" y="182879"/>
                  </a:lnTo>
                  <a:lnTo>
                    <a:pt x="415671" y="182879"/>
                  </a:lnTo>
                  <a:lnTo>
                    <a:pt x="413130" y="184150"/>
                  </a:lnTo>
                  <a:lnTo>
                    <a:pt x="483616" y="184150"/>
                  </a:lnTo>
                  <a:lnTo>
                    <a:pt x="462152" y="181610"/>
                  </a:lnTo>
                  <a:lnTo>
                    <a:pt x="439800" y="180339"/>
                  </a:lnTo>
                  <a:close/>
                </a:path>
              </a:pathLst>
            </a:custGeom>
            <a:solidFill>
              <a:srgbClr val="FFB6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9" name="Google Shape;319;p38"/>
            <p:cNvSpPr/>
            <p:nvPr/>
          </p:nvSpPr>
          <p:spPr>
            <a:xfrm>
              <a:off x="714375" y="0"/>
              <a:ext cx="2886075" cy="5143498"/>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0" name="Google Shape;320;p38"/>
            <p:cNvSpPr/>
            <p:nvPr/>
          </p:nvSpPr>
          <p:spPr>
            <a:xfrm>
              <a:off x="1795525" y="166751"/>
              <a:ext cx="714375" cy="66675"/>
            </a:xfrm>
            <a:custGeom>
              <a:avLst/>
              <a:gdLst/>
              <a:ahLst/>
              <a:cxnLst/>
              <a:rect l="l" t="t" r="r" b="b"/>
              <a:pathLst>
                <a:path w="714375" h="66675" extrusionOk="0">
                  <a:moveTo>
                    <a:pt x="714375" y="0"/>
                  </a:moveTo>
                  <a:lnTo>
                    <a:pt x="0" y="0"/>
                  </a:lnTo>
                  <a:lnTo>
                    <a:pt x="0" y="66675"/>
                  </a:lnTo>
                  <a:lnTo>
                    <a:pt x="714375" y="66675"/>
                  </a:lnTo>
                  <a:lnTo>
                    <a:pt x="71437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1" name="Google Shape;321;p38"/>
            <p:cNvSpPr/>
            <p:nvPr/>
          </p:nvSpPr>
          <p:spPr>
            <a:xfrm>
              <a:off x="1795525" y="166751"/>
              <a:ext cx="714375" cy="66675"/>
            </a:xfrm>
            <a:custGeom>
              <a:avLst/>
              <a:gdLst/>
              <a:ahLst/>
              <a:cxnLst/>
              <a:rect l="l" t="t" r="r" b="b"/>
              <a:pathLst>
                <a:path w="714375" h="66675" extrusionOk="0">
                  <a:moveTo>
                    <a:pt x="0" y="66675"/>
                  </a:moveTo>
                  <a:lnTo>
                    <a:pt x="714375" y="66675"/>
                  </a:lnTo>
                  <a:lnTo>
                    <a:pt x="714375" y="0"/>
                  </a:lnTo>
                  <a:lnTo>
                    <a:pt x="0" y="0"/>
                  </a:lnTo>
                  <a:lnTo>
                    <a:pt x="0" y="66675"/>
                  </a:lnTo>
                  <a:close/>
                </a:path>
              </a:pathLst>
            </a:custGeom>
            <a:noFill/>
            <a:ln w="2540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2" name="Google Shape;322;p38"/>
            <p:cNvSpPr/>
            <p:nvPr/>
          </p:nvSpPr>
          <p:spPr>
            <a:xfrm>
              <a:off x="966787" y="3281426"/>
              <a:ext cx="2000250" cy="400050"/>
            </a:xfrm>
            <a:custGeom>
              <a:avLst/>
              <a:gdLst/>
              <a:ahLst/>
              <a:cxnLst/>
              <a:rect l="l" t="t" r="r" b="b"/>
              <a:pathLst>
                <a:path w="2000250" h="400050" extrusionOk="0">
                  <a:moveTo>
                    <a:pt x="2000250" y="0"/>
                  </a:moveTo>
                  <a:lnTo>
                    <a:pt x="0" y="0"/>
                  </a:lnTo>
                  <a:lnTo>
                    <a:pt x="0" y="400050"/>
                  </a:lnTo>
                  <a:lnTo>
                    <a:pt x="2000250" y="400050"/>
                  </a:lnTo>
                  <a:lnTo>
                    <a:pt x="2000250"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3" name="Google Shape;323;p38"/>
            <p:cNvSpPr/>
            <p:nvPr/>
          </p:nvSpPr>
          <p:spPr>
            <a:xfrm>
              <a:off x="966787" y="3281426"/>
              <a:ext cx="2000250" cy="400050"/>
            </a:xfrm>
            <a:custGeom>
              <a:avLst/>
              <a:gdLst/>
              <a:ahLst/>
              <a:cxnLst/>
              <a:rect l="l" t="t" r="r" b="b"/>
              <a:pathLst>
                <a:path w="2000250" h="400050" extrusionOk="0">
                  <a:moveTo>
                    <a:pt x="0" y="400050"/>
                  </a:moveTo>
                  <a:lnTo>
                    <a:pt x="2000250" y="400050"/>
                  </a:lnTo>
                  <a:lnTo>
                    <a:pt x="2000250" y="0"/>
                  </a:lnTo>
                  <a:lnTo>
                    <a:pt x="0" y="0"/>
                  </a:lnTo>
                  <a:lnTo>
                    <a:pt x="0" y="400050"/>
                  </a:lnTo>
                  <a:close/>
                </a:path>
              </a:pathLst>
            </a:custGeom>
            <a:noFill/>
            <a:ln w="2540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324" name="Google Shape;324;p38"/>
          <p:cNvSpPr txBox="1"/>
          <p:nvPr/>
        </p:nvSpPr>
        <p:spPr>
          <a:xfrm>
            <a:off x="3952621" y="3423551"/>
            <a:ext cx="1496060" cy="585470"/>
          </a:xfrm>
          <a:prstGeom prst="rect">
            <a:avLst/>
          </a:prstGeom>
          <a:noFill/>
          <a:ln>
            <a:noFill/>
          </a:ln>
        </p:spPr>
        <p:txBody>
          <a:bodyPr spcFirstLastPara="1" wrap="square" lIns="0" tIns="0" rIns="0" bIns="0" anchor="t" anchorCtr="0">
            <a:spAutoFit/>
          </a:bodyPr>
          <a:lstStyle/>
          <a:p>
            <a:pPr marL="0" marR="0" lvl="0" indent="0" algn="l" rtl="0">
              <a:lnSpc>
                <a:spcPct val="113157"/>
              </a:lnSpc>
              <a:spcBef>
                <a:spcPts val="0"/>
              </a:spcBef>
              <a:spcAft>
                <a:spcPts val="0"/>
              </a:spcAft>
              <a:buNone/>
            </a:pPr>
            <a:r>
              <a:rPr lang="en-US" sz="950">
                <a:solidFill>
                  <a:schemeClr val="dk1"/>
                </a:solidFill>
                <a:latin typeface="Arial"/>
                <a:ea typeface="Arial"/>
                <a:cs typeface="Arial"/>
                <a:sym typeface="Arial"/>
              </a:rPr>
              <a:t>Agent’s name</a:t>
            </a:r>
            <a:endParaRPr sz="950">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1100">
              <a:solidFill>
                <a:schemeClr val="dk1"/>
              </a:solidFill>
              <a:latin typeface="Arial"/>
              <a:ea typeface="Arial"/>
              <a:cs typeface="Arial"/>
              <a:sym typeface="Arial"/>
            </a:endParaRPr>
          </a:p>
          <a:p>
            <a:pPr marL="0" marR="0" lvl="0" indent="0" algn="l" rtl="0">
              <a:lnSpc>
                <a:spcPct val="100000"/>
              </a:lnSpc>
              <a:spcBef>
                <a:spcPts val="15"/>
              </a:spcBef>
              <a:spcAft>
                <a:spcPts val="0"/>
              </a:spcAft>
              <a:buNone/>
            </a:pPr>
            <a:endParaRPr sz="950">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en-US" sz="950">
                <a:solidFill>
                  <a:schemeClr val="dk1"/>
                </a:solidFill>
                <a:latin typeface="Arial"/>
                <a:ea typeface="Arial"/>
                <a:cs typeface="Arial"/>
                <a:sym typeface="Arial"/>
              </a:rPr>
              <a:t>Agent’s contact information</a:t>
            </a:r>
            <a:endParaRPr sz="950">
              <a:solidFill>
                <a:schemeClr val="dk1"/>
              </a:solidFill>
              <a:latin typeface="Arial"/>
              <a:ea typeface="Arial"/>
              <a:cs typeface="Arial"/>
              <a:sym typeface="Arial"/>
            </a:endParaRPr>
          </a:p>
        </p:txBody>
      </p:sp>
      <p:grpSp>
        <p:nvGrpSpPr>
          <p:cNvPr id="325" name="Google Shape;325;p38"/>
          <p:cNvGrpSpPr/>
          <p:nvPr/>
        </p:nvGrpSpPr>
        <p:grpSpPr>
          <a:xfrm>
            <a:off x="3752850" y="1200150"/>
            <a:ext cx="4781550" cy="3105150"/>
            <a:chOff x="3752850" y="1200150"/>
            <a:chExt cx="4781550" cy="3105150"/>
          </a:xfrm>
        </p:grpSpPr>
        <p:sp>
          <p:nvSpPr>
            <p:cNvPr id="326" name="Google Shape;326;p38"/>
            <p:cNvSpPr/>
            <p:nvPr/>
          </p:nvSpPr>
          <p:spPr>
            <a:xfrm>
              <a:off x="3752850" y="1200150"/>
              <a:ext cx="4781550" cy="310515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7" name="Google Shape;327;p38"/>
            <p:cNvSpPr/>
            <p:nvPr/>
          </p:nvSpPr>
          <p:spPr>
            <a:xfrm>
              <a:off x="4272026" y="1566925"/>
              <a:ext cx="723900" cy="161925"/>
            </a:xfrm>
            <a:custGeom>
              <a:avLst/>
              <a:gdLst/>
              <a:ahLst/>
              <a:cxnLst/>
              <a:rect l="l" t="t" r="r" b="b"/>
              <a:pathLst>
                <a:path w="723900" h="161925" extrusionOk="0">
                  <a:moveTo>
                    <a:pt x="723900" y="0"/>
                  </a:moveTo>
                  <a:lnTo>
                    <a:pt x="0" y="0"/>
                  </a:lnTo>
                  <a:lnTo>
                    <a:pt x="0" y="161925"/>
                  </a:lnTo>
                  <a:lnTo>
                    <a:pt x="723900" y="161925"/>
                  </a:lnTo>
                  <a:lnTo>
                    <a:pt x="723900"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8" name="Google Shape;328;p38"/>
            <p:cNvSpPr/>
            <p:nvPr/>
          </p:nvSpPr>
          <p:spPr>
            <a:xfrm>
              <a:off x="4272026" y="1566925"/>
              <a:ext cx="723900" cy="161925"/>
            </a:xfrm>
            <a:custGeom>
              <a:avLst/>
              <a:gdLst/>
              <a:ahLst/>
              <a:cxnLst/>
              <a:rect l="l" t="t" r="r" b="b"/>
              <a:pathLst>
                <a:path w="723900" h="161925" extrusionOk="0">
                  <a:moveTo>
                    <a:pt x="0" y="161925"/>
                  </a:moveTo>
                  <a:lnTo>
                    <a:pt x="723900" y="161925"/>
                  </a:lnTo>
                  <a:lnTo>
                    <a:pt x="723900" y="0"/>
                  </a:lnTo>
                  <a:lnTo>
                    <a:pt x="0" y="0"/>
                  </a:lnTo>
                  <a:lnTo>
                    <a:pt x="0" y="161925"/>
                  </a:lnTo>
                  <a:close/>
                </a:path>
              </a:pathLst>
            </a:custGeom>
            <a:noFill/>
            <a:ln w="2540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9" name="Google Shape;329;p38"/>
            <p:cNvSpPr/>
            <p:nvPr/>
          </p:nvSpPr>
          <p:spPr>
            <a:xfrm>
              <a:off x="4043425" y="2100325"/>
              <a:ext cx="466725" cy="57150"/>
            </a:xfrm>
            <a:custGeom>
              <a:avLst/>
              <a:gdLst/>
              <a:ahLst/>
              <a:cxnLst/>
              <a:rect l="l" t="t" r="r" b="b"/>
              <a:pathLst>
                <a:path w="466725" h="57150" extrusionOk="0">
                  <a:moveTo>
                    <a:pt x="466725" y="0"/>
                  </a:moveTo>
                  <a:lnTo>
                    <a:pt x="0" y="0"/>
                  </a:lnTo>
                  <a:lnTo>
                    <a:pt x="0" y="57150"/>
                  </a:lnTo>
                  <a:lnTo>
                    <a:pt x="466725" y="57150"/>
                  </a:lnTo>
                  <a:lnTo>
                    <a:pt x="46672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0" name="Google Shape;330;p38"/>
            <p:cNvSpPr/>
            <p:nvPr/>
          </p:nvSpPr>
          <p:spPr>
            <a:xfrm>
              <a:off x="4043425" y="2100325"/>
              <a:ext cx="466725" cy="57150"/>
            </a:xfrm>
            <a:custGeom>
              <a:avLst/>
              <a:gdLst/>
              <a:ahLst/>
              <a:cxnLst/>
              <a:rect l="l" t="t" r="r" b="b"/>
              <a:pathLst>
                <a:path w="466725" h="57150" extrusionOk="0">
                  <a:moveTo>
                    <a:pt x="0" y="57150"/>
                  </a:moveTo>
                  <a:lnTo>
                    <a:pt x="466725" y="57150"/>
                  </a:lnTo>
                  <a:lnTo>
                    <a:pt x="466725" y="0"/>
                  </a:lnTo>
                  <a:lnTo>
                    <a:pt x="0" y="0"/>
                  </a:lnTo>
                  <a:lnTo>
                    <a:pt x="0" y="57150"/>
                  </a:lnTo>
                  <a:close/>
                </a:path>
              </a:pathLst>
            </a:custGeom>
            <a:noFill/>
            <a:ln w="2540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1" name="Google Shape;331;p38"/>
            <p:cNvSpPr/>
            <p:nvPr/>
          </p:nvSpPr>
          <p:spPr>
            <a:xfrm>
              <a:off x="4043425" y="2290825"/>
              <a:ext cx="228600" cy="133350"/>
            </a:xfrm>
            <a:custGeom>
              <a:avLst/>
              <a:gdLst/>
              <a:ahLst/>
              <a:cxnLst/>
              <a:rect l="l" t="t" r="r" b="b"/>
              <a:pathLst>
                <a:path w="228600" h="133350" extrusionOk="0">
                  <a:moveTo>
                    <a:pt x="228600" y="0"/>
                  </a:moveTo>
                  <a:lnTo>
                    <a:pt x="0" y="0"/>
                  </a:lnTo>
                  <a:lnTo>
                    <a:pt x="0" y="133350"/>
                  </a:lnTo>
                  <a:lnTo>
                    <a:pt x="228600" y="133350"/>
                  </a:lnTo>
                  <a:lnTo>
                    <a:pt x="228600"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2" name="Google Shape;332;p38"/>
            <p:cNvSpPr/>
            <p:nvPr/>
          </p:nvSpPr>
          <p:spPr>
            <a:xfrm>
              <a:off x="4043425" y="2290825"/>
              <a:ext cx="228600" cy="133350"/>
            </a:xfrm>
            <a:custGeom>
              <a:avLst/>
              <a:gdLst/>
              <a:ahLst/>
              <a:cxnLst/>
              <a:rect l="l" t="t" r="r" b="b"/>
              <a:pathLst>
                <a:path w="228600" h="133350" extrusionOk="0">
                  <a:moveTo>
                    <a:pt x="0" y="133350"/>
                  </a:moveTo>
                  <a:lnTo>
                    <a:pt x="228600" y="133350"/>
                  </a:lnTo>
                  <a:lnTo>
                    <a:pt x="228600" y="0"/>
                  </a:lnTo>
                  <a:lnTo>
                    <a:pt x="0" y="0"/>
                  </a:lnTo>
                  <a:lnTo>
                    <a:pt x="0" y="133350"/>
                  </a:lnTo>
                  <a:close/>
                </a:path>
              </a:pathLst>
            </a:custGeom>
            <a:noFill/>
            <a:ln w="2540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3" name="Google Shape;333;p38"/>
            <p:cNvSpPr/>
            <p:nvPr/>
          </p:nvSpPr>
          <p:spPr>
            <a:xfrm>
              <a:off x="5557901" y="2528950"/>
              <a:ext cx="771525" cy="95250"/>
            </a:xfrm>
            <a:custGeom>
              <a:avLst/>
              <a:gdLst/>
              <a:ahLst/>
              <a:cxnLst/>
              <a:rect l="l" t="t" r="r" b="b"/>
              <a:pathLst>
                <a:path w="771525" h="95250" extrusionOk="0">
                  <a:moveTo>
                    <a:pt x="771525" y="0"/>
                  </a:moveTo>
                  <a:lnTo>
                    <a:pt x="0" y="0"/>
                  </a:lnTo>
                  <a:lnTo>
                    <a:pt x="0" y="95250"/>
                  </a:lnTo>
                  <a:lnTo>
                    <a:pt x="771525" y="95250"/>
                  </a:lnTo>
                  <a:lnTo>
                    <a:pt x="77152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4" name="Google Shape;334;p38"/>
            <p:cNvSpPr/>
            <p:nvPr/>
          </p:nvSpPr>
          <p:spPr>
            <a:xfrm>
              <a:off x="5557901" y="2528950"/>
              <a:ext cx="771525" cy="95250"/>
            </a:xfrm>
            <a:custGeom>
              <a:avLst/>
              <a:gdLst/>
              <a:ahLst/>
              <a:cxnLst/>
              <a:rect l="l" t="t" r="r" b="b"/>
              <a:pathLst>
                <a:path w="771525" h="95250" extrusionOk="0">
                  <a:moveTo>
                    <a:pt x="0" y="95250"/>
                  </a:moveTo>
                  <a:lnTo>
                    <a:pt x="771525" y="95250"/>
                  </a:lnTo>
                  <a:lnTo>
                    <a:pt x="771525" y="0"/>
                  </a:lnTo>
                  <a:lnTo>
                    <a:pt x="0" y="0"/>
                  </a:lnTo>
                  <a:lnTo>
                    <a:pt x="0" y="95250"/>
                  </a:lnTo>
                  <a:close/>
                </a:path>
              </a:pathLst>
            </a:custGeom>
            <a:noFill/>
            <a:ln w="2540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335" name="Google Shape;335;p38"/>
          <p:cNvSpPr txBox="1"/>
          <p:nvPr/>
        </p:nvSpPr>
        <p:spPr>
          <a:xfrm>
            <a:off x="4120515" y="1573529"/>
            <a:ext cx="935355" cy="831850"/>
          </a:xfrm>
          <a:prstGeom prst="rect">
            <a:avLst/>
          </a:prstGeom>
          <a:noFill/>
          <a:ln>
            <a:noFill/>
          </a:ln>
        </p:spPr>
        <p:txBody>
          <a:bodyPr spcFirstLastPara="1" wrap="square" lIns="0" tIns="15875" rIns="0" bIns="0" anchor="t" anchorCtr="0">
            <a:spAutoFit/>
          </a:bodyPr>
          <a:lstStyle/>
          <a:p>
            <a:pPr marL="158750" marR="0" lvl="0" indent="0" algn="l" rtl="0">
              <a:lnSpc>
                <a:spcPct val="100000"/>
              </a:lnSpc>
              <a:spcBef>
                <a:spcPts val="0"/>
              </a:spcBef>
              <a:spcAft>
                <a:spcPts val="0"/>
              </a:spcAft>
              <a:buNone/>
            </a:pPr>
            <a:r>
              <a:rPr lang="en-US" sz="950">
                <a:solidFill>
                  <a:schemeClr val="dk1"/>
                </a:solidFill>
                <a:latin typeface="Arial"/>
                <a:ea typeface="Arial"/>
                <a:cs typeface="Arial"/>
                <a:sym typeface="Arial"/>
              </a:rPr>
              <a:t>Agent’s name</a:t>
            </a:r>
            <a:endParaRPr sz="950">
              <a:solidFill>
                <a:schemeClr val="dk1"/>
              </a:solidFill>
              <a:latin typeface="Arial"/>
              <a:ea typeface="Arial"/>
              <a:cs typeface="Arial"/>
              <a:sym typeface="Arial"/>
            </a:endParaRPr>
          </a:p>
          <a:p>
            <a:pPr marL="0" marR="0" lvl="0" indent="0" algn="l" rtl="0">
              <a:lnSpc>
                <a:spcPct val="100000"/>
              </a:lnSpc>
              <a:spcBef>
                <a:spcPts val="15"/>
              </a:spcBef>
              <a:spcAft>
                <a:spcPts val="0"/>
              </a:spcAft>
              <a:buNone/>
            </a:pPr>
            <a:endParaRPr sz="1600">
              <a:solidFill>
                <a:schemeClr val="dk1"/>
              </a:solidFill>
              <a:latin typeface="Arial"/>
              <a:ea typeface="Arial"/>
              <a:cs typeface="Arial"/>
              <a:sym typeface="Arial"/>
            </a:endParaRPr>
          </a:p>
          <a:p>
            <a:pPr marL="12700" marR="302260" lvl="0" indent="5079" algn="l" rtl="0">
              <a:lnSpc>
                <a:spcPct val="145400"/>
              </a:lnSpc>
              <a:spcBef>
                <a:spcPts val="5"/>
              </a:spcBef>
              <a:spcAft>
                <a:spcPts val="0"/>
              </a:spcAft>
              <a:buNone/>
            </a:pPr>
            <a:r>
              <a:rPr lang="en-US" sz="950">
                <a:solidFill>
                  <a:schemeClr val="dk1"/>
                </a:solidFill>
                <a:latin typeface="Arial"/>
                <a:ea typeface="Arial"/>
                <a:cs typeface="Arial"/>
                <a:sym typeface="Arial"/>
              </a:rPr>
              <a:t>Your email  Your name</a:t>
            </a:r>
            <a:endParaRPr sz="950">
              <a:solidFill>
                <a:schemeClr val="dk1"/>
              </a:solidFill>
              <a:latin typeface="Arial"/>
              <a:ea typeface="Arial"/>
              <a:cs typeface="Arial"/>
              <a:sym typeface="Arial"/>
            </a:endParaRPr>
          </a:p>
        </p:txBody>
      </p:sp>
      <p:sp>
        <p:nvSpPr>
          <p:cNvPr id="336" name="Google Shape;336;p38"/>
          <p:cNvSpPr txBox="1"/>
          <p:nvPr/>
        </p:nvSpPr>
        <p:spPr>
          <a:xfrm>
            <a:off x="5557901" y="2528951"/>
            <a:ext cx="771525" cy="95250"/>
          </a:xfrm>
          <a:prstGeom prst="rect">
            <a:avLst/>
          </a:prstGeom>
          <a:noFill/>
          <a:ln>
            <a:noFill/>
          </a:ln>
        </p:spPr>
        <p:txBody>
          <a:bodyPr spcFirstLastPara="1" wrap="square" lIns="0" tIns="0" rIns="0" bIns="0" anchor="t" anchorCtr="0">
            <a:spAutoFit/>
          </a:bodyPr>
          <a:lstStyle/>
          <a:p>
            <a:pPr marL="93345" marR="0" lvl="0" indent="0" algn="l" rtl="0">
              <a:lnSpc>
                <a:spcPct val="78947"/>
              </a:lnSpc>
              <a:spcBef>
                <a:spcPts val="0"/>
              </a:spcBef>
              <a:spcAft>
                <a:spcPts val="0"/>
              </a:spcAft>
              <a:buNone/>
            </a:pPr>
            <a:r>
              <a:rPr lang="en-US" sz="950" dirty="0">
                <a:solidFill>
                  <a:schemeClr val="dk1"/>
                </a:solidFill>
                <a:latin typeface="Arial"/>
                <a:ea typeface="Arial"/>
                <a:cs typeface="Arial"/>
                <a:sym typeface="Arial"/>
              </a:rPr>
              <a:t>VIP’s name</a:t>
            </a:r>
            <a:endParaRPr sz="950" dirty="0">
              <a:solidFill>
                <a:schemeClr val="dk1"/>
              </a:solidFill>
              <a:latin typeface="Arial"/>
              <a:ea typeface="Arial"/>
              <a:cs typeface="Arial"/>
              <a:sym typeface="Arial"/>
            </a:endParaRPr>
          </a:p>
        </p:txBody>
      </p:sp>
      <p:grpSp>
        <p:nvGrpSpPr>
          <p:cNvPr id="337" name="Google Shape;337;p38"/>
          <p:cNvGrpSpPr/>
          <p:nvPr/>
        </p:nvGrpSpPr>
        <p:grpSpPr>
          <a:xfrm>
            <a:off x="3929126" y="2767076"/>
            <a:ext cx="276225" cy="123825"/>
            <a:chOff x="3929126" y="2767076"/>
            <a:chExt cx="276225" cy="123825"/>
          </a:xfrm>
        </p:grpSpPr>
        <p:sp>
          <p:nvSpPr>
            <p:cNvPr id="338" name="Google Shape;338;p38"/>
            <p:cNvSpPr/>
            <p:nvPr/>
          </p:nvSpPr>
          <p:spPr>
            <a:xfrm>
              <a:off x="3929126" y="2767076"/>
              <a:ext cx="276225" cy="123825"/>
            </a:xfrm>
            <a:custGeom>
              <a:avLst/>
              <a:gdLst/>
              <a:ahLst/>
              <a:cxnLst/>
              <a:rect l="l" t="t" r="r" b="b"/>
              <a:pathLst>
                <a:path w="276225" h="123825" extrusionOk="0">
                  <a:moveTo>
                    <a:pt x="276225" y="0"/>
                  </a:moveTo>
                  <a:lnTo>
                    <a:pt x="0" y="0"/>
                  </a:lnTo>
                  <a:lnTo>
                    <a:pt x="0" y="123825"/>
                  </a:lnTo>
                  <a:lnTo>
                    <a:pt x="276225" y="123825"/>
                  </a:lnTo>
                  <a:lnTo>
                    <a:pt x="276225"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9" name="Google Shape;339;p38"/>
            <p:cNvSpPr/>
            <p:nvPr/>
          </p:nvSpPr>
          <p:spPr>
            <a:xfrm>
              <a:off x="3929126" y="2767076"/>
              <a:ext cx="276225" cy="123825"/>
            </a:xfrm>
            <a:custGeom>
              <a:avLst/>
              <a:gdLst/>
              <a:ahLst/>
              <a:cxnLst/>
              <a:rect l="l" t="t" r="r" b="b"/>
              <a:pathLst>
                <a:path w="276225" h="123825" extrusionOk="0">
                  <a:moveTo>
                    <a:pt x="0" y="123825"/>
                  </a:moveTo>
                  <a:lnTo>
                    <a:pt x="276225" y="123825"/>
                  </a:lnTo>
                  <a:lnTo>
                    <a:pt x="276225" y="0"/>
                  </a:lnTo>
                  <a:lnTo>
                    <a:pt x="0" y="0"/>
                  </a:lnTo>
                  <a:lnTo>
                    <a:pt x="0" y="123825"/>
                  </a:lnTo>
                  <a:close/>
                </a:path>
              </a:pathLst>
            </a:custGeom>
            <a:noFill/>
            <a:ln w="2540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340" name="Google Shape;340;p38"/>
          <p:cNvSpPr txBox="1"/>
          <p:nvPr/>
        </p:nvSpPr>
        <p:spPr>
          <a:xfrm>
            <a:off x="3929126" y="2767076"/>
            <a:ext cx="276225" cy="123825"/>
          </a:xfrm>
          <a:prstGeom prst="rect">
            <a:avLst/>
          </a:prstGeom>
          <a:noFill/>
          <a:ln>
            <a:noFill/>
          </a:ln>
        </p:spPr>
        <p:txBody>
          <a:bodyPr spcFirstLastPara="1" wrap="square" lIns="0" tIns="0" rIns="0" bIns="0" anchor="t" anchorCtr="0">
            <a:spAutoFit/>
          </a:bodyPr>
          <a:lstStyle/>
          <a:p>
            <a:pPr marL="64769" marR="0" lvl="0" indent="0" algn="l" rtl="0">
              <a:lnSpc>
                <a:spcPct val="102631"/>
              </a:lnSpc>
              <a:spcBef>
                <a:spcPts val="0"/>
              </a:spcBef>
              <a:spcAft>
                <a:spcPts val="0"/>
              </a:spcAft>
              <a:buNone/>
            </a:pPr>
            <a:r>
              <a:rPr lang="en-US" sz="950">
                <a:solidFill>
                  <a:schemeClr val="dk1"/>
                </a:solidFill>
                <a:latin typeface="Arial"/>
                <a:ea typeface="Arial"/>
                <a:cs typeface="Arial"/>
                <a:sym typeface="Arial"/>
              </a:rPr>
              <a:t>VIP</a:t>
            </a:r>
            <a:endParaRPr sz="950">
              <a:solidFill>
                <a:schemeClr val="dk1"/>
              </a:solidFill>
              <a:latin typeface="Arial"/>
              <a:ea typeface="Arial"/>
              <a:cs typeface="Arial"/>
              <a:sym typeface="Arial"/>
            </a:endParaRPr>
          </a:p>
        </p:txBody>
      </p:sp>
      <p:sp>
        <p:nvSpPr>
          <p:cNvPr id="341" name="Google Shape;341;p38"/>
          <p:cNvSpPr txBox="1">
            <a:spLocks noGrp="1"/>
          </p:cNvSpPr>
          <p:nvPr>
            <p:ph type="sldNum" idx="12"/>
          </p:nvPr>
        </p:nvSpPr>
        <p:spPr>
          <a:xfrm>
            <a:off x="8743695" y="4773504"/>
            <a:ext cx="273050" cy="215900"/>
          </a:xfrm>
          <a:prstGeom prst="rect">
            <a:avLst/>
          </a:prstGeom>
          <a:noFill/>
          <a:ln>
            <a:noFill/>
          </a:ln>
        </p:spPr>
        <p:txBody>
          <a:bodyPr spcFirstLastPara="1" wrap="square" lIns="0" tIns="6350" rIns="0" bIns="0" anchor="t" anchorCtr="0">
            <a:spAutoFit/>
          </a:bodyPr>
          <a:lstStyle/>
          <a:p>
            <a:pPr marL="38100" lvl="0" indent="0" algn="l" rtl="0">
              <a:lnSpc>
                <a:spcPct val="100000"/>
              </a:lnSpc>
              <a:spcBef>
                <a:spcPts val="0"/>
              </a:spcBef>
              <a:spcAft>
                <a:spcPts val="0"/>
              </a:spcAft>
              <a:buNone/>
            </a:pPr>
            <a:fld id="{00000000-1234-1234-1234-123412341234}" type="slidenum">
              <a:rPr lang="en-US"/>
              <a:t>42</a:t>
            </a:fld>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39"/>
          <p:cNvSpPr txBox="1"/>
          <p:nvPr/>
        </p:nvSpPr>
        <p:spPr>
          <a:xfrm>
            <a:off x="466483" y="1664291"/>
            <a:ext cx="8211034" cy="3309496"/>
          </a:xfrm>
          <a:prstGeom prst="rect">
            <a:avLst/>
          </a:prstGeom>
          <a:noFill/>
          <a:ln>
            <a:noFill/>
          </a:ln>
        </p:spPr>
        <p:txBody>
          <a:bodyPr spcFirstLastPara="1" wrap="square" lIns="0" tIns="12700" rIns="0" bIns="0" anchor="t" anchorCtr="0">
            <a:spAutoFit/>
          </a:bodyPr>
          <a:lstStyle/>
          <a:p>
            <a:pPr marL="355600" marR="0" lvl="0" indent="-343535" algn="l" rtl="0">
              <a:lnSpc>
                <a:spcPct val="100000"/>
              </a:lnSpc>
              <a:spcBef>
                <a:spcPts val="0"/>
              </a:spcBef>
              <a:spcAft>
                <a:spcPts val="0"/>
              </a:spcAft>
              <a:buClr>
                <a:srgbClr val="FFB600"/>
              </a:buClr>
              <a:buSzPts val="1800"/>
              <a:buFont typeface="Arial"/>
              <a:buChar char="●"/>
            </a:pPr>
            <a:r>
              <a:rPr lang="en-US" sz="1800" dirty="0">
                <a:solidFill>
                  <a:srgbClr val="666666"/>
                </a:solidFill>
                <a:latin typeface="Trebuchet MS"/>
                <a:ea typeface="Trebuchet MS"/>
                <a:cs typeface="Trebuchet MS"/>
                <a:sym typeface="Trebuchet MS"/>
              </a:rPr>
              <a:t>To get a hotel quote:</a:t>
            </a:r>
            <a:endParaRPr sz="1800" dirty="0">
              <a:solidFill>
                <a:schemeClr val="dk1"/>
              </a:solidFill>
              <a:latin typeface="Trebuchet MS"/>
              <a:ea typeface="Trebuchet MS"/>
              <a:cs typeface="Trebuchet MS"/>
              <a:sym typeface="Trebuchet MS"/>
            </a:endParaRPr>
          </a:p>
          <a:p>
            <a:pPr marL="813435" marR="0" lvl="1" indent="-343535" algn="l" rtl="0">
              <a:lnSpc>
                <a:spcPct val="100000"/>
              </a:lnSpc>
              <a:spcBef>
                <a:spcPts val="20"/>
              </a:spcBef>
              <a:spcAft>
                <a:spcPts val="0"/>
              </a:spcAft>
              <a:buClr>
                <a:srgbClr val="FFB600"/>
              </a:buClr>
              <a:buSzPts val="1800"/>
              <a:buFont typeface="Arial"/>
              <a:buChar char="○"/>
            </a:pPr>
            <a:r>
              <a:rPr lang="en-US" sz="1800" b="0" i="0" u="none" strike="noStrike" cap="none" dirty="0">
                <a:solidFill>
                  <a:srgbClr val="666666"/>
                </a:solidFill>
                <a:latin typeface="Trebuchet MS"/>
                <a:ea typeface="Trebuchet MS"/>
                <a:cs typeface="Trebuchet MS"/>
                <a:sym typeface="Trebuchet MS"/>
              </a:rPr>
              <a:t>Go to </a:t>
            </a:r>
            <a:r>
              <a:rPr lang="en-US" sz="1800" b="0" i="0" u="none" strike="noStrike" cap="none" dirty="0" err="1">
                <a:solidFill>
                  <a:srgbClr val="666666"/>
                </a:solidFill>
                <a:latin typeface="Trebuchet MS"/>
                <a:ea typeface="Trebuchet MS"/>
                <a:cs typeface="Trebuchet MS"/>
                <a:sym typeface="Trebuchet MS"/>
              </a:rPr>
              <a:t>wisconsin.edu</a:t>
            </a:r>
            <a:r>
              <a:rPr lang="en-US" sz="1800" b="0" i="0" u="none" strike="noStrike" cap="none" dirty="0">
                <a:solidFill>
                  <a:srgbClr val="666666"/>
                </a:solidFill>
                <a:latin typeface="Trebuchet MS"/>
                <a:ea typeface="Trebuchet MS"/>
                <a:cs typeface="Trebuchet MS"/>
                <a:sym typeface="Trebuchet MS"/>
              </a:rPr>
              <a:t>/travel</a:t>
            </a:r>
            <a:endParaRPr sz="1800" b="0" i="0" u="none" strike="noStrike" cap="none" dirty="0">
              <a:solidFill>
                <a:schemeClr val="dk1"/>
              </a:solidFill>
              <a:latin typeface="Trebuchet MS"/>
              <a:ea typeface="Trebuchet MS"/>
              <a:cs typeface="Trebuchet MS"/>
              <a:sym typeface="Trebuchet MS"/>
            </a:endParaRPr>
          </a:p>
          <a:p>
            <a:pPr marL="813435" marR="0" lvl="1" indent="-343535" algn="l" rtl="0">
              <a:lnSpc>
                <a:spcPct val="118333"/>
              </a:lnSpc>
              <a:spcBef>
                <a:spcPts val="20"/>
              </a:spcBef>
              <a:spcAft>
                <a:spcPts val="0"/>
              </a:spcAft>
              <a:buClr>
                <a:srgbClr val="FFB600"/>
              </a:buClr>
              <a:buSzPts val="1800"/>
              <a:buFont typeface="Arial"/>
              <a:buChar char="○"/>
            </a:pPr>
            <a:r>
              <a:rPr lang="en-US" sz="1800" b="0" i="0" u="none" strike="noStrike" cap="none" dirty="0">
                <a:solidFill>
                  <a:srgbClr val="666666"/>
                </a:solidFill>
                <a:latin typeface="Trebuchet MS"/>
                <a:ea typeface="Trebuchet MS"/>
                <a:cs typeface="Trebuchet MS"/>
                <a:sym typeface="Trebuchet MS"/>
              </a:rPr>
              <a:t>Use the Per Diem Calculator</a:t>
            </a:r>
            <a:endParaRPr sz="1800" b="0" i="0" u="none" strike="noStrike" cap="none" dirty="0">
              <a:solidFill>
                <a:schemeClr val="dk1"/>
              </a:solidFill>
              <a:latin typeface="Trebuchet MS"/>
              <a:ea typeface="Trebuchet MS"/>
              <a:cs typeface="Trebuchet MS"/>
              <a:sym typeface="Trebuchet MS"/>
            </a:endParaRPr>
          </a:p>
          <a:p>
            <a:pPr marL="813435" marR="0" lvl="1" indent="-343535" algn="l" rtl="0">
              <a:lnSpc>
                <a:spcPct val="118333"/>
              </a:lnSpc>
              <a:spcBef>
                <a:spcPts val="0"/>
              </a:spcBef>
              <a:spcAft>
                <a:spcPts val="0"/>
              </a:spcAft>
              <a:buClr>
                <a:srgbClr val="FFB600"/>
              </a:buClr>
              <a:buSzPts val="1800"/>
              <a:buFont typeface="Arial"/>
              <a:buChar char="○"/>
            </a:pPr>
            <a:r>
              <a:rPr lang="en-US" sz="1800" b="0" i="0" u="none" strike="noStrike" cap="none" dirty="0">
                <a:solidFill>
                  <a:srgbClr val="666666"/>
                </a:solidFill>
                <a:latin typeface="Trebuchet MS"/>
                <a:ea typeface="Trebuchet MS"/>
                <a:cs typeface="Trebuchet MS"/>
                <a:sym typeface="Trebuchet MS"/>
              </a:rPr>
              <a:t>Enter your</a:t>
            </a:r>
            <a:r>
              <a:rPr lang="en-US" sz="1800" dirty="0">
                <a:solidFill>
                  <a:srgbClr val="666666"/>
                </a:solidFill>
                <a:latin typeface="Trebuchet MS"/>
                <a:ea typeface="Trebuchet MS"/>
                <a:cs typeface="Trebuchet MS"/>
                <a:sym typeface="Trebuchet MS"/>
              </a:rPr>
              <a:t> </a:t>
            </a:r>
            <a:r>
              <a:rPr lang="en-US" sz="1800" b="0" i="0" u="none" strike="noStrike" cap="none" dirty="0">
                <a:solidFill>
                  <a:srgbClr val="666666"/>
                </a:solidFill>
                <a:latin typeface="Trebuchet MS"/>
                <a:ea typeface="Trebuchet MS"/>
                <a:cs typeface="Trebuchet MS"/>
                <a:sym typeface="Trebuchet MS"/>
              </a:rPr>
              <a:t>desired location and dates, save location, and then generate trip report</a:t>
            </a:r>
            <a:endParaRPr sz="1800" b="0" i="0" u="none" strike="noStrike" cap="none" dirty="0">
              <a:solidFill>
                <a:schemeClr val="dk1"/>
              </a:solidFill>
              <a:latin typeface="Trebuchet MS"/>
              <a:ea typeface="Trebuchet MS"/>
              <a:cs typeface="Trebuchet MS"/>
              <a:sym typeface="Trebuchet MS"/>
            </a:endParaRPr>
          </a:p>
          <a:p>
            <a:pPr marL="813435" marR="0" lvl="1" indent="-343535" algn="l" rtl="0">
              <a:lnSpc>
                <a:spcPct val="100000"/>
              </a:lnSpc>
              <a:spcBef>
                <a:spcPts val="20"/>
              </a:spcBef>
              <a:spcAft>
                <a:spcPts val="0"/>
              </a:spcAft>
              <a:buClr>
                <a:srgbClr val="FFB600"/>
              </a:buClr>
              <a:buSzPts val="1800"/>
              <a:buFont typeface="Arial"/>
              <a:buChar char="○"/>
            </a:pPr>
            <a:r>
              <a:rPr lang="en-US" sz="1800" b="0" i="0" u="none" strike="noStrike" cap="none" dirty="0">
                <a:solidFill>
                  <a:srgbClr val="666666"/>
                </a:solidFill>
                <a:latin typeface="Trebuchet MS"/>
                <a:ea typeface="Trebuchet MS"/>
                <a:cs typeface="Trebuchet MS"/>
                <a:sym typeface="Trebuchet MS"/>
              </a:rPr>
              <a:t>Submit a screenshot</a:t>
            </a:r>
          </a:p>
          <a:p>
            <a:pPr marL="813435" marR="0" lvl="1" indent="-343535" algn="l" rtl="0">
              <a:lnSpc>
                <a:spcPct val="100000"/>
              </a:lnSpc>
              <a:spcBef>
                <a:spcPts val="20"/>
              </a:spcBef>
              <a:spcAft>
                <a:spcPts val="0"/>
              </a:spcAft>
              <a:buClr>
                <a:srgbClr val="FFB600"/>
              </a:buClr>
              <a:buSzPts val="1800"/>
              <a:buFont typeface="Arial"/>
              <a:buChar char="○"/>
            </a:pPr>
            <a:r>
              <a:rPr lang="en-US" sz="1800" dirty="0">
                <a:solidFill>
                  <a:srgbClr val="666666"/>
                </a:solidFill>
                <a:latin typeface="Trebuchet MS"/>
                <a:ea typeface="Trebuchet MS"/>
                <a:cs typeface="Trebuchet MS"/>
                <a:sym typeface="Trebuchet MS"/>
              </a:rPr>
              <a:t>Please do </a:t>
            </a:r>
            <a:r>
              <a:rPr lang="en-US" sz="2400" b="1" dirty="0">
                <a:solidFill>
                  <a:srgbClr val="666666"/>
                </a:solidFill>
                <a:latin typeface="Trebuchet MS"/>
                <a:ea typeface="Trebuchet MS"/>
                <a:cs typeface="Trebuchet MS"/>
                <a:sym typeface="Trebuchet MS"/>
              </a:rPr>
              <a:t>not</a:t>
            </a:r>
            <a:r>
              <a:rPr lang="en-US" sz="1800" dirty="0">
                <a:solidFill>
                  <a:srgbClr val="666666"/>
                </a:solidFill>
                <a:latin typeface="Trebuchet MS"/>
                <a:ea typeface="Trebuchet MS"/>
                <a:cs typeface="Trebuchet MS"/>
                <a:sym typeface="Trebuchet MS"/>
              </a:rPr>
              <a:t> use </a:t>
            </a:r>
            <a:r>
              <a:rPr lang="en-US" sz="1800" dirty="0">
                <a:solidFill>
                  <a:srgbClr val="FF0000"/>
                </a:solidFill>
                <a:latin typeface="Trebuchet MS"/>
                <a:ea typeface="Trebuchet MS"/>
                <a:cs typeface="Trebuchet MS"/>
                <a:sym typeface="Trebuchet MS"/>
              </a:rPr>
              <a:t>CONCUR. </a:t>
            </a:r>
            <a:r>
              <a:rPr lang="en-US" sz="1800" dirty="0">
                <a:solidFill>
                  <a:srgbClr val="666666"/>
                </a:solidFill>
                <a:latin typeface="Trebuchet MS"/>
                <a:sym typeface="Trebuchet MS"/>
              </a:rPr>
              <a:t>You must use the Per Diem Calculator to get your quote, regardless of the hotel you will be staying at </a:t>
            </a:r>
            <a:endParaRPr sz="1800" dirty="0">
              <a:solidFill>
                <a:srgbClr val="666666"/>
              </a:solidFill>
              <a:latin typeface="Trebuchet MS"/>
              <a:sym typeface="Trebuchet MS"/>
            </a:endParaRPr>
          </a:p>
          <a:p>
            <a:pPr marL="813435" marR="0" lvl="1" indent="-343535" algn="l" rtl="0">
              <a:lnSpc>
                <a:spcPct val="100000"/>
              </a:lnSpc>
              <a:spcBef>
                <a:spcPts val="20"/>
              </a:spcBef>
              <a:spcAft>
                <a:spcPts val="0"/>
              </a:spcAft>
              <a:buClr>
                <a:srgbClr val="FFB600"/>
              </a:buClr>
              <a:buSzPts val="1800"/>
              <a:buFont typeface="Arial"/>
              <a:buChar char="○"/>
            </a:pPr>
            <a:r>
              <a:rPr lang="en-US" sz="1800" b="0" i="0" u="none" strike="noStrike" cap="none" dirty="0">
                <a:solidFill>
                  <a:srgbClr val="666666"/>
                </a:solidFill>
                <a:latin typeface="Trebuchet MS"/>
                <a:ea typeface="Trebuchet MS"/>
                <a:cs typeface="Trebuchet MS"/>
                <a:sym typeface="Trebuchet MS"/>
              </a:rPr>
              <a:t>If the site is down, we need a screenshot showing the site is down, and the committee will calculate a price for you.</a:t>
            </a:r>
            <a:endParaRPr sz="1800" b="0" i="0" u="none" strike="noStrike" cap="none" dirty="0">
              <a:solidFill>
                <a:schemeClr val="dk1"/>
              </a:solidFill>
              <a:latin typeface="Trebuchet MS"/>
              <a:ea typeface="Trebuchet MS"/>
              <a:cs typeface="Trebuchet MS"/>
              <a:sym typeface="Trebuchet MS"/>
            </a:endParaRPr>
          </a:p>
          <a:p>
            <a:pPr marL="0" marR="0" lvl="0" indent="0" algn="l" rtl="0">
              <a:lnSpc>
                <a:spcPct val="100000"/>
              </a:lnSpc>
              <a:spcBef>
                <a:spcPts val="45"/>
              </a:spcBef>
              <a:spcAft>
                <a:spcPts val="0"/>
              </a:spcAft>
              <a:buNone/>
            </a:pPr>
            <a:endParaRPr sz="1850" dirty="0">
              <a:solidFill>
                <a:schemeClr val="dk1"/>
              </a:solidFill>
              <a:latin typeface="Trebuchet MS"/>
              <a:ea typeface="Trebuchet MS"/>
              <a:cs typeface="Trebuchet MS"/>
              <a:sym typeface="Trebuchet MS"/>
            </a:endParaRPr>
          </a:p>
        </p:txBody>
      </p:sp>
      <p:sp>
        <p:nvSpPr>
          <p:cNvPr id="347" name="Google Shape;347;p39"/>
          <p:cNvSpPr txBox="1">
            <a:spLocks noGrp="1"/>
          </p:cNvSpPr>
          <p:nvPr>
            <p:ph type="sldNum" idx="12"/>
          </p:nvPr>
        </p:nvSpPr>
        <p:spPr>
          <a:xfrm>
            <a:off x="8743695" y="4773504"/>
            <a:ext cx="273050" cy="215900"/>
          </a:xfrm>
          <a:prstGeom prst="rect">
            <a:avLst/>
          </a:prstGeom>
          <a:noFill/>
          <a:ln>
            <a:noFill/>
          </a:ln>
        </p:spPr>
        <p:txBody>
          <a:bodyPr spcFirstLastPara="1" wrap="square" lIns="0" tIns="6350" rIns="0" bIns="0" anchor="t" anchorCtr="0">
            <a:spAutoFit/>
          </a:bodyPr>
          <a:lstStyle/>
          <a:p>
            <a:pPr marL="38100" lvl="0" indent="0" algn="l" rtl="0">
              <a:lnSpc>
                <a:spcPct val="100000"/>
              </a:lnSpc>
              <a:spcBef>
                <a:spcPts val="0"/>
              </a:spcBef>
              <a:spcAft>
                <a:spcPts val="0"/>
              </a:spcAft>
              <a:buNone/>
            </a:pPr>
            <a:fld id="{00000000-1234-1234-1234-123412341234}" type="slidenum">
              <a:rPr lang="en-US"/>
              <a:t>43</a:t>
            </a:fld>
            <a:endParaRPr/>
          </a:p>
        </p:txBody>
      </p:sp>
      <p:sp>
        <p:nvSpPr>
          <p:cNvPr id="348" name="Google Shape;348;p39"/>
          <p:cNvSpPr txBox="1">
            <a:spLocks noGrp="1"/>
          </p:cNvSpPr>
          <p:nvPr>
            <p:ph type="title"/>
          </p:nvPr>
        </p:nvSpPr>
        <p:spPr>
          <a:xfrm>
            <a:off x="601662" y="776605"/>
            <a:ext cx="4419600" cy="758825"/>
          </a:xfrm>
          <a:prstGeom prst="rect">
            <a:avLst/>
          </a:prstGeom>
          <a:noFill/>
          <a:ln>
            <a:noFill/>
          </a:ln>
        </p:spPr>
        <p:txBody>
          <a:bodyPr spcFirstLastPara="1" wrap="square" lIns="0" tIns="13950" rIns="0" bIns="0" anchor="t" anchorCtr="0">
            <a:spAutoFit/>
          </a:bodyPr>
          <a:lstStyle/>
          <a:p>
            <a:pPr marL="12700" lvl="0" indent="0" algn="l" rtl="0">
              <a:lnSpc>
                <a:spcPct val="100000"/>
              </a:lnSpc>
              <a:spcBef>
                <a:spcPts val="0"/>
              </a:spcBef>
              <a:spcAft>
                <a:spcPts val="0"/>
              </a:spcAft>
              <a:buNone/>
            </a:pPr>
            <a:r>
              <a:rPr lang="en-US" sz="4800">
                <a:solidFill>
                  <a:srgbClr val="434343"/>
                </a:solidFill>
              </a:rPr>
              <a:t>Quotes: </a:t>
            </a:r>
            <a:r>
              <a:rPr lang="en-US" sz="4800"/>
              <a:t>Hotels</a:t>
            </a:r>
            <a:endParaRPr sz="480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40"/>
          <p:cNvSpPr txBox="1">
            <a:spLocks noGrp="1"/>
          </p:cNvSpPr>
          <p:nvPr>
            <p:ph type="sldNum" idx="12"/>
          </p:nvPr>
        </p:nvSpPr>
        <p:spPr>
          <a:xfrm>
            <a:off x="8743695" y="4773504"/>
            <a:ext cx="273050" cy="215900"/>
          </a:xfrm>
          <a:prstGeom prst="rect">
            <a:avLst/>
          </a:prstGeom>
          <a:noFill/>
          <a:ln>
            <a:noFill/>
          </a:ln>
        </p:spPr>
        <p:txBody>
          <a:bodyPr spcFirstLastPara="1" wrap="square" lIns="0" tIns="6350" rIns="0" bIns="0" anchor="t" anchorCtr="0">
            <a:spAutoFit/>
          </a:bodyPr>
          <a:lstStyle/>
          <a:p>
            <a:pPr marL="38100" lvl="0" indent="0" algn="l" rtl="0">
              <a:lnSpc>
                <a:spcPct val="100000"/>
              </a:lnSpc>
              <a:spcBef>
                <a:spcPts val="0"/>
              </a:spcBef>
              <a:spcAft>
                <a:spcPts val="0"/>
              </a:spcAft>
              <a:buNone/>
            </a:pPr>
            <a:fld id="{00000000-1234-1234-1234-123412341234}" type="slidenum">
              <a:rPr lang="en-US"/>
              <a:t>44</a:t>
            </a:fld>
            <a:endParaRPr/>
          </a:p>
        </p:txBody>
      </p:sp>
      <p:sp>
        <p:nvSpPr>
          <p:cNvPr id="4" name="TextBox 3">
            <a:extLst>
              <a:ext uri="{FF2B5EF4-FFF2-40B4-BE49-F238E27FC236}">
                <a16:creationId xmlns:a16="http://schemas.microsoft.com/office/drawing/2014/main" id="{07C57E11-A525-8096-088D-C4A14199C2E3}"/>
              </a:ext>
            </a:extLst>
          </p:cNvPr>
          <p:cNvSpPr txBox="1"/>
          <p:nvPr/>
        </p:nvSpPr>
        <p:spPr>
          <a:xfrm>
            <a:off x="1626093" y="2504983"/>
            <a:ext cx="184731" cy="307777"/>
          </a:xfrm>
          <a:prstGeom prst="rect">
            <a:avLst/>
          </a:prstGeom>
          <a:noFill/>
        </p:spPr>
        <p:txBody>
          <a:bodyPr wrap="none" rtlCol="0">
            <a:spAutoFit/>
          </a:bodyPr>
          <a:lstStyle/>
          <a:p>
            <a:endParaRPr lang="en-US" dirty="0"/>
          </a:p>
        </p:txBody>
      </p:sp>
      <p:sp>
        <p:nvSpPr>
          <p:cNvPr id="7" name="TextBox 6">
            <a:extLst>
              <a:ext uri="{FF2B5EF4-FFF2-40B4-BE49-F238E27FC236}">
                <a16:creationId xmlns:a16="http://schemas.microsoft.com/office/drawing/2014/main" id="{9E850FCF-C994-71EA-23CA-D61A6BCCC09A}"/>
              </a:ext>
            </a:extLst>
          </p:cNvPr>
          <p:cNvSpPr txBox="1"/>
          <p:nvPr/>
        </p:nvSpPr>
        <p:spPr>
          <a:xfrm>
            <a:off x="1473693" y="2352583"/>
            <a:ext cx="184731" cy="307777"/>
          </a:xfrm>
          <a:prstGeom prst="rect">
            <a:avLst/>
          </a:prstGeom>
          <a:noFill/>
        </p:spPr>
        <p:txBody>
          <a:bodyPr wrap="none" rtlCol="0">
            <a:spAutoFit/>
          </a:bodyPr>
          <a:lstStyle/>
          <a:p>
            <a:endParaRPr lang="en-US" dirty="0"/>
          </a:p>
        </p:txBody>
      </p:sp>
      <p:pic>
        <p:nvPicPr>
          <p:cNvPr id="17" name="Picture 16">
            <a:extLst>
              <a:ext uri="{FF2B5EF4-FFF2-40B4-BE49-F238E27FC236}">
                <a16:creationId xmlns:a16="http://schemas.microsoft.com/office/drawing/2014/main" id="{0A5026AA-1C6D-8540-F92A-31503CD5ED5C}"/>
              </a:ext>
            </a:extLst>
          </p:cNvPr>
          <p:cNvPicPr>
            <a:picLocks noChangeAspect="1"/>
          </p:cNvPicPr>
          <p:nvPr/>
        </p:nvPicPr>
        <p:blipFill>
          <a:blip r:embed="rId3"/>
          <a:stretch>
            <a:fillRect/>
          </a:stretch>
        </p:blipFill>
        <p:spPr>
          <a:xfrm>
            <a:off x="0" y="264485"/>
            <a:ext cx="8247355" cy="4162037"/>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29"/>
          <p:cNvSpPr txBox="1">
            <a:spLocks noGrp="1"/>
          </p:cNvSpPr>
          <p:nvPr>
            <p:ph type="title"/>
          </p:nvPr>
        </p:nvSpPr>
        <p:spPr>
          <a:xfrm>
            <a:off x="1145857" y="539368"/>
            <a:ext cx="5488305" cy="575310"/>
          </a:xfrm>
          <a:prstGeom prst="rect">
            <a:avLst/>
          </a:prstGeom>
          <a:noFill/>
          <a:ln>
            <a:noFill/>
          </a:ln>
        </p:spPr>
        <p:txBody>
          <a:bodyPr spcFirstLastPara="1" wrap="square" lIns="0" tIns="13325" rIns="0" bIns="0" anchor="t" anchorCtr="0">
            <a:spAutoFit/>
          </a:bodyPr>
          <a:lstStyle/>
          <a:p>
            <a:pPr marL="12700" lvl="0" indent="0" algn="l" rtl="0">
              <a:lnSpc>
                <a:spcPct val="100000"/>
              </a:lnSpc>
              <a:spcBef>
                <a:spcPts val="0"/>
              </a:spcBef>
              <a:spcAft>
                <a:spcPts val="0"/>
              </a:spcAft>
              <a:buNone/>
            </a:pPr>
            <a:r>
              <a:rPr lang="en-US" sz="3600">
                <a:solidFill>
                  <a:srgbClr val="434343"/>
                </a:solidFill>
              </a:rPr>
              <a:t>A note on </a:t>
            </a:r>
            <a:r>
              <a:rPr lang="en-US" sz="3600"/>
              <a:t>redistributions</a:t>
            </a:r>
            <a:endParaRPr sz="3600"/>
          </a:p>
        </p:txBody>
      </p:sp>
      <p:sp>
        <p:nvSpPr>
          <p:cNvPr id="223" name="Google Shape;223;p29"/>
          <p:cNvSpPr txBox="1"/>
          <p:nvPr/>
        </p:nvSpPr>
        <p:spPr>
          <a:xfrm>
            <a:off x="1136014" y="1402397"/>
            <a:ext cx="6821805" cy="3091295"/>
          </a:xfrm>
          <a:prstGeom prst="rect">
            <a:avLst/>
          </a:prstGeom>
          <a:noFill/>
          <a:ln>
            <a:noFill/>
          </a:ln>
        </p:spPr>
        <p:txBody>
          <a:bodyPr spcFirstLastPara="1" wrap="square" lIns="0" tIns="0" rIns="0" bIns="0" anchor="t" anchorCtr="0">
            <a:spAutoFit/>
          </a:bodyPr>
          <a:lstStyle/>
          <a:p>
            <a:pPr marL="355600" marR="0" lvl="0" indent="-343535" algn="l" rtl="0">
              <a:lnSpc>
                <a:spcPct val="131548"/>
              </a:lnSpc>
              <a:spcBef>
                <a:spcPts val="0"/>
              </a:spcBef>
              <a:spcAft>
                <a:spcPts val="0"/>
              </a:spcAft>
              <a:buClr>
                <a:srgbClr val="FFB600"/>
              </a:buClr>
              <a:buSzPts val="1800"/>
              <a:buFont typeface="Trebuchet MS"/>
              <a:buAutoNum type="arabicPeriod"/>
            </a:pPr>
            <a:r>
              <a:rPr lang="en-US" sz="1550" dirty="0">
                <a:solidFill>
                  <a:srgbClr val="666666"/>
                </a:solidFill>
                <a:latin typeface="Trebuchet MS"/>
                <a:ea typeface="Trebuchet MS"/>
                <a:cs typeface="Trebuchet MS"/>
                <a:sym typeface="Trebuchet MS"/>
              </a:rPr>
              <a:t>Anything that is justified in the original grant can be purchased using</a:t>
            </a:r>
            <a:endParaRPr sz="1550" dirty="0">
              <a:solidFill>
                <a:schemeClr val="dk1"/>
              </a:solidFill>
              <a:latin typeface="Trebuchet MS"/>
              <a:ea typeface="Trebuchet MS"/>
              <a:cs typeface="Trebuchet MS"/>
              <a:sym typeface="Trebuchet MS"/>
            </a:endParaRPr>
          </a:p>
          <a:p>
            <a:pPr marL="355600" marR="0" lvl="0" indent="0" algn="l" rtl="0">
              <a:lnSpc>
                <a:spcPct val="100000"/>
              </a:lnSpc>
              <a:spcBef>
                <a:spcPts val="40"/>
              </a:spcBef>
              <a:spcAft>
                <a:spcPts val="0"/>
              </a:spcAft>
              <a:buNone/>
            </a:pPr>
            <a:r>
              <a:rPr lang="en-US" sz="1550" dirty="0">
                <a:solidFill>
                  <a:srgbClr val="666666"/>
                </a:solidFill>
                <a:latin typeface="Trebuchet MS"/>
                <a:ea typeface="Trebuchet MS"/>
                <a:cs typeface="Trebuchet MS"/>
                <a:sym typeface="Trebuchet MS"/>
              </a:rPr>
              <a:t>that grant money. For example, if you have a hotel quote in a travel</a:t>
            </a:r>
            <a:endParaRPr sz="1550" dirty="0">
              <a:solidFill>
                <a:schemeClr val="dk1"/>
              </a:solidFill>
              <a:latin typeface="Trebuchet MS"/>
              <a:ea typeface="Trebuchet MS"/>
              <a:cs typeface="Trebuchet MS"/>
              <a:sym typeface="Trebuchet MS"/>
            </a:endParaRPr>
          </a:p>
          <a:p>
            <a:pPr marL="355600" marR="5080" lvl="0" indent="0" algn="l" rtl="0">
              <a:lnSpc>
                <a:spcPct val="100899"/>
              </a:lnSpc>
              <a:spcBef>
                <a:spcPts val="80"/>
              </a:spcBef>
              <a:spcAft>
                <a:spcPts val="0"/>
              </a:spcAft>
              <a:buNone/>
            </a:pPr>
            <a:r>
              <a:rPr lang="en-US" sz="1550" dirty="0">
                <a:solidFill>
                  <a:srgbClr val="666666"/>
                </a:solidFill>
                <a:latin typeface="Trebuchet MS"/>
                <a:ea typeface="Trebuchet MS"/>
                <a:cs typeface="Trebuchet MS"/>
                <a:sym typeface="Trebuchet MS"/>
              </a:rPr>
              <a:t>grant and decide you want to use the FULL travel grant for the hotel;  you can do that without a redistribution.</a:t>
            </a:r>
            <a:endParaRPr sz="1550" dirty="0">
              <a:solidFill>
                <a:schemeClr val="dk1"/>
              </a:solidFill>
              <a:latin typeface="Trebuchet MS"/>
              <a:ea typeface="Trebuchet MS"/>
              <a:cs typeface="Trebuchet MS"/>
              <a:sym typeface="Trebuchet MS"/>
            </a:endParaRPr>
          </a:p>
          <a:p>
            <a:pPr marL="355600" marR="0" lvl="0" indent="-343535" algn="l" rtl="0">
              <a:lnSpc>
                <a:spcPct val="138387"/>
              </a:lnSpc>
              <a:spcBef>
                <a:spcPts val="445"/>
              </a:spcBef>
              <a:spcAft>
                <a:spcPts val="0"/>
              </a:spcAft>
              <a:buClr>
                <a:srgbClr val="FFB600"/>
              </a:buClr>
              <a:buSzPts val="1800"/>
              <a:buFont typeface="Trebuchet MS"/>
              <a:buAutoNum type="arabicPeriod" startAt="2"/>
            </a:pPr>
            <a:r>
              <a:rPr lang="en-US" sz="1550" dirty="0">
                <a:solidFill>
                  <a:srgbClr val="666666"/>
                </a:solidFill>
                <a:latin typeface="Trebuchet MS"/>
                <a:ea typeface="Trebuchet MS"/>
                <a:cs typeface="Trebuchet MS"/>
                <a:sym typeface="Trebuchet MS"/>
              </a:rPr>
              <a:t>You only need a redistribution if...</a:t>
            </a:r>
            <a:endParaRPr sz="1550" dirty="0">
              <a:solidFill>
                <a:schemeClr val="dk1"/>
              </a:solidFill>
              <a:latin typeface="Trebuchet MS"/>
              <a:ea typeface="Trebuchet MS"/>
              <a:cs typeface="Trebuchet MS"/>
              <a:sym typeface="Trebuchet MS"/>
            </a:endParaRPr>
          </a:p>
          <a:p>
            <a:pPr marL="813435" marR="0" lvl="1" indent="-343535" algn="l" rtl="0">
              <a:lnSpc>
                <a:spcPct val="119032"/>
              </a:lnSpc>
              <a:spcBef>
                <a:spcPts val="0"/>
              </a:spcBef>
              <a:spcAft>
                <a:spcPts val="0"/>
              </a:spcAft>
              <a:buClr>
                <a:srgbClr val="FFB600"/>
              </a:buClr>
              <a:buSzPts val="1800"/>
              <a:buFont typeface="Arial"/>
              <a:buChar char="○"/>
            </a:pPr>
            <a:r>
              <a:rPr lang="en-US" sz="1550" b="0" i="0" u="none" strike="noStrike" cap="none" dirty="0">
                <a:solidFill>
                  <a:srgbClr val="666666"/>
                </a:solidFill>
                <a:latin typeface="Trebuchet MS"/>
                <a:ea typeface="Trebuchet MS"/>
                <a:cs typeface="Trebuchet MS"/>
                <a:sym typeface="Trebuchet MS"/>
              </a:rPr>
              <a:t>You need to purchase something not justified in your original</a:t>
            </a:r>
            <a:endParaRPr sz="1550" b="0" i="0" u="none" strike="noStrike" cap="none" dirty="0">
              <a:solidFill>
                <a:schemeClr val="dk1"/>
              </a:solidFill>
              <a:latin typeface="Trebuchet MS"/>
              <a:ea typeface="Trebuchet MS"/>
              <a:cs typeface="Trebuchet MS"/>
              <a:sym typeface="Trebuchet MS"/>
            </a:endParaRPr>
          </a:p>
          <a:p>
            <a:pPr marL="813435" marR="8255" lvl="0" indent="0" algn="l" rtl="0">
              <a:lnSpc>
                <a:spcPct val="105000"/>
              </a:lnSpc>
              <a:spcBef>
                <a:spcPts val="0"/>
              </a:spcBef>
              <a:spcAft>
                <a:spcPts val="0"/>
              </a:spcAft>
              <a:buNone/>
            </a:pPr>
            <a:r>
              <a:rPr lang="en-US" sz="1550" dirty="0">
                <a:solidFill>
                  <a:srgbClr val="666666"/>
                </a:solidFill>
                <a:latin typeface="Trebuchet MS"/>
                <a:ea typeface="Trebuchet MS"/>
                <a:cs typeface="Trebuchet MS"/>
                <a:sym typeface="Trebuchet MS"/>
              </a:rPr>
              <a:t>grant (for example, you asked for a meditation mat but now you  need medicine balls instead)</a:t>
            </a:r>
            <a:endParaRPr sz="1550" dirty="0">
              <a:solidFill>
                <a:schemeClr val="dk1"/>
              </a:solidFill>
              <a:latin typeface="Trebuchet MS"/>
              <a:ea typeface="Trebuchet MS"/>
              <a:cs typeface="Trebuchet MS"/>
              <a:sym typeface="Trebuchet MS"/>
            </a:endParaRPr>
          </a:p>
          <a:p>
            <a:pPr marL="813435" marR="60960" lvl="1" indent="-343535" algn="l" rtl="0">
              <a:lnSpc>
                <a:spcPct val="125806"/>
              </a:lnSpc>
              <a:spcBef>
                <a:spcPts val="10"/>
              </a:spcBef>
              <a:spcAft>
                <a:spcPts val="0"/>
              </a:spcAft>
              <a:buClr>
                <a:srgbClr val="FFB600"/>
              </a:buClr>
              <a:buSzPts val="1800"/>
              <a:buFont typeface="Arial"/>
              <a:buChar char="○"/>
            </a:pPr>
            <a:r>
              <a:rPr lang="en-US" sz="1550" b="0" i="0" u="none" strike="noStrike" cap="none" dirty="0">
                <a:solidFill>
                  <a:srgbClr val="666666"/>
                </a:solidFill>
                <a:latin typeface="Trebuchet MS"/>
                <a:ea typeface="Trebuchet MS"/>
                <a:cs typeface="Trebuchet MS"/>
                <a:sym typeface="Trebuchet MS"/>
              </a:rPr>
              <a:t>There is a name change, such as deciding to go with a different  speaker or to a different conference</a:t>
            </a:r>
            <a:endParaRPr sz="1550" b="0" i="0" u="none" strike="noStrike" cap="none" dirty="0">
              <a:solidFill>
                <a:schemeClr val="dk1"/>
              </a:solidFill>
              <a:latin typeface="Trebuchet MS"/>
              <a:ea typeface="Trebuchet MS"/>
              <a:cs typeface="Trebuchet MS"/>
              <a:sym typeface="Trebuchet MS"/>
            </a:endParaRPr>
          </a:p>
          <a:p>
            <a:pPr marL="355600" marR="0" lvl="0" indent="-343535" algn="l" rtl="0">
              <a:lnSpc>
                <a:spcPct val="100000"/>
              </a:lnSpc>
              <a:spcBef>
                <a:spcPts val="295"/>
              </a:spcBef>
              <a:spcAft>
                <a:spcPts val="0"/>
              </a:spcAft>
              <a:buClr>
                <a:srgbClr val="FFB600"/>
              </a:buClr>
              <a:buSzPts val="1800"/>
              <a:buFont typeface="Calibri"/>
              <a:buAutoNum type="arabicPeriod" startAt="3"/>
            </a:pPr>
            <a:r>
              <a:rPr lang="en-US" sz="1550" dirty="0">
                <a:solidFill>
                  <a:srgbClr val="666666"/>
                </a:solidFill>
                <a:latin typeface="Trebuchet MS"/>
                <a:ea typeface="Trebuchet MS"/>
                <a:cs typeface="Trebuchet MS"/>
                <a:sym typeface="Trebuchet MS"/>
              </a:rPr>
              <a:t>If you need a redistribution, fill out the Panther Orgs Form</a:t>
            </a:r>
            <a:endParaRPr sz="1550" dirty="0">
              <a:solidFill>
                <a:schemeClr val="dk1"/>
              </a:solidFill>
              <a:latin typeface="Trebuchet MS"/>
              <a:ea typeface="Trebuchet MS"/>
              <a:cs typeface="Trebuchet MS"/>
              <a:sym typeface="Trebuchet MS"/>
            </a:endParaRPr>
          </a:p>
        </p:txBody>
      </p:sp>
      <p:grpSp>
        <p:nvGrpSpPr>
          <p:cNvPr id="224" name="Google Shape;224;p29"/>
          <p:cNvGrpSpPr/>
          <p:nvPr/>
        </p:nvGrpSpPr>
        <p:grpSpPr>
          <a:xfrm>
            <a:off x="8058150" y="333374"/>
            <a:ext cx="809625" cy="762001"/>
            <a:chOff x="8058150" y="333374"/>
            <a:chExt cx="809625" cy="762001"/>
          </a:xfrm>
        </p:grpSpPr>
        <p:sp>
          <p:nvSpPr>
            <p:cNvPr id="225" name="Google Shape;225;p29"/>
            <p:cNvSpPr/>
            <p:nvPr/>
          </p:nvSpPr>
          <p:spPr>
            <a:xfrm>
              <a:off x="8058150" y="333374"/>
              <a:ext cx="809625" cy="581025"/>
            </a:xfrm>
            <a:custGeom>
              <a:avLst/>
              <a:gdLst/>
              <a:ahLst/>
              <a:cxnLst/>
              <a:rect l="l" t="t" r="r" b="b"/>
              <a:pathLst>
                <a:path w="809625" h="581025" extrusionOk="0">
                  <a:moveTo>
                    <a:pt x="428625" y="21717"/>
                  </a:moveTo>
                  <a:lnTo>
                    <a:pt x="426212" y="17653"/>
                  </a:lnTo>
                  <a:lnTo>
                    <a:pt x="425069" y="12192"/>
                  </a:lnTo>
                  <a:lnTo>
                    <a:pt x="421513" y="8128"/>
                  </a:lnTo>
                  <a:lnTo>
                    <a:pt x="414274" y="2667"/>
                  </a:lnTo>
                  <a:lnTo>
                    <a:pt x="404876" y="0"/>
                  </a:lnTo>
                  <a:lnTo>
                    <a:pt x="395351" y="2667"/>
                  </a:lnTo>
                  <a:lnTo>
                    <a:pt x="388112" y="8128"/>
                  </a:lnTo>
                  <a:lnTo>
                    <a:pt x="384556" y="12192"/>
                  </a:lnTo>
                  <a:lnTo>
                    <a:pt x="383413" y="17653"/>
                  </a:lnTo>
                  <a:lnTo>
                    <a:pt x="381000" y="21717"/>
                  </a:lnTo>
                  <a:lnTo>
                    <a:pt x="381000" y="57150"/>
                  </a:lnTo>
                  <a:lnTo>
                    <a:pt x="428625" y="57150"/>
                  </a:lnTo>
                  <a:lnTo>
                    <a:pt x="428625" y="21717"/>
                  </a:lnTo>
                  <a:close/>
                </a:path>
                <a:path w="809625" h="581025" extrusionOk="0">
                  <a:moveTo>
                    <a:pt x="809625" y="94615"/>
                  </a:moveTo>
                  <a:lnTo>
                    <a:pt x="808482" y="90043"/>
                  </a:lnTo>
                  <a:lnTo>
                    <a:pt x="806069" y="86614"/>
                  </a:lnTo>
                  <a:lnTo>
                    <a:pt x="803783" y="83185"/>
                  </a:lnTo>
                  <a:lnTo>
                    <a:pt x="800227" y="79629"/>
                  </a:lnTo>
                  <a:lnTo>
                    <a:pt x="795528" y="77343"/>
                  </a:lnTo>
                  <a:lnTo>
                    <a:pt x="790829" y="76200"/>
                  </a:lnTo>
                  <a:lnTo>
                    <a:pt x="786130" y="76200"/>
                  </a:lnTo>
                  <a:lnTo>
                    <a:pt x="786130" y="99314"/>
                  </a:lnTo>
                  <a:lnTo>
                    <a:pt x="786130" y="557911"/>
                  </a:lnTo>
                  <a:lnTo>
                    <a:pt x="23495" y="557911"/>
                  </a:lnTo>
                  <a:lnTo>
                    <a:pt x="23495" y="99314"/>
                  </a:lnTo>
                  <a:lnTo>
                    <a:pt x="786130" y="99314"/>
                  </a:lnTo>
                  <a:lnTo>
                    <a:pt x="786130" y="76200"/>
                  </a:lnTo>
                  <a:lnTo>
                    <a:pt x="18796" y="76200"/>
                  </a:lnTo>
                  <a:lnTo>
                    <a:pt x="14097" y="77343"/>
                  </a:lnTo>
                  <a:lnTo>
                    <a:pt x="9398" y="79629"/>
                  </a:lnTo>
                  <a:lnTo>
                    <a:pt x="5842" y="83185"/>
                  </a:lnTo>
                  <a:lnTo>
                    <a:pt x="3556" y="86614"/>
                  </a:lnTo>
                  <a:lnTo>
                    <a:pt x="1143" y="90043"/>
                  </a:lnTo>
                  <a:lnTo>
                    <a:pt x="0" y="94615"/>
                  </a:lnTo>
                  <a:lnTo>
                    <a:pt x="0" y="562610"/>
                  </a:lnTo>
                  <a:lnTo>
                    <a:pt x="1143" y="567182"/>
                  </a:lnTo>
                  <a:lnTo>
                    <a:pt x="3556" y="570611"/>
                  </a:lnTo>
                  <a:lnTo>
                    <a:pt x="5842" y="574040"/>
                  </a:lnTo>
                  <a:lnTo>
                    <a:pt x="9398" y="576453"/>
                  </a:lnTo>
                  <a:lnTo>
                    <a:pt x="14097" y="578739"/>
                  </a:lnTo>
                  <a:lnTo>
                    <a:pt x="23495" y="581025"/>
                  </a:lnTo>
                  <a:lnTo>
                    <a:pt x="786130" y="581025"/>
                  </a:lnTo>
                  <a:lnTo>
                    <a:pt x="795528" y="578739"/>
                  </a:lnTo>
                  <a:lnTo>
                    <a:pt x="800227" y="576453"/>
                  </a:lnTo>
                  <a:lnTo>
                    <a:pt x="803783" y="574040"/>
                  </a:lnTo>
                  <a:lnTo>
                    <a:pt x="806069" y="570611"/>
                  </a:lnTo>
                  <a:lnTo>
                    <a:pt x="808482" y="567182"/>
                  </a:lnTo>
                  <a:lnTo>
                    <a:pt x="809625" y="562610"/>
                  </a:lnTo>
                  <a:lnTo>
                    <a:pt x="809625" y="557911"/>
                  </a:lnTo>
                  <a:lnTo>
                    <a:pt x="809625" y="99314"/>
                  </a:lnTo>
                  <a:lnTo>
                    <a:pt x="809625" y="94615"/>
                  </a:lnTo>
                  <a:close/>
                </a:path>
              </a:pathLst>
            </a:custGeom>
            <a:solidFill>
              <a:srgbClr val="FFB6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6" name="Google Shape;226;p29"/>
            <p:cNvSpPr/>
            <p:nvPr/>
          </p:nvSpPr>
          <p:spPr>
            <a:xfrm>
              <a:off x="8191500" y="933450"/>
              <a:ext cx="114300" cy="161925"/>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7" name="Google Shape;227;p29"/>
            <p:cNvSpPr/>
            <p:nvPr/>
          </p:nvSpPr>
          <p:spPr>
            <a:xfrm>
              <a:off x="8620125" y="933450"/>
              <a:ext cx="123825" cy="161925"/>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8" name="Google Shape;228;p29"/>
            <p:cNvSpPr/>
            <p:nvPr/>
          </p:nvSpPr>
          <p:spPr>
            <a:xfrm>
              <a:off x="8105775" y="457200"/>
              <a:ext cx="714375" cy="409575"/>
            </a:xfrm>
            <a:custGeom>
              <a:avLst/>
              <a:gdLst/>
              <a:ahLst/>
              <a:cxnLst/>
              <a:rect l="l" t="t" r="r" b="b"/>
              <a:pathLst>
                <a:path w="714375" h="409575" extrusionOk="0">
                  <a:moveTo>
                    <a:pt x="714375" y="0"/>
                  </a:moveTo>
                  <a:lnTo>
                    <a:pt x="0" y="0"/>
                  </a:lnTo>
                  <a:lnTo>
                    <a:pt x="0" y="409575"/>
                  </a:lnTo>
                  <a:lnTo>
                    <a:pt x="714375" y="409575"/>
                  </a:lnTo>
                  <a:lnTo>
                    <a:pt x="714375" y="363854"/>
                  </a:lnTo>
                  <a:lnTo>
                    <a:pt x="111251" y="363854"/>
                  </a:lnTo>
                  <a:lnTo>
                    <a:pt x="107696" y="362585"/>
                  </a:lnTo>
                  <a:lnTo>
                    <a:pt x="102997" y="360425"/>
                  </a:lnTo>
                  <a:lnTo>
                    <a:pt x="99568" y="356870"/>
                  </a:lnTo>
                  <a:lnTo>
                    <a:pt x="96011" y="353567"/>
                  </a:lnTo>
                  <a:lnTo>
                    <a:pt x="94869" y="350138"/>
                  </a:lnTo>
                  <a:lnTo>
                    <a:pt x="92455" y="345439"/>
                  </a:lnTo>
                  <a:lnTo>
                    <a:pt x="92455" y="337438"/>
                  </a:lnTo>
                  <a:lnTo>
                    <a:pt x="94869" y="332866"/>
                  </a:lnTo>
                  <a:lnTo>
                    <a:pt x="96011" y="328295"/>
                  </a:lnTo>
                  <a:lnTo>
                    <a:pt x="99568" y="324865"/>
                  </a:lnTo>
                  <a:lnTo>
                    <a:pt x="240029" y="187705"/>
                  </a:lnTo>
                  <a:lnTo>
                    <a:pt x="243585" y="185292"/>
                  </a:lnTo>
                  <a:lnTo>
                    <a:pt x="247015" y="183007"/>
                  </a:lnTo>
                  <a:lnTo>
                    <a:pt x="251714" y="181990"/>
                  </a:lnTo>
                  <a:lnTo>
                    <a:pt x="466625" y="181990"/>
                  </a:lnTo>
                  <a:lnTo>
                    <a:pt x="543305" y="107569"/>
                  </a:lnTo>
                  <a:lnTo>
                    <a:pt x="489457" y="107569"/>
                  </a:lnTo>
                  <a:lnTo>
                    <a:pt x="480059" y="105283"/>
                  </a:lnTo>
                  <a:lnTo>
                    <a:pt x="466090" y="89280"/>
                  </a:lnTo>
                  <a:lnTo>
                    <a:pt x="466090" y="80137"/>
                  </a:lnTo>
                  <a:lnTo>
                    <a:pt x="484758" y="61722"/>
                  </a:lnTo>
                  <a:lnTo>
                    <a:pt x="714375" y="61722"/>
                  </a:lnTo>
                  <a:lnTo>
                    <a:pt x="714375" y="0"/>
                  </a:lnTo>
                  <a:close/>
                </a:path>
                <a:path w="714375" h="409575" extrusionOk="0">
                  <a:moveTo>
                    <a:pt x="256413" y="236854"/>
                  </a:moveTo>
                  <a:lnTo>
                    <a:pt x="132333" y="356870"/>
                  </a:lnTo>
                  <a:lnTo>
                    <a:pt x="128777" y="360425"/>
                  </a:lnTo>
                  <a:lnTo>
                    <a:pt x="125349" y="362585"/>
                  </a:lnTo>
                  <a:lnTo>
                    <a:pt x="120650" y="363854"/>
                  </a:lnTo>
                  <a:lnTo>
                    <a:pt x="714375" y="363854"/>
                  </a:lnTo>
                  <a:lnTo>
                    <a:pt x="714375" y="335152"/>
                  </a:lnTo>
                  <a:lnTo>
                    <a:pt x="366522" y="335152"/>
                  </a:lnTo>
                  <a:lnTo>
                    <a:pt x="357124" y="332866"/>
                  </a:lnTo>
                  <a:lnTo>
                    <a:pt x="353695" y="330708"/>
                  </a:lnTo>
                  <a:lnTo>
                    <a:pt x="350139" y="328295"/>
                  </a:lnTo>
                  <a:lnTo>
                    <a:pt x="256413" y="236854"/>
                  </a:lnTo>
                  <a:close/>
                </a:path>
                <a:path w="714375" h="409575" extrusionOk="0">
                  <a:moveTo>
                    <a:pt x="574928" y="140715"/>
                  </a:moveTo>
                  <a:lnTo>
                    <a:pt x="382904" y="328295"/>
                  </a:lnTo>
                  <a:lnTo>
                    <a:pt x="366522" y="335152"/>
                  </a:lnTo>
                  <a:lnTo>
                    <a:pt x="714375" y="335152"/>
                  </a:lnTo>
                  <a:lnTo>
                    <a:pt x="714375" y="213867"/>
                  </a:lnTo>
                  <a:lnTo>
                    <a:pt x="598424" y="213867"/>
                  </a:lnTo>
                  <a:lnTo>
                    <a:pt x="593725" y="212851"/>
                  </a:lnTo>
                  <a:lnTo>
                    <a:pt x="589026" y="211709"/>
                  </a:lnTo>
                  <a:lnTo>
                    <a:pt x="585597" y="209423"/>
                  </a:lnTo>
                  <a:lnTo>
                    <a:pt x="582041" y="207137"/>
                  </a:lnTo>
                  <a:lnTo>
                    <a:pt x="578484" y="203708"/>
                  </a:lnTo>
                  <a:lnTo>
                    <a:pt x="577342" y="200151"/>
                  </a:lnTo>
                  <a:lnTo>
                    <a:pt x="574928" y="195707"/>
                  </a:lnTo>
                  <a:lnTo>
                    <a:pt x="574928" y="140715"/>
                  </a:lnTo>
                  <a:close/>
                </a:path>
                <a:path w="714375" h="409575" extrusionOk="0">
                  <a:moveTo>
                    <a:pt x="466625" y="181990"/>
                  </a:moveTo>
                  <a:lnTo>
                    <a:pt x="261111" y="181990"/>
                  </a:lnTo>
                  <a:lnTo>
                    <a:pt x="264668" y="183007"/>
                  </a:lnTo>
                  <a:lnTo>
                    <a:pt x="269367" y="185292"/>
                  </a:lnTo>
                  <a:lnTo>
                    <a:pt x="272923" y="187705"/>
                  </a:lnTo>
                  <a:lnTo>
                    <a:pt x="366522" y="279146"/>
                  </a:lnTo>
                  <a:lnTo>
                    <a:pt x="466625" y="181990"/>
                  </a:lnTo>
                  <a:close/>
                </a:path>
                <a:path w="714375" h="409575" extrusionOk="0">
                  <a:moveTo>
                    <a:pt x="714375" y="61722"/>
                  </a:moveTo>
                  <a:lnTo>
                    <a:pt x="603123" y="61722"/>
                  </a:lnTo>
                  <a:lnTo>
                    <a:pt x="607822" y="62991"/>
                  </a:lnTo>
                  <a:lnTo>
                    <a:pt x="611251" y="65150"/>
                  </a:lnTo>
                  <a:lnTo>
                    <a:pt x="614806" y="67437"/>
                  </a:lnTo>
                  <a:lnTo>
                    <a:pt x="618235" y="70992"/>
                  </a:lnTo>
                  <a:lnTo>
                    <a:pt x="619505" y="75564"/>
                  </a:lnTo>
                  <a:lnTo>
                    <a:pt x="621792" y="80137"/>
                  </a:lnTo>
                  <a:lnTo>
                    <a:pt x="621792" y="195707"/>
                  </a:lnTo>
                  <a:lnTo>
                    <a:pt x="619505" y="200151"/>
                  </a:lnTo>
                  <a:lnTo>
                    <a:pt x="618235" y="203708"/>
                  </a:lnTo>
                  <a:lnTo>
                    <a:pt x="614806" y="207137"/>
                  </a:lnTo>
                  <a:lnTo>
                    <a:pt x="611251" y="209423"/>
                  </a:lnTo>
                  <a:lnTo>
                    <a:pt x="607822" y="211709"/>
                  </a:lnTo>
                  <a:lnTo>
                    <a:pt x="603123" y="212851"/>
                  </a:lnTo>
                  <a:lnTo>
                    <a:pt x="598424" y="213867"/>
                  </a:lnTo>
                  <a:lnTo>
                    <a:pt x="714375" y="213867"/>
                  </a:lnTo>
                  <a:lnTo>
                    <a:pt x="714375" y="61722"/>
                  </a:lnTo>
                  <a:close/>
                </a:path>
              </a:pathLst>
            </a:custGeom>
            <a:solidFill>
              <a:srgbClr val="FFB6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29" name="Google Shape;229;p29"/>
          <p:cNvSpPr txBox="1"/>
          <p:nvPr/>
        </p:nvSpPr>
        <p:spPr>
          <a:xfrm>
            <a:off x="8743695" y="4773504"/>
            <a:ext cx="274320" cy="215900"/>
          </a:xfrm>
          <a:prstGeom prst="rect">
            <a:avLst/>
          </a:prstGeom>
          <a:noFill/>
          <a:ln>
            <a:noFill/>
          </a:ln>
        </p:spPr>
        <p:txBody>
          <a:bodyPr spcFirstLastPara="1" wrap="square" lIns="0" tIns="6350" rIns="0" bIns="0" anchor="t" anchorCtr="0">
            <a:spAutoFit/>
          </a:bodyPr>
          <a:lstStyle/>
          <a:p>
            <a:pPr marL="38100" marR="0" lvl="0" indent="0" algn="l" rtl="0">
              <a:lnSpc>
                <a:spcPct val="100000"/>
              </a:lnSpc>
              <a:spcBef>
                <a:spcPts val="0"/>
              </a:spcBef>
              <a:spcAft>
                <a:spcPts val="0"/>
              </a:spcAft>
              <a:buNone/>
            </a:pPr>
            <a:fld id="{00000000-1234-1234-1234-123412341234}" type="slidenum">
              <a:rPr lang="en-US" sz="1250" b="1">
                <a:solidFill>
                  <a:srgbClr val="FFB600"/>
                </a:solidFill>
                <a:latin typeface="Arial"/>
                <a:ea typeface="Arial"/>
                <a:cs typeface="Arial"/>
                <a:sym typeface="Arial"/>
              </a:rPr>
              <a:t>45</a:t>
            </a:fld>
            <a:endParaRPr sz="1250">
              <a:solidFill>
                <a:schemeClr val="dk1"/>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form&#10;&#10;Description automatically generated">
            <a:extLst>
              <a:ext uri="{FF2B5EF4-FFF2-40B4-BE49-F238E27FC236}">
                <a16:creationId xmlns:a16="http://schemas.microsoft.com/office/drawing/2014/main" id="{0BD1CB7E-A7D7-885E-6302-43098E5320AE}"/>
              </a:ext>
            </a:extLst>
          </p:cNvPr>
          <p:cNvPicPr>
            <a:picLocks noChangeAspect="1"/>
          </p:cNvPicPr>
          <p:nvPr/>
        </p:nvPicPr>
        <p:blipFill>
          <a:blip r:embed="rId3"/>
          <a:stretch>
            <a:fillRect/>
          </a:stretch>
        </p:blipFill>
        <p:spPr>
          <a:xfrm>
            <a:off x="561351" y="0"/>
            <a:ext cx="7559286" cy="5143500"/>
          </a:xfrm>
          <a:prstGeom prst="rect">
            <a:avLst/>
          </a:prstGeom>
        </p:spPr>
      </p:pic>
      <p:sp>
        <p:nvSpPr>
          <p:cNvPr id="4" name="Slide Number Placeholder 3">
            <a:extLst>
              <a:ext uri="{FF2B5EF4-FFF2-40B4-BE49-F238E27FC236}">
                <a16:creationId xmlns:a16="http://schemas.microsoft.com/office/drawing/2014/main" id="{BE77E961-162F-C96A-C077-1ACC4E6519C7}"/>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46</a:t>
            </a:fld>
            <a:endParaRPr lang="en-US"/>
          </a:p>
        </p:txBody>
      </p:sp>
    </p:spTree>
    <p:extLst>
      <p:ext uri="{BB962C8B-B14F-4D97-AF65-F5344CB8AC3E}">
        <p14:creationId xmlns:p14="http://schemas.microsoft.com/office/powerpoint/2010/main" val="8240111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omputer&#10;&#10;Description automatically generated">
            <a:extLst>
              <a:ext uri="{FF2B5EF4-FFF2-40B4-BE49-F238E27FC236}">
                <a16:creationId xmlns:a16="http://schemas.microsoft.com/office/drawing/2014/main" id="{3876C901-810E-CC3C-2169-8CAD4E8D71B0}"/>
              </a:ext>
            </a:extLst>
          </p:cNvPr>
          <p:cNvPicPr>
            <a:picLocks noChangeAspect="1"/>
          </p:cNvPicPr>
          <p:nvPr/>
        </p:nvPicPr>
        <p:blipFill>
          <a:blip r:embed="rId3"/>
          <a:stretch>
            <a:fillRect/>
          </a:stretch>
        </p:blipFill>
        <p:spPr>
          <a:xfrm>
            <a:off x="762000" y="431800"/>
            <a:ext cx="7620000" cy="4279900"/>
          </a:xfrm>
          <a:prstGeom prst="rect">
            <a:avLst/>
          </a:prstGeom>
        </p:spPr>
      </p:pic>
      <p:sp>
        <p:nvSpPr>
          <p:cNvPr id="3" name="Slide Number Placeholder 2">
            <a:extLst>
              <a:ext uri="{FF2B5EF4-FFF2-40B4-BE49-F238E27FC236}">
                <a16:creationId xmlns:a16="http://schemas.microsoft.com/office/drawing/2014/main" id="{079DA1E2-5E1D-9E08-5E2C-DA91BF8BCA52}"/>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47</a:t>
            </a:fld>
            <a:endParaRPr lang="en-US"/>
          </a:p>
        </p:txBody>
      </p:sp>
    </p:spTree>
    <p:extLst>
      <p:ext uri="{BB962C8B-B14F-4D97-AF65-F5344CB8AC3E}">
        <p14:creationId xmlns:p14="http://schemas.microsoft.com/office/powerpoint/2010/main" val="24279334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Shape 358"/>
        <p:cNvGrpSpPr/>
        <p:nvPr/>
      </p:nvGrpSpPr>
      <p:grpSpPr>
        <a:xfrm>
          <a:off x="0" y="0"/>
          <a:ext cx="0" cy="0"/>
          <a:chOff x="0" y="0"/>
          <a:chExt cx="0" cy="0"/>
        </a:xfrm>
      </p:grpSpPr>
      <p:sp>
        <p:nvSpPr>
          <p:cNvPr id="359" name="Google Shape;359;p41"/>
          <p:cNvSpPr/>
          <p:nvPr/>
        </p:nvSpPr>
        <p:spPr>
          <a:xfrm>
            <a:off x="0" y="0"/>
            <a:ext cx="9144000" cy="5143500"/>
          </a:xfrm>
          <a:custGeom>
            <a:avLst/>
            <a:gdLst/>
            <a:ahLst/>
            <a:cxnLst/>
            <a:rect l="l" t="t" r="r" b="b"/>
            <a:pathLst>
              <a:path w="9144000" h="5143500" extrusionOk="0">
                <a:moveTo>
                  <a:pt x="9144000" y="0"/>
                </a:moveTo>
                <a:lnTo>
                  <a:pt x="0" y="0"/>
                </a:lnTo>
                <a:lnTo>
                  <a:pt x="0" y="5143500"/>
                </a:lnTo>
                <a:lnTo>
                  <a:pt x="9144000" y="5143500"/>
                </a:lnTo>
                <a:lnTo>
                  <a:pt x="9144000" y="0"/>
                </a:lnTo>
                <a:close/>
              </a:path>
            </a:pathLst>
          </a:custGeom>
          <a:solidFill>
            <a:srgbClr val="FFB6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360" name="Google Shape;360;p41"/>
          <p:cNvSpPr/>
          <p:nvPr/>
        </p:nvSpPr>
        <p:spPr>
          <a:xfrm>
            <a:off x="390525" y="381000"/>
            <a:ext cx="8362950" cy="4381500"/>
          </a:xfrm>
          <a:custGeom>
            <a:avLst/>
            <a:gdLst/>
            <a:ahLst/>
            <a:cxnLst/>
            <a:rect l="l" t="t" r="r" b="b"/>
            <a:pathLst>
              <a:path w="8362950" h="4381500" extrusionOk="0">
                <a:moveTo>
                  <a:pt x="955675" y="0"/>
                </a:moveTo>
                <a:lnTo>
                  <a:pt x="7975727" y="0"/>
                </a:lnTo>
                <a:lnTo>
                  <a:pt x="8016494" y="1777"/>
                </a:lnTo>
                <a:lnTo>
                  <a:pt x="8053832" y="7112"/>
                </a:lnTo>
                <a:lnTo>
                  <a:pt x="8091170" y="17779"/>
                </a:lnTo>
                <a:lnTo>
                  <a:pt x="8160384" y="46227"/>
                </a:lnTo>
                <a:lnTo>
                  <a:pt x="8222615" y="88773"/>
                </a:lnTo>
                <a:lnTo>
                  <a:pt x="8274177" y="140208"/>
                </a:lnTo>
                <a:lnTo>
                  <a:pt x="8316722" y="202437"/>
                </a:lnTo>
                <a:lnTo>
                  <a:pt x="8345170" y="271652"/>
                </a:lnTo>
                <a:lnTo>
                  <a:pt x="8355838" y="308863"/>
                </a:lnTo>
                <a:lnTo>
                  <a:pt x="8362950" y="386969"/>
                </a:lnTo>
                <a:lnTo>
                  <a:pt x="8362950" y="3994480"/>
                </a:lnTo>
                <a:lnTo>
                  <a:pt x="8361172" y="4035298"/>
                </a:lnTo>
                <a:lnTo>
                  <a:pt x="8345170" y="4109859"/>
                </a:lnTo>
                <a:lnTo>
                  <a:pt x="8316722" y="4179087"/>
                </a:lnTo>
                <a:lnTo>
                  <a:pt x="8274177" y="4241241"/>
                </a:lnTo>
                <a:lnTo>
                  <a:pt x="8222615" y="4292739"/>
                </a:lnTo>
                <a:lnTo>
                  <a:pt x="8160384" y="4335335"/>
                </a:lnTo>
                <a:lnTo>
                  <a:pt x="8091170" y="4363732"/>
                </a:lnTo>
                <a:lnTo>
                  <a:pt x="8053832" y="4374388"/>
                </a:lnTo>
                <a:lnTo>
                  <a:pt x="7975727" y="4381500"/>
                </a:lnTo>
                <a:lnTo>
                  <a:pt x="387235" y="4381500"/>
                </a:lnTo>
                <a:lnTo>
                  <a:pt x="346405" y="4379709"/>
                </a:lnTo>
                <a:lnTo>
                  <a:pt x="271792" y="4363732"/>
                </a:lnTo>
                <a:lnTo>
                  <a:pt x="202526" y="4335335"/>
                </a:lnTo>
                <a:lnTo>
                  <a:pt x="140334" y="4292739"/>
                </a:lnTo>
                <a:lnTo>
                  <a:pt x="88811" y="4241241"/>
                </a:lnTo>
                <a:lnTo>
                  <a:pt x="46189" y="4179087"/>
                </a:lnTo>
                <a:lnTo>
                  <a:pt x="17779" y="4109859"/>
                </a:lnTo>
                <a:lnTo>
                  <a:pt x="7111" y="4072585"/>
                </a:lnTo>
                <a:lnTo>
                  <a:pt x="0" y="3994480"/>
                </a:lnTo>
                <a:lnTo>
                  <a:pt x="0" y="955166"/>
                </a:lnTo>
              </a:path>
            </a:pathLst>
          </a:custGeom>
          <a:noFill/>
          <a:ln w="19050" cap="flat" cmpd="sng">
            <a:solidFill>
              <a:srgbClr val="434343"/>
            </a:solidFill>
            <a:prstDash val="dot"/>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1" name="Google Shape;361;p41"/>
          <p:cNvSpPr txBox="1"/>
          <p:nvPr/>
        </p:nvSpPr>
        <p:spPr>
          <a:xfrm>
            <a:off x="261937" y="96774"/>
            <a:ext cx="688340" cy="1858010"/>
          </a:xfrm>
          <a:prstGeom prst="rect">
            <a:avLst/>
          </a:prstGeom>
          <a:noFill/>
          <a:ln>
            <a:noFill/>
          </a:ln>
        </p:spPr>
        <p:txBody>
          <a:bodyPr spcFirstLastPara="1" wrap="square" lIns="0" tIns="15225" rIns="0" bIns="0" anchor="t" anchorCtr="0">
            <a:spAutoFit/>
          </a:bodyPr>
          <a:lstStyle/>
          <a:p>
            <a:pPr marL="12700" marR="0" lvl="0" indent="0" algn="l" rtl="0">
              <a:lnSpc>
                <a:spcPct val="100000"/>
              </a:lnSpc>
              <a:spcBef>
                <a:spcPts val="0"/>
              </a:spcBef>
              <a:spcAft>
                <a:spcPts val="0"/>
              </a:spcAft>
              <a:buNone/>
            </a:pPr>
            <a:r>
              <a:rPr lang="en-US" sz="12000" b="1">
                <a:solidFill>
                  <a:srgbClr val="434343"/>
                </a:solidFill>
                <a:latin typeface="Trebuchet MS"/>
                <a:ea typeface="Trebuchet MS"/>
                <a:cs typeface="Trebuchet MS"/>
                <a:sym typeface="Trebuchet MS"/>
              </a:rPr>
              <a:t>“</a:t>
            </a:r>
            <a:endParaRPr sz="12000">
              <a:solidFill>
                <a:schemeClr val="dk1"/>
              </a:solidFill>
              <a:latin typeface="Trebuchet MS"/>
              <a:ea typeface="Trebuchet MS"/>
              <a:cs typeface="Trebuchet MS"/>
              <a:sym typeface="Trebuchet MS"/>
            </a:endParaRPr>
          </a:p>
        </p:txBody>
      </p:sp>
      <p:sp>
        <p:nvSpPr>
          <p:cNvPr id="362" name="Google Shape;362;p41"/>
          <p:cNvSpPr txBox="1">
            <a:spLocks noGrp="1"/>
          </p:cNvSpPr>
          <p:nvPr>
            <p:ph type="title"/>
          </p:nvPr>
        </p:nvSpPr>
        <p:spPr>
          <a:xfrm>
            <a:off x="1785025" y="1210625"/>
            <a:ext cx="5154300" cy="475200"/>
          </a:xfrm>
          <a:prstGeom prst="rect">
            <a:avLst/>
          </a:prstGeom>
          <a:noFill/>
          <a:ln>
            <a:noFill/>
          </a:ln>
        </p:spPr>
        <p:txBody>
          <a:bodyPr spcFirstLastPara="1" wrap="square" lIns="0" tIns="13325" rIns="0" bIns="0" anchor="t" anchorCtr="0">
            <a:spAutoFit/>
          </a:bodyPr>
          <a:lstStyle/>
          <a:p>
            <a:pPr marL="12700" lvl="0" indent="0" algn="ctr" rtl="0">
              <a:lnSpc>
                <a:spcPct val="100000"/>
              </a:lnSpc>
              <a:spcBef>
                <a:spcPts val="0"/>
              </a:spcBef>
              <a:spcAft>
                <a:spcPts val="0"/>
              </a:spcAft>
              <a:buNone/>
            </a:pPr>
            <a:r>
              <a:rPr lang="en-US" sz="3000" dirty="0">
                <a:solidFill>
                  <a:srgbClr val="434343"/>
                </a:solidFill>
                <a:latin typeface="Trebuchet MS"/>
                <a:ea typeface="Trebuchet MS"/>
                <a:cs typeface="Trebuchet MS"/>
                <a:sym typeface="Trebuchet MS"/>
              </a:rPr>
              <a:t>Important Deadlines</a:t>
            </a:r>
            <a:endParaRPr sz="3000" dirty="0">
              <a:latin typeface="Trebuchet MS"/>
              <a:ea typeface="Trebuchet MS"/>
              <a:cs typeface="Trebuchet MS"/>
              <a:sym typeface="Trebuchet MS"/>
            </a:endParaRPr>
          </a:p>
        </p:txBody>
      </p:sp>
      <p:sp>
        <p:nvSpPr>
          <p:cNvPr id="363" name="Google Shape;363;p41"/>
          <p:cNvSpPr txBox="1"/>
          <p:nvPr/>
        </p:nvSpPr>
        <p:spPr>
          <a:xfrm>
            <a:off x="814075" y="1864950"/>
            <a:ext cx="7096200" cy="2312700"/>
          </a:xfrm>
          <a:prstGeom prst="rect">
            <a:avLst/>
          </a:prstGeom>
          <a:noFill/>
          <a:ln>
            <a:noFill/>
          </a:ln>
        </p:spPr>
        <p:txBody>
          <a:bodyPr spcFirstLastPara="1" wrap="square" lIns="0" tIns="15875" rIns="0" bIns="0" anchor="t" anchorCtr="0">
            <a:spAutoFit/>
          </a:bodyPr>
          <a:lstStyle/>
          <a:p>
            <a:pPr marL="457200" marR="0" lvl="0" indent="0" algn="ctr" rtl="0">
              <a:spcBef>
                <a:spcPts val="0"/>
              </a:spcBef>
              <a:spcAft>
                <a:spcPts val="0"/>
              </a:spcAft>
              <a:buNone/>
            </a:pPr>
            <a:r>
              <a:rPr lang="en-US" sz="1800" b="1" dirty="0">
                <a:solidFill>
                  <a:srgbClr val="434343"/>
                </a:solidFill>
                <a:latin typeface="Trebuchet MS"/>
                <a:ea typeface="Trebuchet MS"/>
                <a:cs typeface="Trebuchet MS"/>
                <a:sym typeface="Trebuchet MS"/>
              </a:rPr>
              <a:t>**All Marketing, Event Services, and Catering Quote REQUESTS are due OCTOBER 9</a:t>
            </a:r>
            <a:r>
              <a:rPr lang="en-US" sz="1800" b="1" baseline="30000" dirty="0">
                <a:solidFill>
                  <a:srgbClr val="434343"/>
                </a:solidFill>
                <a:latin typeface="Trebuchet MS"/>
                <a:ea typeface="Trebuchet MS"/>
                <a:cs typeface="Trebuchet MS"/>
                <a:sym typeface="Trebuchet MS"/>
              </a:rPr>
              <a:t>th</a:t>
            </a:r>
            <a:r>
              <a:rPr lang="en-US" sz="1800" b="1" dirty="0">
                <a:solidFill>
                  <a:srgbClr val="434343"/>
                </a:solidFill>
                <a:latin typeface="Trebuchet MS"/>
                <a:ea typeface="Trebuchet MS"/>
                <a:cs typeface="Trebuchet MS"/>
                <a:sym typeface="Trebuchet MS"/>
              </a:rPr>
              <a:t> at noon.**</a:t>
            </a:r>
            <a:endParaRPr sz="1800" b="1" dirty="0">
              <a:solidFill>
                <a:schemeClr val="dk1"/>
              </a:solidFill>
              <a:latin typeface="Trebuchet MS"/>
              <a:ea typeface="Trebuchet MS"/>
              <a:cs typeface="Trebuchet MS"/>
              <a:sym typeface="Trebuchet MS"/>
            </a:endParaRPr>
          </a:p>
          <a:p>
            <a:pPr marL="12700" marR="0" lvl="0" indent="0" algn="ctr" rtl="0">
              <a:lnSpc>
                <a:spcPct val="100000"/>
              </a:lnSpc>
              <a:spcBef>
                <a:spcPts val="575"/>
              </a:spcBef>
              <a:spcAft>
                <a:spcPts val="0"/>
              </a:spcAft>
              <a:buNone/>
            </a:pPr>
            <a:endParaRPr sz="1800" b="1" dirty="0">
              <a:solidFill>
                <a:srgbClr val="434343"/>
              </a:solidFill>
              <a:latin typeface="Trebuchet MS"/>
              <a:ea typeface="Trebuchet MS"/>
              <a:cs typeface="Trebuchet MS"/>
              <a:sym typeface="Trebuchet MS"/>
            </a:endParaRPr>
          </a:p>
          <a:p>
            <a:pPr marL="12700" marR="0" lvl="0" indent="0" algn="ctr" rtl="0">
              <a:spcBef>
                <a:spcPts val="575"/>
              </a:spcBef>
              <a:spcAft>
                <a:spcPts val="0"/>
              </a:spcAft>
              <a:buNone/>
            </a:pPr>
            <a:r>
              <a:rPr lang="en-US" sz="1800" b="1" dirty="0">
                <a:solidFill>
                  <a:srgbClr val="434343"/>
                </a:solidFill>
                <a:latin typeface="Trebuchet MS"/>
                <a:ea typeface="Trebuchet MS"/>
                <a:cs typeface="Trebuchet MS"/>
                <a:sym typeface="Trebuchet MS"/>
              </a:rPr>
              <a:t>**OVERALL GRANT DEADLINE IS OCTOBER 16</a:t>
            </a:r>
            <a:r>
              <a:rPr lang="en-US" sz="1800" b="1" baseline="30000" dirty="0">
                <a:solidFill>
                  <a:srgbClr val="434343"/>
                </a:solidFill>
                <a:latin typeface="Trebuchet MS"/>
                <a:ea typeface="Trebuchet MS"/>
                <a:cs typeface="Trebuchet MS"/>
                <a:sym typeface="Trebuchet MS"/>
              </a:rPr>
              <a:t>th</a:t>
            </a:r>
            <a:r>
              <a:rPr lang="en-US" sz="1800" b="1" dirty="0">
                <a:solidFill>
                  <a:srgbClr val="434343"/>
                </a:solidFill>
                <a:latin typeface="Trebuchet MS"/>
                <a:ea typeface="Trebuchet MS"/>
                <a:cs typeface="Trebuchet MS"/>
                <a:sym typeface="Trebuchet MS"/>
              </a:rPr>
              <a:t> at noon**</a:t>
            </a:r>
            <a:endParaRPr sz="1800" dirty="0">
              <a:solidFill>
                <a:schemeClr val="dk1"/>
              </a:solidFill>
              <a:latin typeface="Trebuchet MS"/>
              <a:ea typeface="Trebuchet MS"/>
              <a:cs typeface="Trebuchet MS"/>
              <a:sym typeface="Trebuchet MS"/>
            </a:endParaRPr>
          </a:p>
          <a:p>
            <a:pPr marL="431165" marR="0" lvl="0" indent="0" algn="ctr" rtl="0">
              <a:lnSpc>
                <a:spcPct val="100000"/>
              </a:lnSpc>
              <a:spcBef>
                <a:spcPts val="545"/>
              </a:spcBef>
              <a:spcAft>
                <a:spcPts val="0"/>
              </a:spcAft>
              <a:buNone/>
            </a:pPr>
            <a:r>
              <a:rPr lang="en-US" sz="1800" i="1" dirty="0">
                <a:solidFill>
                  <a:srgbClr val="434343"/>
                </a:solidFill>
                <a:highlight>
                  <a:srgbClr val="FFFF00"/>
                </a:highlight>
                <a:latin typeface="Arial"/>
                <a:ea typeface="Arial"/>
                <a:cs typeface="Arial"/>
                <a:sym typeface="Arial"/>
              </a:rPr>
              <a:t>No late submissions accepted.</a:t>
            </a:r>
            <a:endParaRPr dirty="0">
              <a:highlight>
                <a:srgbClr val="FFFF00"/>
              </a:highlight>
            </a:endParaRPr>
          </a:p>
          <a:p>
            <a:pPr marL="0" marR="0" lvl="0" indent="0" algn="l" rtl="0">
              <a:spcBef>
                <a:spcPts val="545"/>
              </a:spcBef>
              <a:spcAft>
                <a:spcPts val="0"/>
              </a:spcAft>
              <a:buNone/>
            </a:pPr>
            <a:endParaRPr sz="1800" i="1" dirty="0">
              <a:solidFill>
                <a:srgbClr val="434343"/>
              </a:solidFill>
              <a:latin typeface="Arial"/>
              <a:ea typeface="Arial"/>
              <a:cs typeface="Arial"/>
              <a:sym typeface="Arial"/>
            </a:endParaRPr>
          </a:p>
          <a:p>
            <a:pPr marL="431165" marR="0" lvl="0" indent="0" algn="ctr" rtl="0">
              <a:spcBef>
                <a:spcPts val="545"/>
              </a:spcBef>
              <a:spcAft>
                <a:spcPts val="0"/>
              </a:spcAft>
              <a:buNone/>
            </a:pPr>
            <a:r>
              <a:rPr lang="en-US" sz="1800" b="1" dirty="0">
                <a:solidFill>
                  <a:srgbClr val="434343"/>
                </a:solidFill>
                <a:latin typeface="Trebuchet MS"/>
                <a:ea typeface="Trebuchet MS"/>
                <a:cs typeface="Trebuchet MS"/>
                <a:sym typeface="Trebuchet MS"/>
              </a:rPr>
              <a:t>**HEARINGS WILL BEGIN THE WEEK OF OCTOBER 19</a:t>
            </a:r>
            <a:r>
              <a:rPr lang="en-US" sz="1800" b="1" baseline="30000" dirty="0">
                <a:solidFill>
                  <a:srgbClr val="434343"/>
                </a:solidFill>
                <a:latin typeface="Trebuchet MS"/>
                <a:ea typeface="Trebuchet MS"/>
                <a:cs typeface="Trebuchet MS"/>
                <a:sym typeface="Trebuchet MS"/>
              </a:rPr>
              <a:t>th</a:t>
            </a:r>
            <a:r>
              <a:rPr lang="en-US" sz="1800" b="1" dirty="0">
                <a:solidFill>
                  <a:srgbClr val="434343"/>
                </a:solidFill>
                <a:latin typeface="Trebuchet MS"/>
                <a:ea typeface="Trebuchet MS"/>
                <a:cs typeface="Trebuchet MS"/>
                <a:sym typeface="Trebuchet MS"/>
              </a:rPr>
              <a:t>**</a:t>
            </a:r>
            <a:endParaRPr sz="1800" b="1" baseline="30000" dirty="0">
              <a:solidFill>
                <a:srgbClr val="434343"/>
              </a:solidFill>
              <a:latin typeface="Trebuchet MS"/>
              <a:ea typeface="Trebuchet MS"/>
              <a:cs typeface="Trebuchet MS"/>
              <a:sym typeface="Trebuchet MS"/>
            </a:endParaRPr>
          </a:p>
        </p:txBody>
      </p:sp>
      <p:sp>
        <p:nvSpPr>
          <p:cNvPr id="3" name="Slide Number Placeholder 2">
            <a:extLst>
              <a:ext uri="{FF2B5EF4-FFF2-40B4-BE49-F238E27FC236}">
                <a16:creationId xmlns:a16="http://schemas.microsoft.com/office/drawing/2014/main" id="{69E1AE48-61F6-B385-BCC4-C377C00012CA}"/>
              </a:ext>
            </a:extLst>
          </p:cNvPr>
          <p:cNvSpPr>
            <a:spLocks noGrp="1"/>
          </p:cNvSpPr>
          <p:nvPr>
            <p:ph type="sldNum" idx="12"/>
          </p:nvPr>
        </p:nvSpPr>
        <p:spPr/>
        <p:txBody>
          <a:bodyPr/>
          <a:lstStyle/>
          <a:p>
            <a:pPr marL="38100" lvl="0" indent="0" algn="l" rtl="0">
              <a:spcBef>
                <a:spcPts val="0"/>
              </a:spcBef>
              <a:spcAft>
                <a:spcPts val="0"/>
              </a:spcAft>
              <a:buNone/>
            </a:pPr>
            <a:fld id="{00000000-1234-1234-1234-123412341234}" type="slidenum">
              <a:rPr lang="en-US" smtClean="0"/>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Shape 367"/>
        <p:cNvGrpSpPr/>
        <p:nvPr/>
      </p:nvGrpSpPr>
      <p:grpSpPr>
        <a:xfrm>
          <a:off x="0" y="0"/>
          <a:ext cx="0" cy="0"/>
          <a:chOff x="0" y="0"/>
          <a:chExt cx="0" cy="0"/>
        </a:xfrm>
      </p:grpSpPr>
      <p:sp>
        <p:nvSpPr>
          <p:cNvPr id="368" name="Google Shape;368;p42"/>
          <p:cNvSpPr/>
          <p:nvPr/>
        </p:nvSpPr>
        <p:spPr>
          <a:xfrm>
            <a:off x="0" y="0"/>
            <a:ext cx="9144000" cy="5143500"/>
          </a:xfrm>
          <a:custGeom>
            <a:avLst/>
            <a:gdLst/>
            <a:ahLst/>
            <a:cxnLst/>
            <a:rect l="l" t="t" r="r" b="b"/>
            <a:pathLst>
              <a:path w="9144000" h="5143500" extrusionOk="0">
                <a:moveTo>
                  <a:pt x="9144000" y="0"/>
                </a:moveTo>
                <a:lnTo>
                  <a:pt x="0" y="0"/>
                </a:lnTo>
                <a:lnTo>
                  <a:pt x="0" y="5143500"/>
                </a:lnTo>
                <a:lnTo>
                  <a:pt x="9144000" y="5143500"/>
                </a:lnTo>
                <a:lnTo>
                  <a:pt x="9144000" y="0"/>
                </a:lnTo>
                <a:close/>
              </a:path>
            </a:pathLst>
          </a:custGeom>
          <a:solidFill>
            <a:srgbClr val="FFB6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369" name="Google Shape;369;p42"/>
          <p:cNvSpPr/>
          <p:nvPr/>
        </p:nvSpPr>
        <p:spPr>
          <a:xfrm>
            <a:off x="390525" y="381000"/>
            <a:ext cx="8362950" cy="4381500"/>
          </a:xfrm>
          <a:custGeom>
            <a:avLst/>
            <a:gdLst/>
            <a:ahLst/>
            <a:cxnLst/>
            <a:rect l="l" t="t" r="r" b="b"/>
            <a:pathLst>
              <a:path w="8362950" h="4381500" extrusionOk="0">
                <a:moveTo>
                  <a:pt x="955675" y="0"/>
                </a:moveTo>
                <a:lnTo>
                  <a:pt x="7975727" y="0"/>
                </a:lnTo>
                <a:lnTo>
                  <a:pt x="8016494" y="1777"/>
                </a:lnTo>
                <a:lnTo>
                  <a:pt x="8053832" y="7112"/>
                </a:lnTo>
                <a:lnTo>
                  <a:pt x="8091170" y="17779"/>
                </a:lnTo>
                <a:lnTo>
                  <a:pt x="8160384" y="46227"/>
                </a:lnTo>
                <a:lnTo>
                  <a:pt x="8222615" y="88773"/>
                </a:lnTo>
                <a:lnTo>
                  <a:pt x="8274177" y="140208"/>
                </a:lnTo>
                <a:lnTo>
                  <a:pt x="8316722" y="202437"/>
                </a:lnTo>
                <a:lnTo>
                  <a:pt x="8345170" y="271652"/>
                </a:lnTo>
                <a:lnTo>
                  <a:pt x="8355838" y="308863"/>
                </a:lnTo>
                <a:lnTo>
                  <a:pt x="8362950" y="386969"/>
                </a:lnTo>
                <a:lnTo>
                  <a:pt x="8362950" y="3994480"/>
                </a:lnTo>
                <a:lnTo>
                  <a:pt x="8361172" y="4035298"/>
                </a:lnTo>
                <a:lnTo>
                  <a:pt x="8345170" y="4109859"/>
                </a:lnTo>
                <a:lnTo>
                  <a:pt x="8316722" y="4179087"/>
                </a:lnTo>
                <a:lnTo>
                  <a:pt x="8274177" y="4241241"/>
                </a:lnTo>
                <a:lnTo>
                  <a:pt x="8222615" y="4292739"/>
                </a:lnTo>
                <a:lnTo>
                  <a:pt x="8160384" y="4335335"/>
                </a:lnTo>
                <a:lnTo>
                  <a:pt x="8091170" y="4363732"/>
                </a:lnTo>
                <a:lnTo>
                  <a:pt x="8053832" y="4374388"/>
                </a:lnTo>
                <a:lnTo>
                  <a:pt x="7975727" y="4381500"/>
                </a:lnTo>
                <a:lnTo>
                  <a:pt x="387235" y="4381500"/>
                </a:lnTo>
                <a:lnTo>
                  <a:pt x="346405" y="4379709"/>
                </a:lnTo>
                <a:lnTo>
                  <a:pt x="271792" y="4363732"/>
                </a:lnTo>
                <a:lnTo>
                  <a:pt x="202526" y="4335335"/>
                </a:lnTo>
                <a:lnTo>
                  <a:pt x="140334" y="4292739"/>
                </a:lnTo>
                <a:lnTo>
                  <a:pt x="88811" y="4241241"/>
                </a:lnTo>
                <a:lnTo>
                  <a:pt x="46189" y="4179087"/>
                </a:lnTo>
                <a:lnTo>
                  <a:pt x="17779" y="4109859"/>
                </a:lnTo>
                <a:lnTo>
                  <a:pt x="7111" y="4072585"/>
                </a:lnTo>
                <a:lnTo>
                  <a:pt x="0" y="3994480"/>
                </a:lnTo>
                <a:lnTo>
                  <a:pt x="0" y="955166"/>
                </a:lnTo>
              </a:path>
            </a:pathLst>
          </a:custGeom>
          <a:noFill/>
          <a:ln w="19050" cap="flat" cmpd="sng">
            <a:solidFill>
              <a:srgbClr val="434343"/>
            </a:solidFill>
            <a:prstDash val="dot"/>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0" name="Google Shape;370;p42"/>
          <p:cNvSpPr txBox="1"/>
          <p:nvPr/>
        </p:nvSpPr>
        <p:spPr>
          <a:xfrm>
            <a:off x="261937" y="96774"/>
            <a:ext cx="688340" cy="1858010"/>
          </a:xfrm>
          <a:prstGeom prst="rect">
            <a:avLst/>
          </a:prstGeom>
          <a:noFill/>
          <a:ln>
            <a:noFill/>
          </a:ln>
        </p:spPr>
        <p:txBody>
          <a:bodyPr spcFirstLastPara="1" wrap="square" lIns="0" tIns="15225" rIns="0" bIns="0" anchor="t" anchorCtr="0">
            <a:spAutoFit/>
          </a:bodyPr>
          <a:lstStyle/>
          <a:p>
            <a:pPr marL="12700" marR="0" lvl="0" indent="0" algn="l" rtl="0">
              <a:lnSpc>
                <a:spcPct val="100000"/>
              </a:lnSpc>
              <a:spcBef>
                <a:spcPts val="0"/>
              </a:spcBef>
              <a:spcAft>
                <a:spcPts val="0"/>
              </a:spcAft>
              <a:buNone/>
            </a:pPr>
            <a:r>
              <a:rPr lang="en-US" sz="12000" b="1">
                <a:solidFill>
                  <a:srgbClr val="434343"/>
                </a:solidFill>
                <a:latin typeface="Trebuchet MS"/>
                <a:ea typeface="Trebuchet MS"/>
                <a:cs typeface="Trebuchet MS"/>
                <a:sym typeface="Trebuchet MS"/>
              </a:rPr>
              <a:t>“</a:t>
            </a:r>
            <a:endParaRPr sz="12000">
              <a:solidFill>
                <a:schemeClr val="dk1"/>
              </a:solidFill>
              <a:latin typeface="Trebuchet MS"/>
              <a:ea typeface="Trebuchet MS"/>
              <a:cs typeface="Trebuchet MS"/>
              <a:sym typeface="Trebuchet MS"/>
            </a:endParaRPr>
          </a:p>
        </p:txBody>
      </p:sp>
      <p:sp>
        <p:nvSpPr>
          <p:cNvPr id="371" name="Google Shape;371;p42"/>
          <p:cNvSpPr txBox="1">
            <a:spLocks noGrp="1"/>
          </p:cNvSpPr>
          <p:nvPr>
            <p:ph type="title"/>
          </p:nvPr>
        </p:nvSpPr>
        <p:spPr>
          <a:xfrm>
            <a:off x="1272795" y="523240"/>
            <a:ext cx="5053076" cy="483870"/>
          </a:xfrm>
          <a:prstGeom prst="rect">
            <a:avLst/>
          </a:prstGeom>
          <a:noFill/>
          <a:ln>
            <a:noFill/>
          </a:ln>
        </p:spPr>
        <p:txBody>
          <a:bodyPr spcFirstLastPara="1" wrap="square" lIns="0" tIns="13325" rIns="0" bIns="0" anchor="t" anchorCtr="0">
            <a:spAutoFit/>
          </a:bodyPr>
          <a:lstStyle/>
          <a:p>
            <a:pPr marL="12700" lvl="0" indent="0" algn="l" rtl="0">
              <a:lnSpc>
                <a:spcPct val="100000"/>
              </a:lnSpc>
              <a:spcBef>
                <a:spcPts val="0"/>
              </a:spcBef>
              <a:spcAft>
                <a:spcPts val="0"/>
              </a:spcAft>
              <a:buNone/>
            </a:pPr>
            <a:r>
              <a:rPr lang="en-US" sz="3000" dirty="0">
                <a:solidFill>
                  <a:srgbClr val="434343"/>
                </a:solidFill>
                <a:latin typeface="Trebuchet MS"/>
                <a:ea typeface="Trebuchet MS"/>
                <a:cs typeface="Trebuchet MS"/>
                <a:sym typeface="Trebuchet MS"/>
              </a:rPr>
              <a:t>Contact Information</a:t>
            </a:r>
            <a:endParaRPr sz="3000" dirty="0">
              <a:latin typeface="Trebuchet MS"/>
              <a:ea typeface="Trebuchet MS"/>
              <a:cs typeface="Trebuchet MS"/>
              <a:sym typeface="Trebuchet MS"/>
            </a:endParaRPr>
          </a:p>
        </p:txBody>
      </p:sp>
      <p:sp>
        <p:nvSpPr>
          <p:cNvPr id="372" name="Google Shape;372;p42"/>
          <p:cNvSpPr txBox="1"/>
          <p:nvPr/>
        </p:nvSpPr>
        <p:spPr>
          <a:xfrm>
            <a:off x="612559" y="1291336"/>
            <a:ext cx="7138506" cy="2885405"/>
          </a:xfrm>
          <a:prstGeom prst="rect">
            <a:avLst/>
          </a:prstGeom>
          <a:noFill/>
          <a:ln>
            <a:noFill/>
          </a:ln>
        </p:spPr>
        <p:txBody>
          <a:bodyPr spcFirstLastPara="1" wrap="square" lIns="0" tIns="12700" rIns="0" bIns="0" anchor="t" anchorCtr="0">
            <a:spAutoFit/>
          </a:bodyPr>
          <a:lstStyle/>
          <a:p>
            <a:pPr marL="212090" marR="0" lvl="0" indent="0" algn="l" rtl="0">
              <a:lnSpc>
                <a:spcPct val="100000"/>
              </a:lnSpc>
              <a:spcBef>
                <a:spcPts val="0"/>
              </a:spcBef>
              <a:spcAft>
                <a:spcPts val="0"/>
              </a:spcAft>
              <a:buNone/>
            </a:pPr>
            <a:r>
              <a:rPr lang="en-US" sz="1800" b="1" dirty="0">
                <a:solidFill>
                  <a:srgbClr val="434343"/>
                </a:solidFill>
                <a:latin typeface="Trebuchet MS"/>
                <a:ea typeface="Trebuchet MS"/>
                <a:cs typeface="Trebuchet MS"/>
                <a:sym typeface="Trebuchet MS"/>
              </a:rPr>
              <a:t>Student Appropriations Committee</a:t>
            </a:r>
            <a:r>
              <a:rPr lang="en-US" sz="1800" dirty="0">
                <a:solidFill>
                  <a:srgbClr val="434343"/>
                </a:solidFill>
                <a:latin typeface="Trebuchet MS"/>
                <a:ea typeface="Trebuchet MS"/>
                <a:cs typeface="Trebuchet MS"/>
                <a:sym typeface="Trebuchet MS"/>
              </a:rPr>
              <a:t>:</a:t>
            </a:r>
            <a:r>
              <a:rPr lang="en-US" sz="1800" dirty="0">
                <a:solidFill>
                  <a:srgbClr val="1154CC"/>
                </a:solidFill>
                <a:latin typeface="Trebuchet MS"/>
                <a:ea typeface="Trebuchet MS"/>
                <a:cs typeface="Trebuchet MS"/>
                <a:sym typeface="Trebuchet MS"/>
              </a:rPr>
              <a:t> </a:t>
            </a:r>
            <a:r>
              <a:rPr lang="en-US" sz="1800" u="sng" dirty="0">
                <a:solidFill>
                  <a:srgbClr val="1154CC"/>
                </a:solidFill>
                <a:latin typeface="Trebuchet MS"/>
                <a:ea typeface="Trebuchet MS"/>
                <a:cs typeface="Trebuchet MS"/>
                <a:sym typeface="Trebuchet MS"/>
                <a:hlinkClick r:id="rId3">
                  <a:extLst>
                    <a:ext uri="{A12FA001-AC4F-418D-AE19-62706E023703}">
                      <ahyp:hlinkClr xmlns:ahyp="http://schemas.microsoft.com/office/drawing/2018/hyperlinkcolor" val="tx"/>
                    </a:ext>
                  </a:extLst>
                </a:hlinkClick>
              </a:rPr>
              <a:t>sac-questions@uwm.edu</a:t>
            </a:r>
            <a:endParaRPr sz="1800" u="sng" dirty="0">
              <a:solidFill>
                <a:srgbClr val="1154CC"/>
              </a:solidFill>
              <a:latin typeface="Trebuchet MS"/>
              <a:ea typeface="Trebuchet MS"/>
              <a:cs typeface="Trebuchet MS"/>
              <a:sym typeface="Trebuchet MS"/>
            </a:endParaRPr>
          </a:p>
          <a:p>
            <a:pPr marL="212090" marR="0" lvl="0" indent="0" algn="l" rtl="0">
              <a:spcBef>
                <a:spcPts val="100"/>
              </a:spcBef>
              <a:spcAft>
                <a:spcPts val="0"/>
              </a:spcAft>
              <a:buNone/>
            </a:pPr>
            <a:r>
              <a:rPr lang="en-US" sz="1800" b="1" dirty="0">
                <a:solidFill>
                  <a:srgbClr val="434343"/>
                </a:solidFill>
                <a:latin typeface="Trebuchet MS"/>
                <a:ea typeface="Trebuchet MS"/>
                <a:cs typeface="Trebuchet MS"/>
                <a:sym typeface="Trebuchet MS"/>
              </a:rPr>
              <a:t>Student Involvement</a:t>
            </a:r>
            <a:r>
              <a:rPr lang="en-US" sz="1800" dirty="0">
                <a:solidFill>
                  <a:srgbClr val="434343"/>
                </a:solidFill>
                <a:latin typeface="Trebuchet MS"/>
                <a:ea typeface="Trebuchet MS"/>
                <a:cs typeface="Trebuchet MS"/>
                <a:sym typeface="Trebuchet MS"/>
              </a:rPr>
              <a:t>:</a:t>
            </a:r>
            <a:r>
              <a:rPr lang="en-US" sz="1800" dirty="0">
                <a:solidFill>
                  <a:srgbClr val="1154CC"/>
                </a:solidFill>
                <a:latin typeface="Trebuchet MS"/>
                <a:ea typeface="Trebuchet MS"/>
                <a:cs typeface="Trebuchet MS"/>
                <a:sym typeface="Trebuchet MS"/>
              </a:rPr>
              <a:t> </a:t>
            </a:r>
            <a:r>
              <a:rPr lang="en-US" sz="1800" u="sng" dirty="0">
                <a:solidFill>
                  <a:srgbClr val="1154CC"/>
                </a:solidFill>
                <a:latin typeface="Trebuchet MS"/>
                <a:ea typeface="Trebuchet MS"/>
                <a:cs typeface="Trebuchet MS"/>
                <a:sym typeface="Trebuchet MS"/>
                <a:hlinkClick r:id="rId4">
                  <a:extLst>
                    <a:ext uri="{A12FA001-AC4F-418D-AE19-62706E023703}">
                      <ahyp:hlinkClr xmlns:ahyp="http://schemas.microsoft.com/office/drawing/2018/hyperlinkcolor" val="tx"/>
                    </a:ext>
                  </a:extLst>
                </a:hlinkClick>
              </a:rPr>
              <a:t>si-busoffice@uwm.edu</a:t>
            </a:r>
            <a:endParaRPr sz="1800" dirty="0">
              <a:solidFill>
                <a:srgbClr val="1154CC"/>
              </a:solidFill>
              <a:latin typeface="Trebuchet MS"/>
              <a:ea typeface="Trebuchet MS"/>
              <a:cs typeface="Trebuchet MS"/>
              <a:sym typeface="Trebuchet MS"/>
            </a:endParaRPr>
          </a:p>
          <a:p>
            <a:pPr marL="212090" marR="0" lvl="0" indent="0" algn="l" rtl="0">
              <a:spcBef>
                <a:spcPts val="100"/>
              </a:spcBef>
              <a:spcAft>
                <a:spcPts val="0"/>
              </a:spcAft>
              <a:buNone/>
            </a:pPr>
            <a:r>
              <a:rPr lang="en-US" sz="1800" b="1" dirty="0">
                <a:solidFill>
                  <a:srgbClr val="434343"/>
                </a:solidFill>
                <a:latin typeface="Trebuchet MS"/>
                <a:ea typeface="Trebuchet MS"/>
                <a:cs typeface="Trebuchet MS"/>
                <a:sym typeface="Trebuchet MS"/>
              </a:rPr>
              <a:t>Union Marketing</a:t>
            </a:r>
            <a:r>
              <a:rPr lang="en-US" sz="1800" dirty="0">
                <a:solidFill>
                  <a:srgbClr val="434343"/>
                </a:solidFill>
                <a:latin typeface="Trebuchet MS"/>
                <a:ea typeface="Trebuchet MS"/>
                <a:cs typeface="Trebuchet MS"/>
                <a:sym typeface="Trebuchet MS"/>
              </a:rPr>
              <a:t>:</a:t>
            </a:r>
            <a:r>
              <a:rPr lang="en-US" sz="1800" dirty="0">
                <a:solidFill>
                  <a:srgbClr val="1154CC"/>
                </a:solidFill>
                <a:latin typeface="Trebuchet MS"/>
                <a:ea typeface="Trebuchet MS"/>
                <a:cs typeface="Trebuchet MS"/>
                <a:sym typeface="Trebuchet MS"/>
              </a:rPr>
              <a:t> </a:t>
            </a:r>
            <a:r>
              <a:rPr lang="en-US" sz="1800" u="sng" dirty="0">
                <a:solidFill>
                  <a:srgbClr val="1154CC"/>
                </a:solidFill>
                <a:latin typeface="Trebuchet MS"/>
                <a:ea typeface="Trebuchet MS"/>
                <a:cs typeface="Trebuchet MS"/>
                <a:sym typeface="Trebuchet MS"/>
                <a:hlinkClick r:id="rId5">
                  <a:extLst>
                    <a:ext uri="{A12FA001-AC4F-418D-AE19-62706E023703}">
                      <ahyp:hlinkClr xmlns:ahyp="http://schemas.microsoft.com/office/drawing/2018/hyperlinkcolor" val="tx"/>
                    </a:ext>
                  </a:extLst>
                </a:hlinkClick>
              </a:rPr>
              <a:t>markdesk@uwm.edu</a:t>
            </a:r>
            <a:endParaRPr dirty="0"/>
          </a:p>
          <a:p>
            <a:pPr marL="212090" marR="0" lvl="0" indent="0" algn="l" rtl="0">
              <a:spcBef>
                <a:spcPts val="100"/>
              </a:spcBef>
              <a:spcAft>
                <a:spcPts val="0"/>
              </a:spcAft>
              <a:buNone/>
            </a:pPr>
            <a:r>
              <a:rPr lang="en-US" sz="1800" b="1" dirty="0">
                <a:solidFill>
                  <a:srgbClr val="434343"/>
                </a:solidFill>
                <a:latin typeface="Trebuchet MS"/>
                <a:ea typeface="Trebuchet MS"/>
                <a:cs typeface="Trebuchet MS"/>
                <a:sym typeface="Trebuchet MS"/>
              </a:rPr>
              <a:t>Catering: </a:t>
            </a:r>
            <a:r>
              <a:rPr lang="en-US" sz="1800" u="sng" dirty="0" err="1">
                <a:solidFill>
                  <a:srgbClr val="FF0000"/>
                </a:solidFill>
                <a:latin typeface="Trebuchet MS"/>
                <a:ea typeface="Trebuchet MS"/>
                <a:cs typeface="Trebuchet MS"/>
                <a:sym typeface="Trebuchet MS"/>
              </a:rPr>
              <a:t>uwm-catering@uwm.edu</a:t>
            </a:r>
            <a:endParaRPr lang="en-US" sz="1800" u="sng" dirty="0">
              <a:solidFill>
                <a:srgbClr val="FF0000"/>
              </a:solidFill>
              <a:latin typeface="Trebuchet MS"/>
              <a:ea typeface="Trebuchet MS"/>
              <a:cs typeface="Trebuchet MS"/>
              <a:sym typeface="Trebuchet MS"/>
            </a:endParaRPr>
          </a:p>
          <a:p>
            <a:pPr marL="212090" marR="0" lvl="0" indent="0" algn="l" rtl="0">
              <a:lnSpc>
                <a:spcPct val="100000"/>
              </a:lnSpc>
              <a:spcBef>
                <a:spcPts val="100"/>
              </a:spcBef>
              <a:spcAft>
                <a:spcPts val="0"/>
              </a:spcAft>
              <a:buNone/>
            </a:pPr>
            <a:r>
              <a:rPr lang="en-US" sz="1800" b="1" dirty="0">
                <a:solidFill>
                  <a:srgbClr val="434343"/>
                </a:solidFill>
                <a:latin typeface="Trebuchet MS"/>
                <a:ea typeface="Trebuchet MS"/>
                <a:cs typeface="Trebuchet MS"/>
                <a:sym typeface="Trebuchet MS"/>
              </a:rPr>
              <a:t>Event Services</a:t>
            </a:r>
            <a:r>
              <a:rPr lang="en-US" sz="1800" dirty="0">
                <a:solidFill>
                  <a:srgbClr val="434343"/>
                </a:solidFill>
                <a:latin typeface="Trebuchet MS"/>
                <a:ea typeface="Trebuchet MS"/>
                <a:cs typeface="Trebuchet MS"/>
                <a:sym typeface="Trebuchet MS"/>
              </a:rPr>
              <a:t>:</a:t>
            </a:r>
            <a:r>
              <a:rPr lang="en-US" sz="1800" dirty="0">
                <a:solidFill>
                  <a:srgbClr val="1154CC"/>
                </a:solidFill>
                <a:latin typeface="Trebuchet MS"/>
                <a:ea typeface="Trebuchet MS"/>
                <a:cs typeface="Trebuchet MS"/>
                <a:sym typeface="Trebuchet MS"/>
              </a:rPr>
              <a:t> </a:t>
            </a:r>
            <a:r>
              <a:rPr lang="en-US" sz="1800" u="sng" dirty="0">
                <a:solidFill>
                  <a:srgbClr val="1154CC"/>
                </a:solidFill>
                <a:latin typeface="Trebuchet MS"/>
                <a:ea typeface="Trebuchet MS"/>
                <a:cs typeface="Trebuchet MS"/>
                <a:sym typeface="Trebuchet MS"/>
                <a:hlinkClick r:id="rId6">
                  <a:extLst>
                    <a:ext uri="{A12FA001-AC4F-418D-AE19-62706E023703}">
                      <ahyp:hlinkClr xmlns:ahyp="http://schemas.microsoft.com/office/drawing/2018/hyperlinkcolor" val="tx"/>
                    </a:ext>
                  </a:extLst>
                </a:hlinkClick>
              </a:rPr>
              <a:t>reservat@uwm.edu </a:t>
            </a:r>
            <a:endParaRPr lang="en-US" sz="1800" u="sng" dirty="0">
              <a:solidFill>
                <a:srgbClr val="1154CC"/>
              </a:solidFill>
              <a:latin typeface="Trebuchet MS"/>
              <a:ea typeface="Trebuchet MS"/>
              <a:cs typeface="Trebuchet MS"/>
              <a:sym typeface="Trebuchet MS"/>
            </a:endParaRPr>
          </a:p>
          <a:p>
            <a:pPr marL="212090" marR="0" lvl="0" indent="0" algn="l" rtl="0">
              <a:lnSpc>
                <a:spcPct val="100000"/>
              </a:lnSpc>
              <a:spcBef>
                <a:spcPts val="100"/>
              </a:spcBef>
              <a:spcAft>
                <a:spcPts val="0"/>
              </a:spcAft>
              <a:buNone/>
            </a:pPr>
            <a:endParaRPr lang="en-US" sz="1800" u="sng" dirty="0">
              <a:solidFill>
                <a:srgbClr val="1154CC"/>
              </a:solidFill>
              <a:latin typeface="Trebuchet MS"/>
              <a:ea typeface="Trebuchet MS"/>
              <a:cs typeface="Trebuchet MS"/>
              <a:sym typeface="Trebuchet MS"/>
            </a:endParaRPr>
          </a:p>
          <a:p>
            <a:pPr marL="212090" marR="0" lvl="0" indent="0" algn="l" rtl="0">
              <a:lnSpc>
                <a:spcPct val="100000"/>
              </a:lnSpc>
              <a:spcBef>
                <a:spcPts val="100"/>
              </a:spcBef>
              <a:spcAft>
                <a:spcPts val="0"/>
              </a:spcAft>
              <a:buNone/>
            </a:pPr>
            <a:endParaRPr lang="en-US" sz="1800" u="sng" dirty="0">
              <a:solidFill>
                <a:srgbClr val="1154CC"/>
              </a:solidFill>
              <a:latin typeface="Trebuchet MS"/>
              <a:ea typeface="Trebuchet MS"/>
              <a:cs typeface="Trebuchet MS"/>
              <a:sym typeface="Trebuchet MS"/>
            </a:endParaRPr>
          </a:p>
          <a:p>
            <a:pPr marL="212090" marR="0" lvl="0" indent="0" algn="l" rtl="0">
              <a:lnSpc>
                <a:spcPct val="100000"/>
              </a:lnSpc>
              <a:spcBef>
                <a:spcPts val="100"/>
              </a:spcBef>
              <a:spcAft>
                <a:spcPts val="0"/>
              </a:spcAft>
              <a:buNone/>
            </a:pPr>
            <a:endParaRPr lang="en-US" sz="1800" u="sng" dirty="0">
              <a:solidFill>
                <a:srgbClr val="1154CC"/>
              </a:solidFill>
              <a:latin typeface="Trebuchet MS"/>
              <a:ea typeface="Trebuchet MS"/>
              <a:cs typeface="Trebuchet MS"/>
              <a:sym typeface="Trebuchet MS"/>
            </a:endParaRPr>
          </a:p>
          <a:p>
            <a:pPr marL="212090">
              <a:spcBef>
                <a:spcPts val="100"/>
              </a:spcBef>
            </a:pPr>
            <a:r>
              <a:rPr lang="fr-FR" sz="1800" b="1" dirty="0">
                <a:solidFill>
                  <a:srgbClr val="434343"/>
                </a:solidFill>
                <a:latin typeface="Trebuchet MS"/>
                <a:ea typeface="Trebuchet MS"/>
                <a:cs typeface="Trebuchet MS"/>
                <a:sym typeface="Trebuchet MS"/>
              </a:rPr>
              <a:t>**General questions? Email </a:t>
            </a:r>
            <a:r>
              <a:rPr lang="fr-FR" sz="1800" b="1" u="sng" dirty="0">
                <a:solidFill>
                  <a:srgbClr val="434343"/>
                </a:solidFill>
                <a:latin typeface="Trebuchet MS"/>
                <a:ea typeface="Trebuchet MS"/>
                <a:cs typeface="Trebuchet MS"/>
                <a:sym typeface="Trebuchet MS"/>
                <a:hlinkClick r:id="rId3">
                  <a:extLst>
                    <a:ext uri="{A12FA001-AC4F-418D-AE19-62706E023703}">
                      <ahyp:hlinkClr xmlns:ahyp="http://schemas.microsoft.com/office/drawing/2018/hyperlinkcolor" val="tx"/>
                    </a:ext>
                  </a:extLst>
                </a:hlinkClick>
              </a:rPr>
              <a:t>sac-questions@uwm.edu</a:t>
            </a:r>
            <a:r>
              <a:rPr lang="fr-FR" sz="1800" b="1" dirty="0">
                <a:solidFill>
                  <a:srgbClr val="434343"/>
                </a:solidFill>
                <a:latin typeface="Trebuchet MS"/>
                <a:ea typeface="Trebuchet MS"/>
                <a:cs typeface="Trebuchet MS"/>
                <a:sym typeface="Trebuchet MS"/>
              </a:rPr>
              <a:t>**</a:t>
            </a:r>
            <a:endParaRPr lang="fr-FR" sz="1800" dirty="0">
              <a:solidFill>
                <a:schemeClr val="dk1"/>
              </a:solidFill>
              <a:latin typeface="Trebuchet MS"/>
              <a:ea typeface="Trebuchet MS"/>
              <a:cs typeface="Trebuchet MS"/>
              <a:sym typeface="Trebuchet MS"/>
            </a:endParaRPr>
          </a:p>
          <a:p>
            <a:pPr marL="212090" marR="0" lvl="0" indent="0" algn="l" rtl="0">
              <a:lnSpc>
                <a:spcPct val="100000"/>
              </a:lnSpc>
              <a:spcBef>
                <a:spcPts val="100"/>
              </a:spcBef>
              <a:spcAft>
                <a:spcPts val="0"/>
              </a:spcAft>
              <a:buNone/>
            </a:pPr>
            <a:endParaRPr sz="1800" dirty="0">
              <a:solidFill>
                <a:srgbClr val="1154CC"/>
              </a:solidFill>
              <a:latin typeface="Trebuchet MS"/>
              <a:ea typeface="Trebuchet MS"/>
              <a:cs typeface="Trebuchet MS"/>
              <a:sym typeface="Trebuchet M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8" name="Google Shape;378;p43"/>
          <p:cNvSpPr txBox="1">
            <a:spLocks noGrp="1"/>
          </p:cNvSpPr>
          <p:nvPr>
            <p:ph type="body" idx="1"/>
          </p:nvPr>
        </p:nvSpPr>
        <p:spPr>
          <a:xfrm>
            <a:off x="765492" y="1541081"/>
            <a:ext cx="4692650" cy="1491614"/>
          </a:xfrm>
          <a:prstGeom prst="rect">
            <a:avLst/>
          </a:prstGeom>
          <a:noFill/>
          <a:ln>
            <a:noFill/>
          </a:ln>
        </p:spPr>
        <p:txBody>
          <a:bodyPr spcFirstLastPara="1" wrap="square" lIns="0" tIns="14600" rIns="0" bIns="0" anchor="t" anchorCtr="0">
            <a:spAutoFit/>
          </a:bodyPr>
          <a:lstStyle/>
          <a:p>
            <a:pPr marL="12700" lvl="0" indent="0" algn="l" rtl="0">
              <a:lnSpc>
                <a:spcPct val="100000"/>
              </a:lnSpc>
              <a:spcBef>
                <a:spcPts val="0"/>
              </a:spcBef>
              <a:spcAft>
                <a:spcPts val="0"/>
              </a:spcAft>
              <a:buNone/>
            </a:pPr>
            <a:r>
              <a:rPr lang="en-US"/>
              <a:t>Thanks!</a:t>
            </a:r>
            <a:endParaRPr/>
          </a:p>
        </p:txBody>
      </p:sp>
      <p:sp>
        <p:nvSpPr>
          <p:cNvPr id="379" name="Google Shape;379;p43"/>
          <p:cNvSpPr txBox="1"/>
          <p:nvPr/>
        </p:nvSpPr>
        <p:spPr>
          <a:xfrm>
            <a:off x="765492" y="2822762"/>
            <a:ext cx="4360690" cy="1481155"/>
          </a:xfrm>
          <a:prstGeom prst="rect">
            <a:avLst/>
          </a:prstGeom>
          <a:noFill/>
          <a:ln>
            <a:noFill/>
          </a:ln>
        </p:spPr>
        <p:txBody>
          <a:bodyPr spcFirstLastPara="1" wrap="square" lIns="0" tIns="191750" rIns="0" bIns="0" anchor="t" anchorCtr="0">
            <a:spAutoFit/>
          </a:bodyPr>
          <a:lstStyle/>
          <a:p>
            <a:pPr marL="12700" marR="0" lvl="0" indent="0" algn="l" rtl="0">
              <a:lnSpc>
                <a:spcPct val="100000"/>
              </a:lnSpc>
              <a:spcBef>
                <a:spcPts val="0"/>
              </a:spcBef>
              <a:spcAft>
                <a:spcPts val="0"/>
              </a:spcAft>
              <a:buNone/>
            </a:pPr>
            <a:r>
              <a:rPr lang="en-US" sz="3600" b="1" dirty="0">
                <a:solidFill>
                  <a:srgbClr val="666666"/>
                </a:solidFill>
                <a:latin typeface="Trebuchet MS"/>
                <a:ea typeface="Trebuchet MS"/>
                <a:cs typeface="Trebuchet MS"/>
                <a:sym typeface="Trebuchet MS"/>
              </a:rPr>
              <a:t>Any questions?</a:t>
            </a:r>
            <a:endParaRPr sz="3600" dirty="0">
              <a:solidFill>
                <a:schemeClr val="dk1"/>
              </a:solidFill>
              <a:latin typeface="Trebuchet MS"/>
              <a:ea typeface="Trebuchet MS"/>
              <a:cs typeface="Trebuchet MS"/>
              <a:sym typeface="Trebuchet MS"/>
            </a:endParaRPr>
          </a:p>
          <a:p>
            <a:pPr marL="12700" marR="0" lvl="0" indent="0" algn="l" rtl="0">
              <a:lnSpc>
                <a:spcPct val="100000"/>
              </a:lnSpc>
              <a:spcBef>
                <a:spcPts val="710"/>
              </a:spcBef>
              <a:spcAft>
                <a:spcPts val="0"/>
              </a:spcAft>
              <a:buNone/>
            </a:pPr>
            <a:endParaRPr lang="en-US" sz="1800" dirty="0">
              <a:solidFill>
                <a:srgbClr val="666666"/>
              </a:solidFill>
              <a:latin typeface="Trebuchet MS"/>
              <a:ea typeface="Trebuchet MS"/>
              <a:cs typeface="Trebuchet MS"/>
              <a:sym typeface="Trebuchet MS"/>
            </a:endParaRPr>
          </a:p>
          <a:p>
            <a:pPr marL="12700" marR="0" lvl="0" indent="0" algn="l" rtl="0">
              <a:lnSpc>
                <a:spcPct val="100000"/>
              </a:lnSpc>
              <a:spcBef>
                <a:spcPts val="710"/>
              </a:spcBef>
              <a:spcAft>
                <a:spcPts val="0"/>
              </a:spcAft>
              <a:buNone/>
            </a:pPr>
            <a:r>
              <a:rPr lang="en-US" sz="1800" dirty="0">
                <a:solidFill>
                  <a:srgbClr val="666666"/>
                </a:solidFill>
                <a:latin typeface="Trebuchet MS"/>
                <a:ea typeface="Trebuchet MS"/>
                <a:cs typeface="Trebuchet MS"/>
                <a:sym typeface="Trebuchet MS"/>
              </a:rPr>
              <a:t>Email us at sac-questions@uwm.edu!</a:t>
            </a:r>
            <a:endParaRPr sz="1800" dirty="0">
              <a:solidFill>
                <a:schemeClr val="dk1"/>
              </a:solidFill>
              <a:latin typeface="Trebuchet MS"/>
              <a:ea typeface="Trebuchet MS"/>
              <a:cs typeface="Trebuchet MS"/>
              <a:sym typeface="Trebuchet MS"/>
            </a:endParaRPr>
          </a:p>
        </p:txBody>
      </p:sp>
      <p:sp>
        <p:nvSpPr>
          <p:cNvPr id="380" name="Google Shape;380;p43"/>
          <p:cNvSpPr/>
          <p:nvPr/>
        </p:nvSpPr>
        <p:spPr>
          <a:xfrm>
            <a:off x="8058150" y="323850"/>
            <a:ext cx="790575" cy="733425"/>
          </a:xfrm>
          <a:custGeom>
            <a:avLst/>
            <a:gdLst/>
            <a:ahLst/>
            <a:cxnLst/>
            <a:rect l="l" t="t" r="r" b="b"/>
            <a:pathLst>
              <a:path w="790575" h="733425" extrusionOk="0">
                <a:moveTo>
                  <a:pt x="415544" y="0"/>
                </a:moveTo>
                <a:lnTo>
                  <a:pt x="375030" y="0"/>
                </a:lnTo>
                <a:lnTo>
                  <a:pt x="354838" y="1270"/>
                </a:lnTo>
                <a:lnTo>
                  <a:pt x="315595" y="6096"/>
                </a:lnTo>
                <a:lnTo>
                  <a:pt x="277368" y="14604"/>
                </a:lnTo>
                <a:lnTo>
                  <a:pt x="223900" y="32765"/>
                </a:lnTo>
                <a:lnTo>
                  <a:pt x="207136" y="41275"/>
                </a:lnTo>
                <a:lnTo>
                  <a:pt x="190500" y="48513"/>
                </a:lnTo>
                <a:lnTo>
                  <a:pt x="144145" y="77724"/>
                </a:lnTo>
                <a:lnTo>
                  <a:pt x="102361" y="111760"/>
                </a:lnTo>
                <a:lnTo>
                  <a:pt x="57150" y="163957"/>
                </a:lnTo>
                <a:lnTo>
                  <a:pt x="30988" y="208914"/>
                </a:lnTo>
                <a:lnTo>
                  <a:pt x="11938" y="256286"/>
                </a:lnTo>
                <a:lnTo>
                  <a:pt x="0" y="324230"/>
                </a:lnTo>
                <a:lnTo>
                  <a:pt x="0" y="360679"/>
                </a:lnTo>
                <a:lnTo>
                  <a:pt x="14350" y="433450"/>
                </a:lnTo>
                <a:lnTo>
                  <a:pt x="35686" y="484504"/>
                </a:lnTo>
                <a:lnTo>
                  <a:pt x="65531" y="530605"/>
                </a:lnTo>
                <a:lnTo>
                  <a:pt x="76200" y="545211"/>
                </a:lnTo>
                <a:lnTo>
                  <a:pt x="102361" y="571880"/>
                </a:lnTo>
                <a:lnTo>
                  <a:pt x="116713" y="585215"/>
                </a:lnTo>
                <a:lnTo>
                  <a:pt x="130936" y="597408"/>
                </a:lnTo>
                <a:lnTo>
                  <a:pt x="121539" y="615696"/>
                </a:lnTo>
                <a:lnTo>
                  <a:pt x="98805" y="653288"/>
                </a:lnTo>
                <a:lnTo>
                  <a:pt x="66675" y="689737"/>
                </a:lnTo>
                <a:lnTo>
                  <a:pt x="25019" y="720089"/>
                </a:lnTo>
                <a:lnTo>
                  <a:pt x="13080" y="724915"/>
                </a:lnTo>
                <a:lnTo>
                  <a:pt x="0" y="731012"/>
                </a:lnTo>
                <a:lnTo>
                  <a:pt x="5969" y="731012"/>
                </a:lnTo>
                <a:lnTo>
                  <a:pt x="23875" y="733425"/>
                </a:lnTo>
                <a:lnTo>
                  <a:pt x="66675" y="733425"/>
                </a:lnTo>
                <a:lnTo>
                  <a:pt x="121539" y="724915"/>
                </a:lnTo>
                <a:lnTo>
                  <a:pt x="161925" y="711580"/>
                </a:lnTo>
                <a:lnTo>
                  <a:pt x="203580" y="689737"/>
                </a:lnTo>
                <a:lnTo>
                  <a:pt x="242950" y="658113"/>
                </a:lnTo>
                <a:lnTo>
                  <a:pt x="278638" y="670305"/>
                </a:lnTo>
                <a:lnTo>
                  <a:pt x="335788" y="681227"/>
                </a:lnTo>
                <a:lnTo>
                  <a:pt x="354838" y="683640"/>
                </a:lnTo>
                <a:lnTo>
                  <a:pt x="375030" y="684911"/>
                </a:lnTo>
                <a:lnTo>
                  <a:pt x="415544" y="684911"/>
                </a:lnTo>
                <a:lnTo>
                  <a:pt x="456056" y="681227"/>
                </a:lnTo>
                <a:lnTo>
                  <a:pt x="494156" y="673862"/>
                </a:lnTo>
                <a:lnTo>
                  <a:pt x="548894" y="658113"/>
                </a:lnTo>
                <a:lnTo>
                  <a:pt x="616711" y="626617"/>
                </a:lnTo>
                <a:lnTo>
                  <a:pt x="660780" y="596264"/>
                </a:lnTo>
                <a:lnTo>
                  <a:pt x="675004" y="584073"/>
                </a:lnTo>
                <a:lnTo>
                  <a:pt x="688213" y="573151"/>
                </a:lnTo>
                <a:lnTo>
                  <a:pt x="700024" y="559815"/>
                </a:lnTo>
                <a:lnTo>
                  <a:pt x="711961" y="547624"/>
                </a:lnTo>
                <a:lnTo>
                  <a:pt x="722629" y="534288"/>
                </a:lnTo>
                <a:lnTo>
                  <a:pt x="759586" y="475996"/>
                </a:lnTo>
                <a:lnTo>
                  <a:pt x="778636" y="427354"/>
                </a:lnTo>
                <a:lnTo>
                  <a:pt x="790575" y="359410"/>
                </a:lnTo>
                <a:lnTo>
                  <a:pt x="790575" y="324230"/>
                </a:lnTo>
                <a:lnTo>
                  <a:pt x="778636" y="256286"/>
                </a:lnTo>
                <a:lnTo>
                  <a:pt x="759586" y="208914"/>
                </a:lnTo>
                <a:lnTo>
                  <a:pt x="733425" y="163957"/>
                </a:lnTo>
                <a:lnTo>
                  <a:pt x="700024" y="123951"/>
                </a:lnTo>
                <a:lnTo>
                  <a:pt x="646429" y="77724"/>
                </a:lnTo>
                <a:lnTo>
                  <a:pt x="600075" y="48513"/>
                </a:lnTo>
                <a:lnTo>
                  <a:pt x="583438" y="41275"/>
                </a:lnTo>
                <a:lnTo>
                  <a:pt x="566674" y="32765"/>
                </a:lnTo>
                <a:lnTo>
                  <a:pt x="513206" y="14604"/>
                </a:lnTo>
                <a:lnTo>
                  <a:pt x="494156" y="9778"/>
                </a:lnTo>
                <a:lnTo>
                  <a:pt x="474979" y="6096"/>
                </a:lnTo>
                <a:lnTo>
                  <a:pt x="435736" y="1270"/>
                </a:lnTo>
                <a:lnTo>
                  <a:pt x="415544" y="0"/>
                </a:lnTo>
                <a:close/>
              </a:path>
            </a:pathLst>
          </a:custGeom>
          <a:solidFill>
            <a:srgbClr val="FFB6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20470</TotalTime>
  <Words>2800</Words>
  <Application>Microsoft Macintosh PowerPoint</Application>
  <PresentationFormat>On-screen Show (16:9)</PresentationFormat>
  <Paragraphs>297</Paragraphs>
  <Slides>50</Slides>
  <Notes>50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50</vt:i4>
      </vt:variant>
    </vt:vector>
  </HeadingPairs>
  <TitlesOfParts>
    <vt:vector size="55" baseType="lpstr">
      <vt:lpstr>Arial</vt:lpstr>
      <vt:lpstr>Calibri</vt:lpstr>
      <vt:lpstr>Courier New</vt:lpstr>
      <vt:lpstr>Trebuchet MS</vt:lpstr>
      <vt:lpstr>Office Theme</vt:lpstr>
      <vt:lpstr>PowerPoint Presentation</vt:lpstr>
      <vt:lpstr>What is SAC?</vt:lpstr>
      <vt:lpstr>About SAC Funds</vt:lpstr>
      <vt:lpstr>Student  Association</vt:lpstr>
      <vt:lpstr>SAC funds  are regulated by state policy.</vt:lpstr>
      <vt:lpstr>Guiding policies</vt:lpstr>
      <vt:lpstr>1</vt:lpstr>
      <vt:lpstr>General Rules</vt:lpstr>
      <vt:lpstr>Types of Grants</vt:lpstr>
      <vt:lpstr>Event Grants </vt:lpstr>
      <vt:lpstr>PowerPoint Presentation</vt:lpstr>
      <vt:lpstr>Operations Grants</vt:lpstr>
      <vt:lpstr>Travel Grants</vt:lpstr>
      <vt:lpstr>PowerPoint Presentation</vt:lpstr>
      <vt:lpstr>Kick Start Grants</vt:lpstr>
      <vt:lpstr>PowerPoint Presentation</vt:lpstr>
      <vt:lpstr>SAC cannot fund...</vt:lpstr>
      <vt:lpstr>Automatic Denials</vt:lpstr>
      <vt:lpstr>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Grant hearings</vt:lpstr>
      <vt:lpstr>After you get the grant</vt:lpstr>
      <vt:lpstr>3</vt:lpstr>
      <vt:lpstr>Overall Guidelines</vt:lpstr>
      <vt:lpstr>Quotes: Marketing, Event Services, and Catering</vt:lpstr>
      <vt:lpstr>PowerPoint Presentation</vt:lpstr>
      <vt:lpstr>PowerPoint Presentation</vt:lpstr>
      <vt:lpstr>PowerPoint Presentation</vt:lpstr>
      <vt:lpstr>Quotes: Honorariums</vt:lpstr>
      <vt:lpstr>PowerPoint Presentation</vt:lpstr>
      <vt:lpstr>Quotes: Hotels</vt:lpstr>
      <vt:lpstr>PowerPoint Presentation</vt:lpstr>
      <vt:lpstr>A note on redistributions</vt:lpstr>
      <vt:lpstr>PowerPoint Presentation</vt:lpstr>
      <vt:lpstr>PowerPoint Presentation</vt:lpstr>
      <vt:lpstr>Important Deadlines</vt:lpstr>
      <vt:lpstr>Contact Information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Wesley Hines</dc:creator>
  <cp:lastModifiedBy>Jacob R Hubbard</cp:lastModifiedBy>
  <cp:revision>22</cp:revision>
  <cp:lastPrinted>2026-08-13T17:00:23Z</cp:lastPrinted>
  <dcterms:created xsi:type="dcterms:W3CDTF">2021-10-04T18:45:05Z</dcterms:created>
  <dcterms:modified xsi:type="dcterms:W3CDTF">2026-09-21T14:58:54Z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2021-03-03T00:00:00Z</vt:filetime>
  </property>
  <property fmtid="{D5CDD505-2E9C-101B-9397-08002B2CF9AE}" pid="3" name="LastSaved">
    <vt:filetime>2021-10-04T00:00:00Z</vt:filetime>
  </property>
</Properties>
</file>