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5" r:id="rId26"/>
    <p:sldId id="286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8" r:id="rId36"/>
    <p:sldId id="307" r:id="rId37"/>
    <p:sldId id="299" r:id="rId38"/>
    <p:sldId id="300" r:id="rId39"/>
    <p:sldId id="301" r:id="rId40"/>
    <p:sldId id="302" r:id="rId41"/>
    <p:sldId id="303" r:id="rId42"/>
    <p:sldId id="304" r:id="rId43"/>
    <p:sldId id="306" r:id="rId44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D86320-6F83-40D7-90BB-D33EFCC11E07}" v="7" dt="2023-09-22T16:14:01.90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5"/>
    <p:restoredTop sz="94679"/>
  </p:normalViewPr>
  <p:slideViewPr>
    <p:cSldViewPr>
      <p:cViewPr varScale="1">
        <p:scale>
          <a:sx n="139" d="100"/>
          <a:sy n="139" d="100"/>
        </p:scale>
        <p:origin x="1096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1" i="0">
                <a:solidFill>
                  <a:srgbClr val="FFB60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65" dirty="0"/>
              <a:t>‹#›</a:t>
            </a:fld>
            <a:endParaRPr spc="6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1" i="0">
                <a:solidFill>
                  <a:srgbClr val="FFB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600" b="1" i="0">
                <a:solidFill>
                  <a:srgbClr val="FFB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1" i="0">
                <a:solidFill>
                  <a:srgbClr val="FFB60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65" dirty="0"/>
              <a:t>‹#›</a:t>
            </a:fld>
            <a:endParaRPr spc="6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1" i="0">
                <a:solidFill>
                  <a:srgbClr val="FFB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01382" y="1374457"/>
            <a:ext cx="3725545" cy="3277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43434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26710" y="1451927"/>
            <a:ext cx="3413125" cy="2962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43434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1" i="0">
                <a:solidFill>
                  <a:srgbClr val="FFB60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65" dirty="0"/>
              <a:t>‹#›</a:t>
            </a:fld>
            <a:endParaRPr spc="6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1000" y="228600"/>
            <a:ext cx="8382000" cy="4543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1" i="0">
                <a:solidFill>
                  <a:srgbClr val="FFB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1" i="0">
                <a:solidFill>
                  <a:srgbClr val="FFB60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65" dirty="0"/>
              <a:t>‹#›</a:t>
            </a:fld>
            <a:endParaRPr spc="6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1" i="0">
                <a:solidFill>
                  <a:srgbClr val="FFB60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65" dirty="0"/>
              <a:t>‹#›</a:t>
            </a:fld>
            <a:endParaRPr spc="6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90525" y="381000"/>
            <a:ext cx="8362950" cy="4381500"/>
          </a:xfrm>
          <a:custGeom>
            <a:avLst/>
            <a:gdLst/>
            <a:ahLst/>
            <a:cxnLst/>
            <a:rect l="l" t="t" r="r" b="b"/>
            <a:pathLst>
              <a:path w="8362950" h="4381500">
                <a:moveTo>
                  <a:pt x="7407275" y="0"/>
                </a:moveTo>
                <a:lnTo>
                  <a:pt x="387235" y="0"/>
                </a:lnTo>
                <a:lnTo>
                  <a:pt x="346405" y="1777"/>
                </a:lnTo>
                <a:lnTo>
                  <a:pt x="309079" y="7112"/>
                </a:lnTo>
                <a:lnTo>
                  <a:pt x="271792" y="17779"/>
                </a:lnTo>
                <a:lnTo>
                  <a:pt x="202526" y="46227"/>
                </a:lnTo>
                <a:lnTo>
                  <a:pt x="140334" y="88773"/>
                </a:lnTo>
                <a:lnTo>
                  <a:pt x="88811" y="140208"/>
                </a:lnTo>
                <a:lnTo>
                  <a:pt x="46189" y="202437"/>
                </a:lnTo>
                <a:lnTo>
                  <a:pt x="17779" y="271652"/>
                </a:lnTo>
                <a:lnTo>
                  <a:pt x="7111" y="308863"/>
                </a:lnTo>
                <a:lnTo>
                  <a:pt x="0" y="386969"/>
                </a:lnTo>
                <a:lnTo>
                  <a:pt x="0" y="3994480"/>
                </a:lnTo>
                <a:lnTo>
                  <a:pt x="1790" y="4035298"/>
                </a:lnTo>
                <a:lnTo>
                  <a:pt x="17779" y="4109859"/>
                </a:lnTo>
                <a:lnTo>
                  <a:pt x="46189" y="4179087"/>
                </a:lnTo>
                <a:lnTo>
                  <a:pt x="88811" y="4241241"/>
                </a:lnTo>
                <a:lnTo>
                  <a:pt x="140334" y="4292739"/>
                </a:lnTo>
                <a:lnTo>
                  <a:pt x="202526" y="4335335"/>
                </a:lnTo>
                <a:lnTo>
                  <a:pt x="271792" y="4363732"/>
                </a:lnTo>
                <a:lnTo>
                  <a:pt x="309079" y="4374388"/>
                </a:lnTo>
                <a:lnTo>
                  <a:pt x="387235" y="4381500"/>
                </a:lnTo>
                <a:lnTo>
                  <a:pt x="7975727" y="4381500"/>
                </a:lnTo>
                <a:lnTo>
                  <a:pt x="8016494" y="4379709"/>
                </a:lnTo>
                <a:lnTo>
                  <a:pt x="8091170" y="4363732"/>
                </a:lnTo>
                <a:lnTo>
                  <a:pt x="8160384" y="4335335"/>
                </a:lnTo>
                <a:lnTo>
                  <a:pt x="8222615" y="4292739"/>
                </a:lnTo>
                <a:lnTo>
                  <a:pt x="8274177" y="4241241"/>
                </a:lnTo>
                <a:lnTo>
                  <a:pt x="8316722" y="4179087"/>
                </a:lnTo>
                <a:lnTo>
                  <a:pt x="8345170" y="4109859"/>
                </a:lnTo>
                <a:lnTo>
                  <a:pt x="8355838" y="4072585"/>
                </a:lnTo>
                <a:lnTo>
                  <a:pt x="8362950" y="3994480"/>
                </a:lnTo>
                <a:lnTo>
                  <a:pt x="8362950" y="955166"/>
                </a:lnTo>
              </a:path>
            </a:pathLst>
          </a:custGeom>
          <a:ln w="19050">
            <a:solidFill>
              <a:srgbClr val="FFB6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5492" y="990917"/>
            <a:ext cx="3646170" cy="1491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1" i="0">
                <a:solidFill>
                  <a:srgbClr val="FFB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5492" y="1541081"/>
            <a:ext cx="4692650" cy="1491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1" i="0">
                <a:solidFill>
                  <a:srgbClr val="FFB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43695" y="4773504"/>
            <a:ext cx="273050" cy="21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50" b="1" i="0">
                <a:solidFill>
                  <a:srgbClr val="FFB60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65" dirty="0"/>
              <a:t>‹#›</a:t>
            </a:fld>
            <a:endParaRPr spc="6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si-busoffice@uwm.edu" TargetMode="External"/><Relationship Id="rId2" Type="http://schemas.openxmlformats.org/officeDocument/2006/relationships/hyperlink" Target="mailto:sa-sac@uwm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eservat@uwm.edu" TargetMode="External"/><Relationship Id="rId5" Type="http://schemas.openxmlformats.org/officeDocument/2006/relationships/hyperlink" Target="mailto:2020-catering@uwm.edu" TargetMode="External"/><Relationship Id="rId4" Type="http://schemas.openxmlformats.org/officeDocument/2006/relationships/hyperlink" Target="mailto:markdesk@uwm.edu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0525" y="381000"/>
            <a:ext cx="8362950" cy="4381500"/>
          </a:xfrm>
          <a:custGeom>
            <a:avLst/>
            <a:gdLst/>
            <a:ahLst/>
            <a:cxnLst/>
            <a:rect l="l" t="t" r="r" b="b"/>
            <a:pathLst>
              <a:path w="8362950" h="4381500">
                <a:moveTo>
                  <a:pt x="7407275" y="0"/>
                </a:moveTo>
                <a:lnTo>
                  <a:pt x="387235" y="0"/>
                </a:lnTo>
                <a:lnTo>
                  <a:pt x="346405" y="1777"/>
                </a:lnTo>
                <a:lnTo>
                  <a:pt x="309079" y="7112"/>
                </a:lnTo>
                <a:lnTo>
                  <a:pt x="271792" y="17779"/>
                </a:lnTo>
                <a:lnTo>
                  <a:pt x="202526" y="46227"/>
                </a:lnTo>
                <a:lnTo>
                  <a:pt x="140334" y="88773"/>
                </a:lnTo>
                <a:lnTo>
                  <a:pt x="88811" y="140208"/>
                </a:lnTo>
                <a:lnTo>
                  <a:pt x="46189" y="202437"/>
                </a:lnTo>
                <a:lnTo>
                  <a:pt x="17779" y="271652"/>
                </a:lnTo>
                <a:lnTo>
                  <a:pt x="7111" y="308863"/>
                </a:lnTo>
                <a:lnTo>
                  <a:pt x="0" y="386969"/>
                </a:lnTo>
                <a:lnTo>
                  <a:pt x="0" y="3994480"/>
                </a:lnTo>
                <a:lnTo>
                  <a:pt x="1790" y="4035298"/>
                </a:lnTo>
                <a:lnTo>
                  <a:pt x="17779" y="4109859"/>
                </a:lnTo>
                <a:lnTo>
                  <a:pt x="46189" y="4179087"/>
                </a:lnTo>
                <a:lnTo>
                  <a:pt x="88811" y="4241241"/>
                </a:lnTo>
                <a:lnTo>
                  <a:pt x="140334" y="4292739"/>
                </a:lnTo>
                <a:lnTo>
                  <a:pt x="202526" y="4335335"/>
                </a:lnTo>
                <a:lnTo>
                  <a:pt x="271792" y="4363732"/>
                </a:lnTo>
                <a:lnTo>
                  <a:pt x="309079" y="4374388"/>
                </a:lnTo>
                <a:lnTo>
                  <a:pt x="387235" y="4381500"/>
                </a:lnTo>
                <a:lnTo>
                  <a:pt x="7975727" y="4381500"/>
                </a:lnTo>
                <a:lnTo>
                  <a:pt x="8016494" y="4379709"/>
                </a:lnTo>
                <a:lnTo>
                  <a:pt x="8091170" y="4363732"/>
                </a:lnTo>
                <a:lnTo>
                  <a:pt x="8160384" y="4335335"/>
                </a:lnTo>
                <a:lnTo>
                  <a:pt x="8222615" y="4292739"/>
                </a:lnTo>
                <a:lnTo>
                  <a:pt x="8274177" y="4241241"/>
                </a:lnTo>
                <a:lnTo>
                  <a:pt x="8316722" y="4179087"/>
                </a:lnTo>
                <a:lnTo>
                  <a:pt x="8345170" y="4109859"/>
                </a:lnTo>
                <a:lnTo>
                  <a:pt x="8355838" y="4072585"/>
                </a:lnTo>
                <a:lnTo>
                  <a:pt x="8362950" y="3994480"/>
                </a:lnTo>
                <a:lnTo>
                  <a:pt x="8362950" y="955166"/>
                </a:lnTo>
              </a:path>
            </a:pathLst>
          </a:custGeom>
          <a:ln w="1905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4527" y="882395"/>
            <a:ext cx="7193598" cy="339580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80"/>
              </a:spcBef>
            </a:pPr>
            <a:r>
              <a:rPr sz="4400" b="1" spc="130" dirty="0">
                <a:solidFill>
                  <a:srgbClr val="434343"/>
                </a:solidFill>
                <a:latin typeface="Arial"/>
                <a:cs typeface="Arial"/>
              </a:rPr>
              <a:t>Student</a:t>
            </a:r>
            <a:r>
              <a:rPr sz="4400" b="1" spc="-3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4400" b="1" spc="30" dirty="0">
                <a:solidFill>
                  <a:srgbClr val="434343"/>
                </a:solidFill>
                <a:latin typeface="Arial"/>
                <a:cs typeface="Arial"/>
              </a:rPr>
              <a:t>Appropriations  </a:t>
            </a:r>
            <a:r>
              <a:rPr sz="4400" b="1" spc="155" dirty="0">
                <a:solidFill>
                  <a:srgbClr val="434343"/>
                </a:solidFill>
                <a:latin typeface="Arial"/>
                <a:cs typeface="Arial"/>
              </a:rPr>
              <a:t>Committee </a:t>
            </a:r>
            <a:r>
              <a:rPr sz="4400" b="1" spc="-150" dirty="0">
                <a:solidFill>
                  <a:srgbClr val="434343"/>
                </a:solidFill>
                <a:latin typeface="Arial"/>
                <a:cs typeface="Arial"/>
              </a:rPr>
              <a:t>(SAC)  </a:t>
            </a:r>
            <a:r>
              <a:rPr sz="4400" b="1" spc="40" dirty="0">
                <a:solidFill>
                  <a:srgbClr val="FFFFFF"/>
                </a:solidFill>
                <a:latin typeface="Arial"/>
                <a:cs typeface="Arial"/>
              </a:rPr>
              <a:t>Training </a:t>
            </a:r>
            <a:r>
              <a:rPr sz="4400" b="1" spc="10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4400" b="1" spc="-5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19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4400" dirty="0">
              <a:latin typeface="Arial"/>
              <a:cs typeface="Arial"/>
            </a:endParaRPr>
          </a:p>
          <a:p>
            <a:pPr marL="12700" marR="2020570">
              <a:lnSpc>
                <a:spcPct val="100400"/>
              </a:lnSpc>
            </a:pPr>
            <a:r>
              <a:rPr lang="en-US" sz="4400" b="1" spc="114" dirty="0">
                <a:solidFill>
                  <a:srgbClr val="FFFFFF"/>
                </a:solidFill>
                <a:latin typeface="Arial"/>
                <a:cs typeface="Arial"/>
              </a:rPr>
              <a:t>Fall 2024 </a:t>
            </a:r>
            <a:r>
              <a:rPr sz="4400" b="1" spc="70" dirty="0">
                <a:solidFill>
                  <a:srgbClr val="FFFFFF"/>
                </a:solidFill>
                <a:latin typeface="Arial"/>
                <a:cs typeface="Arial"/>
              </a:rPr>
              <a:t>Grant  </a:t>
            </a:r>
            <a:r>
              <a:rPr sz="4400" b="1" spc="75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r>
              <a:rPr sz="4400" b="1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-60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endParaRPr sz="44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867650" y="371475"/>
            <a:ext cx="895350" cy="895350"/>
            <a:chOff x="7867650" y="371475"/>
            <a:chExt cx="895350" cy="895350"/>
          </a:xfrm>
        </p:grpSpPr>
        <p:sp>
          <p:nvSpPr>
            <p:cNvPr id="6" name="object 6"/>
            <p:cNvSpPr/>
            <p:nvPr/>
          </p:nvSpPr>
          <p:spPr>
            <a:xfrm>
              <a:off x="7867650" y="371475"/>
              <a:ext cx="895350" cy="895350"/>
            </a:xfrm>
            <a:custGeom>
              <a:avLst/>
              <a:gdLst/>
              <a:ahLst/>
              <a:cxnLst/>
              <a:rect l="l" t="t" r="r" b="b"/>
              <a:pathLst>
                <a:path w="895350" h="895350">
                  <a:moveTo>
                    <a:pt x="580898" y="764539"/>
                  </a:moveTo>
                  <a:lnTo>
                    <a:pt x="431673" y="764539"/>
                  </a:lnTo>
                  <a:lnTo>
                    <a:pt x="552450" y="886713"/>
                  </a:lnTo>
                  <a:lnTo>
                    <a:pt x="558673" y="891666"/>
                  </a:lnTo>
                  <a:lnTo>
                    <a:pt x="563626" y="894079"/>
                  </a:lnTo>
                  <a:lnTo>
                    <a:pt x="568451" y="895350"/>
                  </a:lnTo>
                  <a:lnTo>
                    <a:pt x="572261" y="895350"/>
                  </a:lnTo>
                  <a:lnTo>
                    <a:pt x="575945" y="892810"/>
                  </a:lnTo>
                  <a:lnTo>
                    <a:pt x="578357" y="887984"/>
                  </a:lnTo>
                  <a:lnTo>
                    <a:pt x="579627" y="883030"/>
                  </a:lnTo>
                  <a:lnTo>
                    <a:pt x="580898" y="875538"/>
                  </a:lnTo>
                  <a:lnTo>
                    <a:pt x="580898" y="764539"/>
                  </a:lnTo>
                  <a:close/>
                </a:path>
                <a:path w="895350" h="895350">
                  <a:moveTo>
                    <a:pt x="773302" y="0"/>
                  </a:moveTo>
                  <a:lnTo>
                    <a:pt x="748538" y="0"/>
                  </a:lnTo>
                  <a:lnTo>
                    <a:pt x="694308" y="2539"/>
                  </a:lnTo>
                  <a:lnTo>
                    <a:pt x="640079" y="12319"/>
                  </a:lnTo>
                  <a:lnTo>
                    <a:pt x="589533" y="27177"/>
                  </a:lnTo>
                  <a:lnTo>
                    <a:pt x="567308" y="38226"/>
                  </a:lnTo>
                  <a:lnTo>
                    <a:pt x="556132" y="43179"/>
                  </a:lnTo>
                  <a:lnTo>
                    <a:pt x="547497" y="50546"/>
                  </a:lnTo>
                  <a:lnTo>
                    <a:pt x="537718" y="56769"/>
                  </a:lnTo>
                  <a:lnTo>
                    <a:pt x="530225" y="64135"/>
                  </a:lnTo>
                  <a:lnTo>
                    <a:pt x="279907" y="314451"/>
                  </a:lnTo>
                  <a:lnTo>
                    <a:pt x="19684" y="314451"/>
                  </a:lnTo>
                  <a:lnTo>
                    <a:pt x="12319" y="315722"/>
                  </a:lnTo>
                  <a:lnTo>
                    <a:pt x="7366" y="316991"/>
                  </a:lnTo>
                  <a:lnTo>
                    <a:pt x="2413" y="319404"/>
                  </a:lnTo>
                  <a:lnTo>
                    <a:pt x="0" y="323088"/>
                  </a:lnTo>
                  <a:lnTo>
                    <a:pt x="0" y="326771"/>
                  </a:lnTo>
                  <a:lnTo>
                    <a:pt x="1270" y="331724"/>
                  </a:lnTo>
                  <a:lnTo>
                    <a:pt x="3682" y="336676"/>
                  </a:lnTo>
                  <a:lnTo>
                    <a:pt x="8635" y="342900"/>
                  </a:lnTo>
                  <a:lnTo>
                    <a:pt x="130682" y="463676"/>
                  </a:lnTo>
                  <a:lnTo>
                    <a:pt x="114680" y="479805"/>
                  </a:lnTo>
                  <a:lnTo>
                    <a:pt x="48132" y="492125"/>
                  </a:lnTo>
                  <a:lnTo>
                    <a:pt x="28321" y="505587"/>
                  </a:lnTo>
                  <a:lnTo>
                    <a:pt x="28321" y="510539"/>
                  </a:lnTo>
                  <a:lnTo>
                    <a:pt x="367538" y="858265"/>
                  </a:lnTo>
                  <a:lnTo>
                    <a:pt x="384809" y="866901"/>
                  </a:lnTo>
                  <a:lnTo>
                    <a:pt x="389763" y="866901"/>
                  </a:lnTo>
                  <a:lnTo>
                    <a:pt x="415671" y="780669"/>
                  </a:lnTo>
                  <a:lnTo>
                    <a:pt x="431673" y="764539"/>
                  </a:lnTo>
                  <a:lnTo>
                    <a:pt x="580898" y="764539"/>
                  </a:lnTo>
                  <a:lnTo>
                    <a:pt x="580898" y="625221"/>
                  </a:lnTo>
                  <a:lnTo>
                    <a:pt x="289814" y="625221"/>
                  </a:lnTo>
                  <a:lnTo>
                    <a:pt x="284860" y="623951"/>
                  </a:lnTo>
                  <a:lnTo>
                    <a:pt x="281177" y="621538"/>
                  </a:lnTo>
                  <a:lnTo>
                    <a:pt x="273811" y="614172"/>
                  </a:lnTo>
                  <a:lnTo>
                    <a:pt x="271272" y="610488"/>
                  </a:lnTo>
                  <a:lnTo>
                    <a:pt x="270128" y="605536"/>
                  </a:lnTo>
                  <a:lnTo>
                    <a:pt x="270128" y="595629"/>
                  </a:lnTo>
                  <a:lnTo>
                    <a:pt x="271272" y="590676"/>
                  </a:lnTo>
                  <a:lnTo>
                    <a:pt x="273811" y="586994"/>
                  </a:lnTo>
                  <a:lnTo>
                    <a:pt x="405765" y="455040"/>
                  </a:lnTo>
                  <a:lnTo>
                    <a:pt x="409448" y="452627"/>
                  </a:lnTo>
                  <a:lnTo>
                    <a:pt x="413130" y="450088"/>
                  </a:lnTo>
                  <a:lnTo>
                    <a:pt x="418083" y="448945"/>
                  </a:lnTo>
                  <a:lnTo>
                    <a:pt x="423036" y="447675"/>
                  </a:lnTo>
                  <a:lnTo>
                    <a:pt x="748582" y="447675"/>
                  </a:lnTo>
                  <a:lnTo>
                    <a:pt x="813955" y="382270"/>
                  </a:lnTo>
                  <a:lnTo>
                    <a:pt x="649858" y="382270"/>
                  </a:lnTo>
                  <a:lnTo>
                    <a:pt x="642493" y="381126"/>
                  </a:lnTo>
                  <a:lnTo>
                    <a:pt x="525399" y="272541"/>
                  </a:lnTo>
                  <a:lnTo>
                    <a:pt x="512952" y="245490"/>
                  </a:lnTo>
                  <a:lnTo>
                    <a:pt x="514223" y="236854"/>
                  </a:lnTo>
                  <a:lnTo>
                    <a:pt x="573404" y="167766"/>
                  </a:lnTo>
                  <a:lnTo>
                    <a:pt x="600582" y="149225"/>
                  </a:lnTo>
                  <a:lnTo>
                    <a:pt x="609219" y="144272"/>
                  </a:lnTo>
                  <a:lnTo>
                    <a:pt x="619125" y="140588"/>
                  </a:lnTo>
                  <a:lnTo>
                    <a:pt x="630174" y="138175"/>
                  </a:lnTo>
                  <a:lnTo>
                    <a:pt x="640079" y="136905"/>
                  </a:lnTo>
                  <a:lnTo>
                    <a:pt x="895350" y="136905"/>
                  </a:lnTo>
                  <a:lnTo>
                    <a:pt x="895350" y="122174"/>
                  </a:lnTo>
                  <a:lnTo>
                    <a:pt x="891667" y="76453"/>
                  </a:lnTo>
                  <a:lnTo>
                    <a:pt x="879348" y="29590"/>
                  </a:lnTo>
                  <a:lnTo>
                    <a:pt x="873125" y="22225"/>
                  </a:lnTo>
                  <a:lnTo>
                    <a:pt x="870711" y="19812"/>
                  </a:lnTo>
                  <a:lnTo>
                    <a:pt x="818896" y="3683"/>
                  </a:lnTo>
                  <a:lnTo>
                    <a:pt x="796671" y="1270"/>
                  </a:lnTo>
                  <a:lnTo>
                    <a:pt x="773302" y="0"/>
                  </a:lnTo>
                  <a:close/>
                </a:path>
                <a:path w="895350" h="895350">
                  <a:moveTo>
                    <a:pt x="748582" y="447675"/>
                  </a:moveTo>
                  <a:lnTo>
                    <a:pt x="423036" y="447675"/>
                  </a:lnTo>
                  <a:lnTo>
                    <a:pt x="427990" y="448945"/>
                  </a:lnTo>
                  <a:lnTo>
                    <a:pt x="431673" y="450088"/>
                  </a:lnTo>
                  <a:lnTo>
                    <a:pt x="447675" y="472313"/>
                  </a:lnTo>
                  <a:lnTo>
                    <a:pt x="446404" y="477265"/>
                  </a:lnTo>
                  <a:lnTo>
                    <a:pt x="445261" y="482219"/>
                  </a:lnTo>
                  <a:lnTo>
                    <a:pt x="442722" y="485901"/>
                  </a:lnTo>
                  <a:lnTo>
                    <a:pt x="440308" y="489585"/>
                  </a:lnTo>
                  <a:lnTo>
                    <a:pt x="308355" y="621538"/>
                  </a:lnTo>
                  <a:lnTo>
                    <a:pt x="304673" y="623951"/>
                  </a:lnTo>
                  <a:lnTo>
                    <a:pt x="299720" y="625221"/>
                  </a:lnTo>
                  <a:lnTo>
                    <a:pt x="580898" y="625221"/>
                  </a:lnTo>
                  <a:lnTo>
                    <a:pt x="580898" y="615441"/>
                  </a:lnTo>
                  <a:lnTo>
                    <a:pt x="748582" y="447675"/>
                  </a:lnTo>
                  <a:close/>
                </a:path>
                <a:path w="895350" h="895350">
                  <a:moveTo>
                    <a:pt x="895350" y="136905"/>
                  </a:moveTo>
                  <a:lnTo>
                    <a:pt x="661034" y="136905"/>
                  </a:lnTo>
                  <a:lnTo>
                    <a:pt x="670814" y="138175"/>
                  </a:lnTo>
                  <a:lnTo>
                    <a:pt x="681990" y="140588"/>
                  </a:lnTo>
                  <a:lnTo>
                    <a:pt x="691896" y="144272"/>
                  </a:lnTo>
                  <a:lnTo>
                    <a:pt x="700531" y="149225"/>
                  </a:lnTo>
                  <a:lnTo>
                    <a:pt x="710310" y="154177"/>
                  </a:lnTo>
                  <a:lnTo>
                    <a:pt x="741172" y="185038"/>
                  </a:lnTo>
                  <a:lnTo>
                    <a:pt x="746125" y="194945"/>
                  </a:lnTo>
                  <a:lnTo>
                    <a:pt x="751077" y="203580"/>
                  </a:lnTo>
                  <a:lnTo>
                    <a:pt x="754760" y="213360"/>
                  </a:lnTo>
                  <a:lnTo>
                    <a:pt x="757174" y="224536"/>
                  </a:lnTo>
                  <a:lnTo>
                    <a:pt x="758444" y="234314"/>
                  </a:lnTo>
                  <a:lnTo>
                    <a:pt x="758444" y="255270"/>
                  </a:lnTo>
                  <a:lnTo>
                    <a:pt x="757174" y="265175"/>
                  </a:lnTo>
                  <a:lnTo>
                    <a:pt x="754760" y="276225"/>
                  </a:lnTo>
                  <a:lnTo>
                    <a:pt x="751077" y="286130"/>
                  </a:lnTo>
                  <a:lnTo>
                    <a:pt x="746125" y="294766"/>
                  </a:lnTo>
                  <a:lnTo>
                    <a:pt x="741172" y="304673"/>
                  </a:lnTo>
                  <a:lnTo>
                    <a:pt x="678306" y="369950"/>
                  </a:lnTo>
                  <a:lnTo>
                    <a:pt x="649858" y="382270"/>
                  </a:lnTo>
                  <a:lnTo>
                    <a:pt x="813955" y="382270"/>
                  </a:lnTo>
                  <a:lnTo>
                    <a:pt x="838580" y="357632"/>
                  </a:lnTo>
                  <a:lnTo>
                    <a:pt x="844803" y="347725"/>
                  </a:lnTo>
                  <a:lnTo>
                    <a:pt x="852170" y="337947"/>
                  </a:lnTo>
                  <a:lnTo>
                    <a:pt x="876807" y="281177"/>
                  </a:lnTo>
                  <a:lnTo>
                    <a:pt x="889126" y="228219"/>
                  </a:lnTo>
                  <a:lnTo>
                    <a:pt x="894079" y="173989"/>
                  </a:lnTo>
                  <a:lnTo>
                    <a:pt x="895237" y="149225"/>
                  </a:lnTo>
                  <a:lnTo>
                    <a:pt x="895350" y="1369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86700" y="1000125"/>
              <a:ext cx="238125" cy="2476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8697" y="681608"/>
            <a:ext cx="4607560" cy="907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750" spc="80" dirty="0"/>
              <a:t>Event</a:t>
            </a:r>
            <a:r>
              <a:rPr sz="5750" spc="-330" dirty="0"/>
              <a:t> </a:t>
            </a:r>
            <a:r>
              <a:rPr sz="5750" spc="20" dirty="0">
                <a:solidFill>
                  <a:srgbClr val="434343"/>
                </a:solidFill>
              </a:rPr>
              <a:t>Grants</a:t>
            </a:r>
            <a:endParaRPr sz="5750" dirty="0"/>
          </a:p>
        </p:txBody>
      </p:sp>
      <p:sp>
        <p:nvSpPr>
          <p:cNvPr id="3" name="object 3"/>
          <p:cNvSpPr txBox="1"/>
          <p:nvPr/>
        </p:nvSpPr>
        <p:spPr>
          <a:xfrm>
            <a:off x="5257800" y="1531977"/>
            <a:ext cx="3328035" cy="3184590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10" dirty="0">
                <a:solidFill>
                  <a:srgbClr val="666666"/>
                </a:solidFill>
                <a:latin typeface="Trebuchet MS"/>
                <a:cs typeface="Trebuchet MS"/>
              </a:rPr>
              <a:t>Justifications </a:t>
            </a:r>
            <a:r>
              <a:rPr sz="1100" b="1" spc="-15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100" b="1" spc="-2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100" b="1" spc="-65" dirty="0">
                <a:solidFill>
                  <a:srgbClr val="666666"/>
                </a:solidFill>
                <a:latin typeface="Trebuchet MS"/>
                <a:cs typeface="Trebuchet MS"/>
              </a:rPr>
              <a:t>include...</a:t>
            </a:r>
            <a:endParaRPr sz="1100" dirty="0">
              <a:latin typeface="Trebuchet MS"/>
              <a:cs typeface="Trebuchet MS"/>
            </a:endParaRPr>
          </a:p>
          <a:p>
            <a:pPr marL="298450" marR="5080" indent="-285750">
              <a:lnSpc>
                <a:spcPts val="1430"/>
              </a:lnSpc>
              <a:spcBef>
                <a:spcPts val="72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297815" algn="l"/>
                <a:tab pos="298450" algn="l"/>
              </a:tabLst>
            </a:pPr>
            <a:r>
              <a:rPr sz="1100" spc="45" dirty="0">
                <a:solidFill>
                  <a:srgbClr val="666666"/>
                </a:solidFill>
                <a:latin typeface="Trebuchet MS"/>
                <a:cs typeface="Trebuchet MS"/>
              </a:rPr>
              <a:t>Quote</a:t>
            </a:r>
            <a:r>
              <a:rPr sz="11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666666"/>
                </a:solidFill>
                <a:latin typeface="Trebuchet MS"/>
                <a:cs typeface="Trebuchet MS"/>
              </a:rPr>
              <a:t>from</a:t>
            </a:r>
            <a:r>
              <a:rPr sz="1100" spc="-11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666666"/>
                </a:solidFill>
                <a:latin typeface="Trebuchet MS"/>
                <a:cs typeface="Trebuchet MS"/>
              </a:rPr>
              <a:t>event</a:t>
            </a:r>
            <a:r>
              <a:rPr sz="1100" spc="-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666666"/>
                </a:solidFill>
                <a:latin typeface="Trebuchet MS"/>
                <a:cs typeface="Trebuchet MS"/>
              </a:rPr>
              <a:t>services,</a:t>
            </a:r>
            <a:r>
              <a:rPr sz="11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666666"/>
                </a:solidFill>
                <a:latin typeface="Trebuchet MS"/>
                <a:cs typeface="Trebuchet MS"/>
              </a:rPr>
              <a:t>including</a:t>
            </a:r>
            <a:r>
              <a:rPr sz="1100" spc="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100" spc="75" dirty="0">
                <a:solidFill>
                  <a:srgbClr val="666666"/>
                </a:solidFill>
                <a:latin typeface="Trebuchet MS"/>
                <a:cs typeface="Trebuchet MS"/>
              </a:rPr>
              <a:t>room  </a:t>
            </a:r>
            <a:r>
              <a:rPr sz="1100" spc="15" dirty="0">
                <a:solidFill>
                  <a:srgbClr val="666666"/>
                </a:solidFill>
                <a:latin typeface="Trebuchet MS"/>
                <a:cs typeface="Trebuchet MS"/>
              </a:rPr>
              <a:t>set-up, </a:t>
            </a:r>
            <a:r>
              <a:rPr sz="1100" spc="45" dirty="0">
                <a:solidFill>
                  <a:srgbClr val="666666"/>
                </a:solidFill>
                <a:latin typeface="Trebuchet MS"/>
                <a:cs typeface="Trebuchet MS"/>
              </a:rPr>
              <a:t>A/V,</a:t>
            </a:r>
            <a:r>
              <a:rPr sz="1100" spc="-2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666666"/>
                </a:solidFill>
                <a:latin typeface="Trebuchet MS"/>
                <a:cs typeface="Trebuchet MS"/>
              </a:rPr>
              <a:t>etc.</a:t>
            </a:r>
            <a:endParaRPr sz="1100" dirty="0">
              <a:latin typeface="Trebuchet MS"/>
              <a:cs typeface="Trebuchet MS"/>
            </a:endParaRPr>
          </a:p>
          <a:p>
            <a:pPr marL="298450" marR="314325" indent="-285750">
              <a:lnSpc>
                <a:spcPct val="104299"/>
              </a:lnSpc>
              <a:spcBef>
                <a:spcPts val="480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297815" algn="l"/>
                <a:tab pos="298450" algn="l"/>
              </a:tabLst>
            </a:pPr>
            <a:r>
              <a:rPr sz="1100" spc="45" dirty="0">
                <a:solidFill>
                  <a:srgbClr val="666666"/>
                </a:solidFill>
                <a:latin typeface="Trebuchet MS"/>
                <a:cs typeface="Trebuchet MS"/>
              </a:rPr>
              <a:t>Quote</a:t>
            </a:r>
            <a:r>
              <a:rPr sz="11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666666"/>
                </a:solidFill>
                <a:latin typeface="Trebuchet MS"/>
                <a:cs typeface="Trebuchet MS"/>
              </a:rPr>
              <a:t>from</a:t>
            </a:r>
            <a:r>
              <a:rPr sz="1100" spc="-1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666666"/>
                </a:solidFill>
                <a:latin typeface="Trebuchet MS"/>
                <a:cs typeface="Trebuchet MS"/>
              </a:rPr>
              <a:t>marketing</a:t>
            </a:r>
            <a:r>
              <a:rPr sz="1100" spc="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666666"/>
                </a:solidFill>
                <a:latin typeface="Trebuchet MS"/>
                <a:cs typeface="Trebuchet MS"/>
              </a:rPr>
              <a:t>for</a:t>
            </a:r>
            <a:r>
              <a:rPr sz="11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100" spc="25" dirty="0">
                <a:solidFill>
                  <a:srgbClr val="666666"/>
                </a:solidFill>
                <a:latin typeface="Trebuchet MS"/>
                <a:cs typeface="Trebuchet MS"/>
              </a:rPr>
              <a:t>promotional  </a:t>
            </a:r>
            <a:r>
              <a:rPr sz="1100" spc="5" dirty="0">
                <a:solidFill>
                  <a:srgbClr val="666666"/>
                </a:solidFill>
                <a:latin typeface="Trebuchet MS"/>
                <a:cs typeface="Trebuchet MS"/>
              </a:rPr>
              <a:t>materials</a:t>
            </a:r>
            <a:endParaRPr sz="1100" dirty="0">
              <a:latin typeface="Trebuchet MS"/>
              <a:cs typeface="Trebuchet MS"/>
            </a:endParaRPr>
          </a:p>
          <a:p>
            <a:pPr marL="298450" marR="349885" indent="-285750">
              <a:lnSpc>
                <a:spcPts val="1430"/>
              </a:lnSpc>
              <a:spcBef>
                <a:spcPts val="64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297815" algn="l"/>
                <a:tab pos="298450" algn="l"/>
              </a:tabLst>
            </a:pPr>
            <a:r>
              <a:rPr sz="1100" spc="45" dirty="0">
                <a:solidFill>
                  <a:srgbClr val="666666"/>
                </a:solidFill>
                <a:latin typeface="Trebuchet MS"/>
                <a:cs typeface="Trebuchet MS"/>
              </a:rPr>
              <a:t>Quote</a:t>
            </a:r>
            <a:r>
              <a:rPr sz="11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666666"/>
                </a:solidFill>
                <a:latin typeface="Trebuchet MS"/>
                <a:cs typeface="Trebuchet MS"/>
              </a:rPr>
              <a:t>from</a:t>
            </a:r>
            <a:r>
              <a:rPr sz="11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666666"/>
                </a:solidFill>
                <a:latin typeface="Trebuchet MS"/>
                <a:cs typeface="Trebuchet MS"/>
              </a:rPr>
              <a:t>honorarium</a:t>
            </a:r>
            <a:r>
              <a:rPr sz="1100" spc="-1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666666"/>
                </a:solidFill>
                <a:latin typeface="Trebuchet MS"/>
                <a:cs typeface="Trebuchet MS"/>
              </a:rPr>
              <a:t>with</a:t>
            </a:r>
            <a:r>
              <a:rPr sz="1100" spc="-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666666"/>
                </a:solidFill>
                <a:latin typeface="Trebuchet MS"/>
                <a:cs typeface="Trebuchet MS"/>
              </a:rPr>
              <a:t>their</a:t>
            </a:r>
            <a:r>
              <a:rPr sz="1100" spc="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666666"/>
                </a:solidFill>
                <a:latin typeface="Trebuchet MS"/>
                <a:cs typeface="Trebuchet MS"/>
              </a:rPr>
              <a:t>rate  </a:t>
            </a:r>
            <a:r>
              <a:rPr sz="1100" spc="-40" dirty="0">
                <a:solidFill>
                  <a:srgbClr val="666666"/>
                </a:solidFill>
                <a:latin typeface="Trebuchet MS"/>
                <a:cs typeface="Trebuchet MS"/>
              </a:rPr>
              <a:t>listed.</a:t>
            </a:r>
            <a:endParaRPr sz="1100" dirty="0">
              <a:latin typeface="Trebuchet MS"/>
              <a:cs typeface="Trebuchet MS"/>
            </a:endParaRPr>
          </a:p>
          <a:p>
            <a:pPr marL="298450" marR="217170" indent="-285750">
              <a:lnSpc>
                <a:spcPct val="101699"/>
              </a:lnSpc>
              <a:spcBef>
                <a:spcPts val="51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336550" algn="l"/>
                <a:tab pos="337185" algn="l"/>
              </a:tabLst>
            </a:pPr>
            <a:r>
              <a:rPr sz="1100" dirty="0"/>
              <a:t>	</a:t>
            </a:r>
            <a:r>
              <a:rPr lang="en-US" sz="1100" spc="25" dirty="0">
                <a:solidFill>
                  <a:srgbClr val="666666"/>
                </a:solidFill>
                <a:latin typeface="Trebuchet MS"/>
              </a:rPr>
              <a:t>Honoraria</a:t>
            </a:r>
            <a:r>
              <a:rPr lang="en-US" sz="1100" spc="-125" dirty="0">
                <a:solidFill>
                  <a:srgbClr val="666666"/>
                </a:solidFill>
                <a:latin typeface="Trebuchet MS"/>
              </a:rPr>
              <a:t> </a:t>
            </a:r>
            <a:r>
              <a:rPr sz="1100" spc="2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100" spc="-1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100" spc="60" dirty="0">
                <a:solidFill>
                  <a:srgbClr val="666666"/>
                </a:solidFill>
                <a:latin typeface="Trebuchet MS"/>
                <a:cs typeface="Trebuchet MS"/>
              </a:rPr>
              <a:t>more</a:t>
            </a:r>
            <a:r>
              <a:rPr sz="1100" spc="-1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666666"/>
                </a:solidFill>
                <a:latin typeface="Trebuchet MS"/>
                <a:cs typeface="Trebuchet MS"/>
              </a:rPr>
              <a:t>than</a:t>
            </a:r>
            <a:r>
              <a:rPr sz="11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100" spc="65" dirty="0">
                <a:solidFill>
                  <a:srgbClr val="666666"/>
                </a:solidFill>
                <a:latin typeface="Trebuchet MS"/>
                <a:cs typeface="Trebuchet MS"/>
              </a:rPr>
              <a:t>$1000</a:t>
            </a:r>
            <a:r>
              <a:rPr sz="1100" spc="-1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666666"/>
                </a:solidFill>
                <a:latin typeface="Trebuchet MS"/>
                <a:cs typeface="Trebuchet MS"/>
              </a:rPr>
              <a:t>require</a:t>
            </a:r>
            <a:r>
              <a:rPr sz="11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100" spc="20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lang="en-US" sz="1100" spc="20" dirty="0">
                <a:solidFill>
                  <a:srgbClr val="666666"/>
                </a:solidFill>
                <a:latin typeface="Trebuchet MS"/>
                <a:cs typeface="Trebuchet MS"/>
              </a:rPr>
              <a:t> </a:t>
            </a:r>
            <a:r>
              <a:rPr sz="1100" spc="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100" spc="40" dirty="0">
                <a:solidFill>
                  <a:srgbClr val="666666"/>
                </a:solidFill>
                <a:latin typeface="Trebuchet MS"/>
                <a:cs typeface="Trebuchet MS"/>
              </a:rPr>
              <a:t>previous </a:t>
            </a:r>
            <a:r>
              <a:rPr sz="1100" spc="45" dirty="0">
                <a:solidFill>
                  <a:srgbClr val="666666"/>
                </a:solidFill>
                <a:latin typeface="Trebuchet MS"/>
                <a:cs typeface="Trebuchet MS"/>
              </a:rPr>
              <a:t>quote </a:t>
            </a:r>
            <a:r>
              <a:rPr sz="1100" spc="30" dirty="0">
                <a:solidFill>
                  <a:srgbClr val="666666"/>
                </a:solidFill>
                <a:latin typeface="Trebuchet MS"/>
                <a:cs typeface="Trebuchet MS"/>
              </a:rPr>
              <a:t>from </a:t>
            </a:r>
            <a:r>
              <a:rPr sz="1100" spc="-1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lang="en-US" sz="1100" spc="-15" dirty="0">
                <a:solidFill>
                  <a:srgbClr val="666666"/>
                </a:solidFill>
                <a:latin typeface="Trebuchet MS"/>
                <a:cs typeface="Trebuchet MS"/>
              </a:rPr>
              <a:t> </a:t>
            </a:r>
            <a:r>
              <a:rPr sz="1100" spc="-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666666"/>
                </a:solidFill>
                <a:latin typeface="Trebuchet MS"/>
                <a:cs typeface="Trebuchet MS"/>
              </a:rPr>
              <a:t>speaker/performer</a:t>
            </a:r>
            <a:endParaRPr sz="1100" dirty="0">
              <a:latin typeface="Trebuchet MS"/>
              <a:cs typeface="Trebuchet MS"/>
            </a:endParaRPr>
          </a:p>
          <a:p>
            <a:pPr marL="298450" marR="555625" indent="-285750">
              <a:lnSpc>
                <a:spcPts val="1430"/>
              </a:lnSpc>
              <a:spcBef>
                <a:spcPts val="64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297815" algn="l"/>
                <a:tab pos="298450" algn="l"/>
              </a:tabLst>
            </a:pPr>
            <a:r>
              <a:rPr sz="1100" spc="45" dirty="0">
                <a:solidFill>
                  <a:srgbClr val="666666"/>
                </a:solidFill>
                <a:latin typeface="Trebuchet MS"/>
                <a:cs typeface="Trebuchet MS"/>
              </a:rPr>
              <a:t>Screenshot</a:t>
            </a:r>
            <a:r>
              <a:rPr sz="11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100" spc="2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1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666666"/>
                </a:solidFill>
                <a:latin typeface="Trebuchet MS"/>
                <a:cs typeface="Trebuchet MS"/>
              </a:rPr>
              <a:t>flight</a:t>
            </a:r>
            <a:r>
              <a:rPr sz="1100" spc="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100" spc="55" dirty="0">
                <a:solidFill>
                  <a:srgbClr val="666666"/>
                </a:solidFill>
                <a:latin typeface="Trebuchet MS"/>
                <a:cs typeface="Trebuchet MS"/>
              </a:rPr>
              <a:t>cost</a:t>
            </a:r>
            <a:r>
              <a:rPr sz="1100" spc="-1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666666"/>
                </a:solidFill>
                <a:latin typeface="Trebuchet MS"/>
                <a:cs typeface="Trebuchet MS"/>
              </a:rPr>
              <a:t>or</a:t>
            </a:r>
            <a:r>
              <a:rPr sz="1100" spc="-11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100" spc="70" dirty="0">
                <a:solidFill>
                  <a:srgbClr val="666666"/>
                </a:solidFill>
                <a:latin typeface="Trebuchet MS"/>
                <a:cs typeface="Trebuchet MS"/>
              </a:rPr>
              <a:t>ground  </a:t>
            </a:r>
            <a:r>
              <a:rPr sz="1100" dirty="0">
                <a:solidFill>
                  <a:srgbClr val="666666"/>
                </a:solidFill>
                <a:latin typeface="Trebuchet MS"/>
                <a:cs typeface="Trebuchet MS"/>
              </a:rPr>
              <a:t>travel</a:t>
            </a:r>
            <a:r>
              <a:rPr sz="11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100" spc="20" dirty="0">
                <a:solidFill>
                  <a:srgbClr val="666666"/>
                </a:solidFill>
                <a:latin typeface="Trebuchet MS"/>
                <a:cs typeface="Trebuchet MS"/>
              </a:rPr>
              <a:t>prices</a:t>
            </a:r>
            <a:endParaRPr sz="1100" dirty="0">
              <a:latin typeface="Trebuchet MS"/>
              <a:cs typeface="Trebuchet MS"/>
            </a:endParaRPr>
          </a:p>
          <a:p>
            <a:pPr marL="298450" marR="112395" indent="-285750">
              <a:lnSpc>
                <a:spcPts val="1430"/>
              </a:lnSpc>
              <a:spcBef>
                <a:spcPts val="59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297815" algn="l"/>
                <a:tab pos="298450" algn="l"/>
              </a:tabLst>
            </a:pPr>
            <a:r>
              <a:rPr sz="1100" spc="45" dirty="0">
                <a:solidFill>
                  <a:srgbClr val="666666"/>
                </a:solidFill>
                <a:latin typeface="Trebuchet MS"/>
                <a:cs typeface="Trebuchet MS"/>
              </a:rPr>
              <a:t>Screenshot</a:t>
            </a:r>
            <a:r>
              <a:rPr sz="11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100" spc="2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1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100" spc="20" dirty="0">
                <a:solidFill>
                  <a:srgbClr val="666666"/>
                </a:solidFill>
                <a:latin typeface="Trebuchet MS"/>
                <a:cs typeface="Trebuchet MS"/>
              </a:rPr>
              <a:t>wisconsin.edu/travel</a:t>
            </a:r>
            <a:r>
              <a:rPr sz="11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666666"/>
                </a:solidFill>
                <a:latin typeface="Trebuchet MS"/>
                <a:cs typeface="Trebuchet MS"/>
              </a:rPr>
              <a:t>hotel  </a:t>
            </a:r>
            <a:r>
              <a:rPr sz="1100" spc="-10" dirty="0">
                <a:solidFill>
                  <a:srgbClr val="666666"/>
                </a:solidFill>
                <a:latin typeface="Trebuchet MS"/>
                <a:cs typeface="Trebuchet MS"/>
              </a:rPr>
              <a:t>rate </a:t>
            </a:r>
            <a:r>
              <a:rPr sz="1100" spc="-5" dirty="0">
                <a:solidFill>
                  <a:srgbClr val="666666"/>
                </a:solidFill>
                <a:latin typeface="Trebuchet MS"/>
                <a:cs typeface="Trebuchet MS"/>
              </a:rPr>
              <a:t>for</a:t>
            </a:r>
            <a:r>
              <a:rPr sz="1100" spc="-1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100" spc="55" dirty="0">
                <a:solidFill>
                  <a:srgbClr val="666666"/>
                </a:solidFill>
                <a:latin typeface="Trebuchet MS"/>
                <a:cs typeface="Trebuchet MS"/>
              </a:rPr>
              <a:t>Wisconsin</a:t>
            </a:r>
            <a:endParaRPr lang="en-US" sz="1100" spc="55" dirty="0">
              <a:solidFill>
                <a:srgbClr val="666666"/>
              </a:solidFill>
              <a:latin typeface="Trebuchet MS"/>
              <a:cs typeface="Trebuchet MS"/>
            </a:endParaRPr>
          </a:p>
          <a:p>
            <a:pPr marL="298450" marR="112395" indent="-285750">
              <a:lnSpc>
                <a:spcPts val="1430"/>
              </a:lnSpc>
              <a:spcBef>
                <a:spcPts val="59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297815" algn="l"/>
                <a:tab pos="298450" algn="l"/>
              </a:tabLst>
            </a:pPr>
            <a:r>
              <a:rPr lang="en-US" sz="1100" spc="55" dirty="0">
                <a:solidFill>
                  <a:srgbClr val="666666"/>
                </a:solidFill>
                <a:latin typeface="Trebuchet MS"/>
                <a:cs typeface="Trebuchet MS"/>
              </a:rPr>
              <a:t>Catering Requests from 2020 Catering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66024" y="306323"/>
            <a:ext cx="780415" cy="782320"/>
          </a:xfrm>
          <a:custGeom>
            <a:avLst/>
            <a:gdLst/>
            <a:ahLst/>
            <a:cxnLst/>
            <a:rect l="l" t="t" r="r" b="b"/>
            <a:pathLst>
              <a:path w="780415" h="782319">
                <a:moveTo>
                  <a:pt x="311277" y="32258"/>
                </a:moveTo>
                <a:lnTo>
                  <a:pt x="310642" y="27940"/>
                </a:lnTo>
                <a:lnTo>
                  <a:pt x="310515" y="24892"/>
                </a:lnTo>
                <a:lnTo>
                  <a:pt x="306832" y="17526"/>
                </a:lnTo>
                <a:lnTo>
                  <a:pt x="304673" y="14732"/>
                </a:lnTo>
                <a:lnTo>
                  <a:pt x="301244" y="12573"/>
                </a:lnTo>
                <a:lnTo>
                  <a:pt x="263271" y="254"/>
                </a:lnTo>
                <a:lnTo>
                  <a:pt x="259207" y="0"/>
                </a:lnTo>
                <a:lnTo>
                  <a:pt x="255905" y="889"/>
                </a:lnTo>
                <a:lnTo>
                  <a:pt x="252222" y="2794"/>
                </a:lnTo>
                <a:lnTo>
                  <a:pt x="246634" y="7112"/>
                </a:lnTo>
                <a:lnTo>
                  <a:pt x="242443" y="13970"/>
                </a:lnTo>
                <a:lnTo>
                  <a:pt x="0" y="759968"/>
                </a:lnTo>
                <a:lnTo>
                  <a:pt x="67691" y="781939"/>
                </a:lnTo>
                <a:lnTo>
                  <a:pt x="311277" y="32258"/>
                </a:lnTo>
                <a:close/>
              </a:path>
              <a:path w="780415" h="782319">
                <a:moveTo>
                  <a:pt x="780161" y="206121"/>
                </a:moveTo>
                <a:lnTo>
                  <a:pt x="779145" y="202819"/>
                </a:lnTo>
                <a:lnTo>
                  <a:pt x="774192" y="199136"/>
                </a:lnTo>
                <a:lnTo>
                  <a:pt x="768985" y="199517"/>
                </a:lnTo>
                <a:lnTo>
                  <a:pt x="762000" y="199136"/>
                </a:lnTo>
                <a:lnTo>
                  <a:pt x="746887" y="201422"/>
                </a:lnTo>
                <a:lnTo>
                  <a:pt x="731393" y="201676"/>
                </a:lnTo>
                <a:lnTo>
                  <a:pt x="716280" y="200787"/>
                </a:lnTo>
                <a:lnTo>
                  <a:pt x="688213" y="195834"/>
                </a:lnTo>
                <a:lnTo>
                  <a:pt x="674370" y="191262"/>
                </a:lnTo>
                <a:lnTo>
                  <a:pt x="647192" y="180340"/>
                </a:lnTo>
                <a:lnTo>
                  <a:pt x="635127" y="173355"/>
                </a:lnTo>
                <a:lnTo>
                  <a:pt x="622046" y="166116"/>
                </a:lnTo>
                <a:lnTo>
                  <a:pt x="596392" y="150622"/>
                </a:lnTo>
                <a:lnTo>
                  <a:pt x="572262" y="133477"/>
                </a:lnTo>
                <a:lnTo>
                  <a:pt x="547497" y="115189"/>
                </a:lnTo>
                <a:lnTo>
                  <a:pt x="523367" y="98171"/>
                </a:lnTo>
                <a:lnTo>
                  <a:pt x="486156" y="73787"/>
                </a:lnTo>
                <a:lnTo>
                  <a:pt x="433705" y="49530"/>
                </a:lnTo>
                <a:lnTo>
                  <a:pt x="390525" y="40513"/>
                </a:lnTo>
                <a:lnTo>
                  <a:pt x="376047" y="41021"/>
                </a:lnTo>
                <a:lnTo>
                  <a:pt x="360553" y="41148"/>
                </a:lnTo>
                <a:lnTo>
                  <a:pt x="344551" y="43053"/>
                </a:lnTo>
                <a:lnTo>
                  <a:pt x="327914" y="46990"/>
                </a:lnTo>
                <a:lnTo>
                  <a:pt x="233299" y="338328"/>
                </a:lnTo>
                <a:lnTo>
                  <a:pt x="249936" y="334391"/>
                </a:lnTo>
                <a:lnTo>
                  <a:pt x="265938" y="332486"/>
                </a:lnTo>
                <a:lnTo>
                  <a:pt x="281686" y="331343"/>
                </a:lnTo>
                <a:lnTo>
                  <a:pt x="295783" y="331851"/>
                </a:lnTo>
                <a:lnTo>
                  <a:pt x="310642" y="333629"/>
                </a:lnTo>
                <a:lnTo>
                  <a:pt x="365252" y="351409"/>
                </a:lnTo>
                <a:lnTo>
                  <a:pt x="403606" y="372110"/>
                </a:lnTo>
                <a:lnTo>
                  <a:pt x="502031" y="440944"/>
                </a:lnTo>
                <a:lnTo>
                  <a:pt x="527431" y="457454"/>
                </a:lnTo>
                <a:lnTo>
                  <a:pt x="566166" y="477139"/>
                </a:lnTo>
                <a:lnTo>
                  <a:pt x="607187" y="489458"/>
                </a:lnTo>
                <a:lnTo>
                  <a:pt x="636778" y="492887"/>
                </a:lnTo>
                <a:lnTo>
                  <a:pt x="652145" y="492760"/>
                </a:lnTo>
                <a:lnTo>
                  <a:pt x="689356" y="479298"/>
                </a:lnTo>
                <a:lnTo>
                  <a:pt x="694182" y="470535"/>
                </a:lnTo>
                <a:lnTo>
                  <a:pt x="692912" y="461899"/>
                </a:lnTo>
                <a:lnTo>
                  <a:pt x="683006" y="442341"/>
                </a:lnTo>
                <a:lnTo>
                  <a:pt x="673862" y="419862"/>
                </a:lnTo>
                <a:lnTo>
                  <a:pt x="657479" y="372491"/>
                </a:lnTo>
                <a:lnTo>
                  <a:pt x="656463" y="366014"/>
                </a:lnTo>
                <a:lnTo>
                  <a:pt x="656463" y="359791"/>
                </a:lnTo>
                <a:lnTo>
                  <a:pt x="674116" y="321437"/>
                </a:lnTo>
                <a:lnTo>
                  <a:pt x="697865" y="298450"/>
                </a:lnTo>
                <a:lnTo>
                  <a:pt x="721233" y="274193"/>
                </a:lnTo>
                <a:lnTo>
                  <a:pt x="745617" y="249301"/>
                </a:lnTo>
                <a:lnTo>
                  <a:pt x="775970" y="216027"/>
                </a:lnTo>
                <a:lnTo>
                  <a:pt x="778637" y="210820"/>
                </a:lnTo>
                <a:lnTo>
                  <a:pt x="780161" y="206121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44556" y="1531977"/>
            <a:ext cx="3908444" cy="2273698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550" b="1" spc="30" dirty="0">
                <a:solidFill>
                  <a:srgbClr val="666666"/>
                </a:solidFill>
                <a:latin typeface="Trebuchet MS"/>
                <a:cs typeface="Trebuchet MS"/>
              </a:rPr>
              <a:t>Overall</a:t>
            </a:r>
            <a:r>
              <a:rPr sz="1550" b="1" spc="-229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10" dirty="0">
                <a:solidFill>
                  <a:srgbClr val="666666"/>
                </a:solidFill>
                <a:latin typeface="Trebuchet MS"/>
                <a:cs typeface="Trebuchet MS"/>
              </a:rPr>
              <a:t>Cap:</a:t>
            </a:r>
            <a:r>
              <a:rPr sz="1550" b="1" spc="-1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45" dirty="0">
                <a:solidFill>
                  <a:srgbClr val="FF0000"/>
                </a:solidFill>
                <a:latin typeface="Trebuchet MS"/>
                <a:cs typeface="Trebuchet MS"/>
              </a:rPr>
              <a:t>$</a:t>
            </a:r>
            <a:r>
              <a:rPr lang="en-US" sz="1550" b="1" spc="45" dirty="0">
                <a:solidFill>
                  <a:srgbClr val="FF0000"/>
                </a:solidFill>
                <a:latin typeface="Trebuchet MS"/>
                <a:cs typeface="Trebuchet MS"/>
              </a:rPr>
              <a:t>3000</a:t>
            </a:r>
          </a:p>
          <a:p>
            <a:pPr marL="298450" indent="-286385">
              <a:lnSpc>
                <a:spcPct val="100000"/>
              </a:lnSpc>
              <a:spcBef>
                <a:spcPts val="695"/>
              </a:spcBef>
              <a:buClr>
                <a:srgbClr val="FFB600"/>
              </a:buClr>
              <a:buSzPct val="116129"/>
              <a:buFont typeface="Arial" panose="020B0604020202020204" pitchFamily="34" charset="0"/>
              <a:buChar char="•"/>
              <a:tabLst>
                <a:tab pos="298450" algn="l"/>
                <a:tab pos="299085" algn="l"/>
              </a:tabLst>
            </a:pPr>
            <a:r>
              <a:rPr lang="en-US" sz="1550" spc="15" dirty="0">
                <a:solidFill>
                  <a:srgbClr val="666666"/>
                </a:solidFill>
                <a:latin typeface="Trebuchet MS"/>
                <a:cs typeface="Trebuchet MS"/>
              </a:rPr>
              <a:t>Marketing: $200</a:t>
            </a:r>
          </a:p>
          <a:p>
            <a:pPr marL="298450" indent="-286385">
              <a:lnSpc>
                <a:spcPct val="100000"/>
              </a:lnSpc>
              <a:spcBef>
                <a:spcPts val="695"/>
              </a:spcBef>
              <a:buClr>
                <a:srgbClr val="FFB600"/>
              </a:buClr>
              <a:buSzPct val="116129"/>
              <a:buFont typeface="Arial" panose="020B0604020202020204" pitchFamily="34" charset="0"/>
              <a:buChar char="•"/>
              <a:tabLst>
                <a:tab pos="298450" algn="l"/>
                <a:tab pos="299085" algn="l"/>
              </a:tabLst>
            </a:pPr>
            <a:r>
              <a:rPr sz="1550" spc="15" dirty="0">
                <a:solidFill>
                  <a:srgbClr val="666666"/>
                </a:solidFill>
                <a:latin typeface="Trebuchet MS"/>
                <a:cs typeface="Trebuchet MS"/>
              </a:rPr>
              <a:t>Honorarium:</a:t>
            </a:r>
            <a:r>
              <a:rPr sz="1550" spc="1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95" dirty="0">
                <a:solidFill>
                  <a:srgbClr val="666666"/>
                </a:solidFill>
                <a:latin typeface="Trebuchet MS"/>
                <a:cs typeface="Trebuchet MS"/>
              </a:rPr>
              <a:t>$</a:t>
            </a:r>
            <a:r>
              <a:rPr lang="en-US" sz="1550" spc="95" dirty="0">
                <a:solidFill>
                  <a:srgbClr val="666666"/>
                </a:solidFill>
                <a:latin typeface="Trebuchet MS"/>
                <a:cs typeface="Trebuchet MS"/>
              </a:rPr>
              <a:t>3000</a:t>
            </a:r>
            <a:r>
              <a:rPr sz="1550" spc="95" dirty="0">
                <a:solidFill>
                  <a:srgbClr val="666666"/>
                </a:solidFill>
                <a:latin typeface="Trebuchet MS"/>
                <a:cs typeface="Trebuchet MS"/>
              </a:rPr>
              <a:t>*</a:t>
            </a:r>
            <a:endParaRPr lang="en-US" sz="1550" spc="95" dirty="0">
              <a:solidFill>
                <a:srgbClr val="666666"/>
              </a:solidFill>
              <a:latin typeface="Trebuchet MS"/>
              <a:cs typeface="Trebuchet MS"/>
            </a:endParaRPr>
          </a:p>
          <a:p>
            <a:pPr marL="298450" indent="-286385">
              <a:lnSpc>
                <a:spcPct val="100000"/>
              </a:lnSpc>
              <a:spcBef>
                <a:spcPts val="695"/>
              </a:spcBef>
              <a:buClr>
                <a:srgbClr val="FFB600"/>
              </a:buClr>
              <a:buSzPct val="116129"/>
              <a:buFont typeface="Arial" panose="020B0604020202020204" pitchFamily="34" charset="0"/>
              <a:buChar char="•"/>
              <a:tabLst>
                <a:tab pos="298450" algn="l"/>
                <a:tab pos="299085" algn="l"/>
              </a:tabLst>
            </a:pPr>
            <a:r>
              <a:rPr lang="en-US" sz="1550" spc="45" dirty="0">
                <a:solidFill>
                  <a:srgbClr val="666666"/>
                </a:solidFill>
                <a:latin typeface="Trebuchet MS"/>
                <a:cs typeface="Trebuchet MS"/>
              </a:rPr>
              <a:t>Housing:</a:t>
            </a:r>
            <a:r>
              <a:rPr lang="en-US" sz="155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lang="en-US" sz="1550" spc="50" dirty="0">
                <a:solidFill>
                  <a:srgbClr val="666666"/>
                </a:solidFill>
                <a:latin typeface="Trebuchet MS"/>
                <a:cs typeface="Trebuchet MS"/>
              </a:rPr>
              <a:t>$150/day</a:t>
            </a:r>
          </a:p>
          <a:p>
            <a:pPr marL="298450" indent="-286385">
              <a:lnSpc>
                <a:spcPct val="100000"/>
              </a:lnSpc>
              <a:spcBef>
                <a:spcPts val="695"/>
              </a:spcBef>
              <a:buClr>
                <a:srgbClr val="FFB600"/>
              </a:buClr>
              <a:buSzPct val="116129"/>
              <a:buFont typeface="Arial" panose="020B0604020202020204" pitchFamily="34" charset="0"/>
              <a:buChar char="•"/>
              <a:tabLst>
                <a:tab pos="298450" algn="l"/>
                <a:tab pos="299085" algn="l"/>
              </a:tabLst>
            </a:pPr>
            <a:r>
              <a:rPr lang="en-US" sz="1550" spc="-15" dirty="0">
                <a:solidFill>
                  <a:srgbClr val="666666"/>
                </a:solidFill>
                <a:latin typeface="Trebuchet MS"/>
                <a:cs typeface="Trebuchet MS"/>
              </a:rPr>
              <a:t>Flight: </a:t>
            </a:r>
            <a:r>
              <a:rPr lang="en-US" sz="1550" spc="120" dirty="0">
                <a:solidFill>
                  <a:srgbClr val="666666"/>
                </a:solidFill>
                <a:latin typeface="Trebuchet MS"/>
                <a:cs typeface="Trebuchet MS"/>
              </a:rPr>
              <a:t>$250</a:t>
            </a:r>
          </a:p>
          <a:p>
            <a:pPr marL="298450" indent="-286385">
              <a:lnSpc>
                <a:spcPct val="100000"/>
              </a:lnSpc>
              <a:spcBef>
                <a:spcPts val="695"/>
              </a:spcBef>
              <a:buClr>
                <a:srgbClr val="FFB600"/>
              </a:buClr>
              <a:buSzPct val="116129"/>
              <a:buFont typeface="Arial" panose="020B0604020202020204" pitchFamily="34" charset="0"/>
              <a:buChar char="•"/>
              <a:tabLst>
                <a:tab pos="298450" algn="l"/>
                <a:tab pos="299085" algn="l"/>
              </a:tabLst>
            </a:pPr>
            <a:r>
              <a:rPr sz="1550" spc="55" dirty="0">
                <a:solidFill>
                  <a:srgbClr val="FF0000"/>
                </a:solidFill>
                <a:latin typeface="Trebuchet MS"/>
                <a:cs typeface="Trebuchet MS"/>
              </a:rPr>
              <a:t>Ground</a:t>
            </a:r>
            <a:r>
              <a:rPr sz="1550" spc="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FF0000"/>
                </a:solidFill>
                <a:latin typeface="Trebuchet MS"/>
                <a:cs typeface="Trebuchet MS"/>
              </a:rPr>
              <a:t>transportation:</a:t>
            </a:r>
            <a:r>
              <a:rPr lang="en-US" sz="1550" spc="-10" dirty="0">
                <a:solidFill>
                  <a:srgbClr val="FF0000"/>
                </a:solidFill>
                <a:latin typeface="Trebuchet MS"/>
                <a:cs typeface="Trebuchet MS"/>
              </a:rPr>
              <a:t> Cap Removed</a:t>
            </a:r>
            <a:endParaRPr lang="en-US" sz="1550" spc="55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298450" indent="-286385">
              <a:lnSpc>
                <a:spcPct val="100000"/>
              </a:lnSpc>
              <a:spcBef>
                <a:spcPts val="695"/>
              </a:spcBef>
              <a:buClr>
                <a:srgbClr val="FFB600"/>
              </a:buClr>
              <a:buSzPct val="116129"/>
              <a:buFont typeface="Arial" panose="020B0604020202020204" pitchFamily="34" charset="0"/>
              <a:buChar char="•"/>
              <a:tabLst>
                <a:tab pos="298450" algn="l"/>
                <a:tab pos="299085" algn="l"/>
              </a:tabLst>
            </a:pPr>
            <a:r>
              <a:rPr lang="en-US" sz="1550" spc="55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Food: $500</a:t>
            </a:r>
            <a:endParaRPr sz="1550" dirty="0">
              <a:solidFill>
                <a:schemeClr val="tx1">
                  <a:lumMod val="50000"/>
                  <a:lumOff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53093" y="4773504"/>
            <a:ext cx="263525" cy="215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250" b="1" spc="20" dirty="0">
                <a:solidFill>
                  <a:srgbClr val="FFB600"/>
                </a:solidFill>
                <a:latin typeface="Arial"/>
                <a:cs typeface="Arial"/>
              </a:rPr>
              <a:t>10</a:t>
            </a:fld>
            <a:endParaRPr sz="125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EE1368-5D8C-4F1A-A2D6-68CDD020E3BA}"/>
              </a:ext>
            </a:extLst>
          </p:cNvPr>
          <p:cNvSpPr txBox="1"/>
          <p:nvPr/>
        </p:nvSpPr>
        <p:spPr>
          <a:xfrm>
            <a:off x="1044556" y="3958124"/>
            <a:ext cx="3783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25" dirty="0">
                <a:solidFill>
                  <a:srgbClr val="666666"/>
                </a:solidFill>
                <a:latin typeface="Trebuchet MS"/>
                <a:cs typeface="Trebuchet MS"/>
              </a:rPr>
              <a:t>*Honorariums</a:t>
            </a:r>
            <a:r>
              <a:rPr lang="en-US" sz="1600" b="1" spc="-20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lang="en-US" sz="1600" b="1" spc="35" dirty="0">
                <a:solidFill>
                  <a:srgbClr val="666666"/>
                </a:solidFill>
                <a:latin typeface="Trebuchet MS"/>
                <a:cs typeface="Trebuchet MS"/>
              </a:rPr>
              <a:t>over</a:t>
            </a:r>
            <a:r>
              <a:rPr lang="en-US" sz="1600" b="1" spc="-2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lang="en-US" sz="1600" b="1" spc="-30" dirty="0">
                <a:solidFill>
                  <a:srgbClr val="666666"/>
                </a:solidFill>
                <a:latin typeface="Trebuchet MS"/>
                <a:cs typeface="Trebuchet MS"/>
              </a:rPr>
              <a:t>$1,000</a:t>
            </a:r>
            <a:r>
              <a:rPr lang="en-US" sz="1600" b="1" spc="-18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lang="en-US" sz="1600" b="1" spc="130" dirty="0">
                <a:solidFill>
                  <a:srgbClr val="666666"/>
                </a:solidFill>
                <a:latin typeface="Trebuchet MS"/>
                <a:cs typeface="Trebuchet MS"/>
              </a:rPr>
              <a:t>MUST  </a:t>
            </a:r>
            <a:r>
              <a:rPr lang="en-US" sz="1600" b="1" spc="30" dirty="0">
                <a:solidFill>
                  <a:srgbClr val="666666"/>
                </a:solidFill>
                <a:latin typeface="Trebuchet MS"/>
                <a:cs typeface="Trebuchet MS"/>
              </a:rPr>
              <a:t>include</a:t>
            </a:r>
            <a:r>
              <a:rPr lang="en-US" sz="1600" b="1" spc="-1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lang="en-US" sz="1600" b="1" spc="30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lang="en-US" sz="1600" b="1" spc="-1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lang="en-US" sz="1600" b="1" spc="70" dirty="0">
                <a:solidFill>
                  <a:srgbClr val="666666"/>
                </a:solidFill>
                <a:latin typeface="Trebuchet MS"/>
                <a:cs typeface="Trebuchet MS"/>
              </a:rPr>
              <a:t>past</a:t>
            </a:r>
            <a:r>
              <a:rPr lang="en-US" sz="1600" b="1" spc="-18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lang="en-US" sz="1600" b="1" spc="30" dirty="0">
                <a:solidFill>
                  <a:srgbClr val="666666"/>
                </a:solidFill>
                <a:latin typeface="Trebuchet MS"/>
                <a:cs typeface="Trebuchet MS"/>
              </a:rPr>
              <a:t>quote</a:t>
            </a:r>
            <a:r>
              <a:rPr lang="en-US" sz="1600" b="1" spc="-2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lang="en-US" sz="1600" b="1" spc="20" dirty="0">
                <a:solidFill>
                  <a:srgbClr val="666666"/>
                </a:solidFill>
                <a:latin typeface="Trebuchet MS"/>
                <a:cs typeface="Trebuchet MS"/>
              </a:rPr>
              <a:t>from</a:t>
            </a:r>
            <a:r>
              <a:rPr lang="en-US" sz="1600" b="1" spc="-1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lang="en-US" sz="1600" b="1" spc="-5" dirty="0">
                <a:solidFill>
                  <a:srgbClr val="666666"/>
                </a:solidFill>
                <a:latin typeface="Trebuchet MS"/>
                <a:cs typeface="Trebuchet MS"/>
              </a:rPr>
              <a:t>the  </a:t>
            </a:r>
            <a:r>
              <a:rPr lang="en-US" sz="1600" b="1" spc="10" dirty="0">
                <a:solidFill>
                  <a:srgbClr val="666666"/>
                </a:solidFill>
                <a:latin typeface="Trebuchet MS"/>
                <a:cs typeface="Trebuchet MS"/>
              </a:rPr>
              <a:t>performer</a:t>
            </a:r>
            <a:r>
              <a:rPr lang="en-US" sz="1600" b="1" spc="-2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lang="en-US" sz="1600" b="1" spc="-15" dirty="0">
                <a:solidFill>
                  <a:srgbClr val="666666"/>
                </a:solidFill>
                <a:latin typeface="Trebuchet MS"/>
                <a:cs typeface="Trebuchet MS"/>
              </a:rPr>
              <a:t>with</a:t>
            </a:r>
            <a:r>
              <a:rPr lang="en-US" sz="1600" b="1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lang="en-US" sz="1600" b="1" spc="-50" dirty="0">
                <a:solidFill>
                  <a:srgbClr val="666666"/>
                </a:solidFill>
                <a:latin typeface="Trebuchet MS"/>
                <a:cs typeface="Trebuchet MS"/>
              </a:rPr>
              <a:t>their</a:t>
            </a:r>
            <a:r>
              <a:rPr lang="en-US" sz="1600" b="1" spc="-2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lang="en-US" sz="1600" b="1" dirty="0">
                <a:solidFill>
                  <a:srgbClr val="666666"/>
                </a:solidFill>
                <a:latin typeface="Trebuchet MS"/>
                <a:cs typeface="Trebuchet MS"/>
              </a:rPr>
              <a:t>rate</a:t>
            </a:r>
            <a:r>
              <a:rPr lang="en-US" sz="1600" b="1" spc="-1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lang="en-US" sz="1600" b="1" spc="-35" dirty="0">
                <a:solidFill>
                  <a:srgbClr val="666666"/>
                </a:solidFill>
                <a:latin typeface="Trebuchet MS"/>
                <a:cs typeface="Trebuchet MS"/>
              </a:rPr>
              <a:t>listed.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8697" y="681608"/>
            <a:ext cx="6533515" cy="907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750" spc="80" dirty="0"/>
              <a:t>Operations</a:t>
            </a:r>
            <a:r>
              <a:rPr sz="5750" spc="-270" dirty="0"/>
              <a:t> </a:t>
            </a:r>
            <a:r>
              <a:rPr sz="5750" spc="20" dirty="0">
                <a:solidFill>
                  <a:srgbClr val="434343"/>
                </a:solidFill>
              </a:rPr>
              <a:t>Grants</a:t>
            </a:r>
            <a:endParaRPr sz="5750"/>
          </a:p>
        </p:txBody>
      </p:sp>
      <p:sp>
        <p:nvSpPr>
          <p:cNvPr id="3" name="object 3"/>
          <p:cNvSpPr txBox="1"/>
          <p:nvPr/>
        </p:nvSpPr>
        <p:spPr>
          <a:xfrm>
            <a:off x="4755515" y="1767522"/>
            <a:ext cx="3317240" cy="2594610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-10" dirty="0">
                <a:solidFill>
                  <a:srgbClr val="666666"/>
                </a:solidFill>
                <a:latin typeface="Trebuchet MS"/>
                <a:cs typeface="Trebuchet MS"/>
              </a:rPr>
              <a:t>Justifications </a:t>
            </a:r>
            <a:r>
              <a:rPr sz="1550" b="1" spc="-15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550" b="1" spc="-2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-65" dirty="0">
                <a:solidFill>
                  <a:srgbClr val="666666"/>
                </a:solidFill>
                <a:latin typeface="Trebuchet MS"/>
                <a:cs typeface="Trebuchet MS"/>
              </a:rPr>
              <a:t>include...</a:t>
            </a:r>
            <a:endParaRPr sz="1550" dirty="0">
              <a:latin typeface="Trebuchet MS"/>
              <a:cs typeface="Trebuchet MS"/>
            </a:endParaRPr>
          </a:p>
          <a:p>
            <a:pPr marL="298450" marR="647065" indent="-286385">
              <a:lnSpc>
                <a:spcPts val="1430"/>
              </a:lnSpc>
              <a:spcBef>
                <a:spcPts val="72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298450" algn="l"/>
                <a:tab pos="299085" algn="l"/>
              </a:tabLst>
            </a:pP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Quote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from</a:t>
            </a:r>
            <a:r>
              <a:rPr sz="1200" spc="-1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marketing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for</a:t>
            </a:r>
            <a:r>
              <a:rPr sz="12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general  promotional</a:t>
            </a:r>
            <a:r>
              <a:rPr sz="1200" spc="-1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materials</a:t>
            </a:r>
            <a:endParaRPr sz="1200" dirty="0">
              <a:latin typeface="Trebuchet MS"/>
              <a:cs typeface="Trebuchet MS"/>
            </a:endParaRPr>
          </a:p>
          <a:p>
            <a:pPr marL="298450" marR="5080" indent="-286385">
              <a:lnSpc>
                <a:spcPct val="100899"/>
              </a:lnSpc>
              <a:spcBef>
                <a:spcPts val="530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298450" algn="l"/>
                <a:tab pos="299085" algn="l"/>
              </a:tabLst>
            </a:pP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Screenshot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2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an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online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666666"/>
                </a:solidFill>
                <a:latin typeface="Trebuchet MS"/>
                <a:cs typeface="Trebuchet MS"/>
              </a:rPr>
              <a:t>shopping</a:t>
            </a:r>
            <a:r>
              <a:rPr sz="120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cart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666666"/>
                </a:solidFill>
                <a:latin typeface="Trebuchet MS"/>
                <a:cs typeface="Trebuchet MS"/>
              </a:rPr>
              <a:t>that</a:t>
            </a:r>
            <a:r>
              <a:rPr lang="en-US" sz="1200" spc="-35" dirty="0">
                <a:solidFill>
                  <a:srgbClr val="666666"/>
                </a:solidFill>
                <a:latin typeface="Trebuchet MS"/>
                <a:cs typeface="Trebuchet MS"/>
              </a:rPr>
              <a:t> </a:t>
            </a:r>
            <a:r>
              <a:rPr sz="120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includes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all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items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666666"/>
                </a:solidFill>
                <a:latin typeface="Trebuchet MS"/>
                <a:cs typeface="Trebuchet MS"/>
              </a:rPr>
              <a:t>you</a:t>
            </a:r>
            <a:r>
              <a:rPr sz="1200" spc="-11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want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200" spc="-11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purchase</a:t>
            </a:r>
            <a:r>
              <a:rPr sz="1200" spc="-1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666666"/>
                </a:solidFill>
                <a:latin typeface="Trebuchet MS"/>
                <a:cs typeface="Trebuchet MS"/>
              </a:rPr>
              <a:t>up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200" spc="80" dirty="0">
                <a:solidFill>
                  <a:srgbClr val="666666"/>
                </a:solidFill>
                <a:latin typeface="Trebuchet MS"/>
                <a:cs typeface="Trebuchet MS"/>
              </a:rPr>
              <a:t>$</a:t>
            </a:r>
            <a:r>
              <a:rPr lang="en-US" sz="1200" spc="80" dirty="0">
                <a:solidFill>
                  <a:srgbClr val="666666"/>
                </a:solidFill>
                <a:latin typeface="Trebuchet MS"/>
                <a:cs typeface="Trebuchet MS"/>
              </a:rPr>
              <a:t>3000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(make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sure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all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items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are </a:t>
            </a:r>
            <a:r>
              <a:rPr sz="1200" spc="70" dirty="0">
                <a:solidFill>
                  <a:srgbClr val="666666"/>
                </a:solidFill>
                <a:latin typeface="Trebuchet MS"/>
                <a:cs typeface="Trebuchet MS"/>
              </a:rPr>
              <a:t>shown</a:t>
            </a:r>
            <a:r>
              <a:rPr lang="en-US" sz="1200" spc="70" dirty="0">
                <a:solidFill>
                  <a:srgbClr val="666666"/>
                </a:solidFill>
                <a:latin typeface="Trebuchet MS"/>
                <a:cs typeface="Trebuchet MS"/>
              </a:rPr>
              <a:t> </a:t>
            </a:r>
            <a:r>
              <a:rPr sz="1200" spc="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with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individual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 prices!)</a:t>
            </a:r>
            <a:endParaRPr sz="1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00" dirty="0">
              <a:latin typeface="Trebuchet MS"/>
              <a:cs typeface="Trebuchet MS"/>
            </a:endParaRPr>
          </a:p>
          <a:p>
            <a:pPr marL="12700" marR="210820">
              <a:lnSpc>
                <a:spcPct val="100899"/>
              </a:lnSpc>
              <a:spcBef>
                <a:spcPts val="975"/>
              </a:spcBef>
            </a:pPr>
            <a:r>
              <a:rPr sz="1200" spc="-65" dirty="0">
                <a:solidFill>
                  <a:srgbClr val="666666"/>
                </a:solidFill>
                <a:latin typeface="Trebuchet MS"/>
                <a:cs typeface="Trebuchet MS"/>
              </a:rPr>
              <a:t>** </a:t>
            </a:r>
            <a:r>
              <a:rPr sz="1200" spc="35" dirty="0">
                <a:solidFill>
                  <a:srgbClr val="666666"/>
                </a:solidFill>
                <a:latin typeface="Trebuchet MS"/>
                <a:cs typeface="Trebuchet MS"/>
              </a:rPr>
              <a:t>Please </a:t>
            </a:r>
            <a:r>
              <a:rPr sz="1200" spc="75" dirty="0">
                <a:solidFill>
                  <a:srgbClr val="666666"/>
                </a:solidFill>
                <a:latin typeface="Trebuchet MS"/>
                <a:cs typeface="Trebuchet MS"/>
              </a:rPr>
              <a:t>do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not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upload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singular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items 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individually </a:t>
            </a:r>
            <a:r>
              <a:rPr sz="1200" spc="240" dirty="0">
                <a:solidFill>
                  <a:srgbClr val="666666"/>
                </a:solidFill>
                <a:latin typeface="Trebuchet MS"/>
                <a:cs typeface="Trebuchet MS"/>
              </a:rPr>
              <a:t>– 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this will </a:t>
            </a:r>
            <a:r>
              <a:rPr sz="1200" spc="-10" dirty="0">
                <a:solidFill>
                  <a:srgbClr val="666666"/>
                </a:solidFill>
                <a:latin typeface="Trebuchet MS"/>
                <a:cs typeface="Trebuchet MS"/>
              </a:rPr>
              <a:t>significantly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slow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 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process.</a:t>
            </a:r>
            <a:r>
              <a:rPr sz="1200" spc="-1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Screenshots</a:t>
            </a:r>
            <a:r>
              <a:rPr sz="120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666666"/>
                </a:solidFill>
                <a:latin typeface="Trebuchet MS"/>
                <a:cs typeface="Trebuchet MS"/>
              </a:rPr>
              <a:t>shopping</a:t>
            </a:r>
            <a:r>
              <a:rPr sz="1200" spc="-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carts</a:t>
            </a:r>
            <a:r>
              <a:rPr sz="1200" spc="-1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with  </a:t>
            </a:r>
            <a:r>
              <a:rPr sz="1200" spc="90" dirty="0">
                <a:solidFill>
                  <a:srgbClr val="666666"/>
                </a:solidFill>
                <a:latin typeface="Trebuchet MS"/>
                <a:cs typeface="Trebuchet MS"/>
              </a:rPr>
              <a:t>ALL</a:t>
            </a:r>
            <a:r>
              <a:rPr sz="1200" spc="-2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items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are 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great. </a:t>
            </a:r>
            <a:r>
              <a:rPr sz="1200" spc="-65" dirty="0">
                <a:solidFill>
                  <a:srgbClr val="666666"/>
                </a:solidFill>
                <a:latin typeface="Trebuchet MS"/>
                <a:cs typeface="Trebuchet MS"/>
              </a:rPr>
              <a:t>**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9344" y="1881511"/>
            <a:ext cx="3317240" cy="960518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550" b="1" spc="30" dirty="0">
                <a:solidFill>
                  <a:srgbClr val="666666"/>
                </a:solidFill>
                <a:latin typeface="Trebuchet MS"/>
                <a:cs typeface="Trebuchet MS"/>
              </a:rPr>
              <a:t>Overall</a:t>
            </a:r>
            <a:r>
              <a:rPr sz="1550" b="1" spc="-229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10" dirty="0">
                <a:solidFill>
                  <a:srgbClr val="666666"/>
                </a:solidFill>
                <a:latin typeface="Trebuchet MS"/>
                <a:cs typeface="Trebuchet MS"/>
              </a:rPr>
              <a:t>Cap:</a:t>
            </a:r>
            <a:r>
              <a:rPr sz="1550" b="1" spc="-1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45" dirty="0">
                <a:solidFill>
                  <a:srgbClr val="FF0000"/>
                </a:solidFill>
                <a:latin typeface="Trebuchet MS"/>
                <a:cs typeface="Trebuchet MS"/>
              </a:rPr>
              <a:t>$</a:t>
            </a:r>
            <a:r>
              <a:rPr lang="en-US" sz="1550" b="1" spc="45" dirty="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r>
              <a:rPr sz="1550" b="1" spc="45" dirty="0">
                <a:solidFill>
                  <a:srgbClr val="FF0000"/>
                </a:solidFill>
                <a:latin typeface="Trebuchet MS"/>
                <a:cs typeface="Trebuchet MS"/>
              </a:rPr>
              <a:t>000</a:t>
            </a:r>
            <a:r>
              <a:rPr lang="en-US" sz="1550" b="1" spc="45" dirty="0">
                <a:solidFill>
                  <a:srgbClr val="FF0000"/>
                </a:solidFill>
                <a:latin typeface="Trebuchet MS"/>
                <a:cs typeface="Trebuchet MS"/>
              </a:rPr>
              <a:t>            </a:t>
            </a:r>
            <a:endParaRPr sz="155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298450" indent="-286385">
              <a:lnSpc>
                <a:spcPct val="100000"/>
              </a:lnSpc>
              <a:spcBef>
                <a:spcPts val="695"/>
              </a:spcBef>
              <a:buClr>
                <a:srgbClr val="FFB600"/>
              </a:buClr>
              <a:buSzPct val="116129"/>
              <a:buFont typeface="Arial"/>
              <a:buChar char="●"/>
              <a:tabLst>
                <a:tab pos="298450" algn="l"/>
                <a:tab pos="299085" algn="l"/>
              </a:tabLst>
            </a:pPr>
            <a:r>
              <a:rPr sz="1550" spc="5" dirty="0">
                <a:solidFill>
                  <a:srgbClr val="666666"/>
                </a:solidFill>
                <a:latin typeface="Trebuchet MS"/>
                <a:cs typeface="Trebuchet MS"/>
              </a:rPr>
              <a:t>Marketing:</a:t>
            </a:r>
            <a:r>
              <a:rPr sz="1550" spc="1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$</a:t>
            </a:r>
            <a:r>
              <a:rPr lang="en-US" sz="1550" spc="45" dirty="0">
                <a:solidFill>
                  <a:srgbClr val="666666"/>
                </a:solidFill>
                <a:latin typeface="Trebuchet MS"/>
                <a:cs typeface="Trebuchet MS"/>
              </a:rPr>
              <a:t>200            </a:t>
            </a:r>
            <a:endParaRPr sz="155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298450" indent="-286385">
              <a:lnSpc>
                <a:spcPct val="100000"/>
              </a:lnSpc>
              <a:spcBef>
                <a:spcPts val="695"/>
              </a:spcBef>
              <a:buClr>
                <a:srgbClr val="FFB600"/>
              </a:buClr>
              <a:buSzPct val="116129"/>
              <a:buFont typeface="Arial"/>
              <a:buChar char="●"/>
              <a:tabLst>
                <a:tab pos="298450" algn="l"/>
                <a:tab pos="299085" algn="l"/>
              </a:tabLst>
            </a:pPr>
            <a:r>
              <a:rPr sz="1550" spc="30" dirty="0">
                <a:solidFill>
                  <a:srgbClr val="666666"/>
                </a:solidFill>
                <a:latin typeface="Trebuchet MS"/>
                <a:cs typeface="Trebuchet MS"/>
              </a:rPr>
              <a:t>Office </a:t>
            </a:r>
            <a:r>
              <a:rPr sz="1550" spc="35" dirty="0">
                <a:solidFill>
                  <a:srgbClr val="666666"/>
                </a:solidFill>
                <a:latin typeface="Trebuchet MS"/>
                <a:cs typeface="Trebuchet MS"/>
              </a:rPr>
              <a:t>Supplies:</a:t>
            </a:r>
            <a:r>
              <a:rPr sz="1550" spc="-1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155" dirty="0">
                <a:solidFill>
                  <a:srgbClr val="666666"/>
                </a:solidFill>
                <a:latin typeface="Trebuchet MS"/>
                <a:cs typeface="Trebuchet MS"/>
              </a:rPr>
              <a:t>$6</a:t>
            </a:r>
            <a:r>
              <a:rPr lang="en-US" sz="1550" spc="155" dirty="0">
                <a:solidFill>
                  <a:srgbClr val="666666"/>
                </a:solidFill>
                <a:latin typeface="Trebuchet MS"/>
                <a:cs typeface="Trebuchet MS"/>
              </a:rPr>
              <a:t>0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8077200" y="400050"/>
            <a:ext cx="619125" cy="638175"/>
            <a:chOff x="8077200" y="400050"/>
            <a:chExt cx="619125" cy="638175"/>
          </a:xfrm>
        </p:grpSpPr>
        <p:sp>
          <p:nvSpPr>
            <p:cNvPr id="6" name="object 6"/>
            <p:cNvSpPr/>
            <p:nvPr/>
          </p:nvSpPr>
          <p:spPr>
            <a:xfrm>
              <a:off x="8077200" y="400049"/>
              <a:ext cx="476250" cy="476250"/>
            </a:xfrm>
            <a:custGeom>
              <a:avLst/>
              <a:gdLst/>
              <a:ahLst/>
              <a:cxnLst/>
              <a:rect l="l" t="t" r="r" b="b"/>
              <a:pathLst>
                <a:path w="476250" h="476250">
                  <a:moveTo>
                    <a:pt x="419100" y="238633"/>
                  </a:moveTo>
                  <a:lnTo>
                    <a:pt x="410845" y="184785"/>
                  </a:lnTo>
                  <a:lnTo>
                    <a:pt x="388112" y="137414"/>
                  </a:lnTo>
                  <a:lnTo>
                    <a:pt x="366077" y="111887"/>
                  </a:lnTo>
                  <a:lnTo>
                    <a:pt x="365252" y="110998"/>
                  </a:lnTo>
                  <a:lnTo>
                    <a:pt x="324231" y="79121"/>
                  </a:lnTo>
                  <a:lnTo>
                    <a:pt x="274193" y="60833"/>
                  </a:lnTo>
                  <a:lnTo>
                    <a:pt x="254127" y="57924"/>
                  </a:lnTo>
                  <a:lnTo>
                    <a:pt x="254127" y="124587"/>
                  </a:lnTo>
                  <a:lnTo>
                    <a:pt x="254127" y="131064"/>
                  </a:lnTo>
                  <a:lnTo>
                    <a:pt x="253238" y="134620"/>
                  </a:lnTo>
                  <a:lnTo>
                    <a:pt x="251333" y="137414"/>
                  </a:lnTo>
                  <a:lnTo>
                    <a:pt x="249555" y="139192"/>
                  </a:lnTo>
                  <a:lnTo>
                    <a:pt x="246761" y="140970"/>
                  </a:lnTo>
                  <a:lnTo>
                    <a:pt x="244094" y="142875"/>
                  </a:lnTo>
                  <a:lnTo>
                    <a:pt x="241300" y="143764"/>
                  </a:lnTo>
                  <a:lnTo>
                    <a:pt x="237744" y="144653"/>
                  </a:lnTo>
                  <a:lnTo>
                    <a:pt x="228600" y="144653"/>
                  </a:lnTo>
                  <a:lnTo>
                    <a:pt x="219456" y="146558"/>
                  </a:lnTo>
                  <a:lnTo>
                    <a:pt x="178435" y="165608"/>
                  </a:lnTo>
                  <a:lnTo>
                    <a:pt x="155702" y="193929"/>
                  </a:lnTo>
                  <a:lnTo>
                    <a:pt x="151130" y="202184"/>
                  </a:lnTo>
                  <a:lnTo>
                    <a:pt x="148336" y="210312"/>
                  </a:lnTo>
                  <a:lnTo>
                    <a:pt x="145669" y="219456"/>
                  </a:lnTo>
                  <a:lnTo>
                    <a:pt x="144780" y="228600"/>
                  </a:lnTo>
                  <a:lnTo>
                    <a:pt x="143764" y="238633"/>
                  </a:lnTo>
                  <a:lnTo>
                    <a:pt x="143764" y="241300"/>
                  </a:lnTo>
                  <a:lnTo>
                    <a:pt x="142875" y="244983"/>
                  </a:lnTo>
                  <a:lnTo>
                    <a:pt x="141097" y="247650"/>
                  </a:lnTo>
                  <a:lnTo>
                    <a:pt x="136525" y="252222"/>
                  </a:lnTo>
                  <a:lnTo>
                    <a:pt x="133731" y="253111"/>
                  </a:lnTo>
                  <a:lnTo>
                    <a:pt x="131064" y="254127"/>
                  </a:lnTo>
                  <a:lnTo>
                    <a:pt x="127381" y="255016"/>
                  </a:lnTo>
                  <a:lnTo>
                    <a:pt x="124587" y="254127"/>
                  </a:lnTo>
                  <a:lnTo>
                    <a:pt x="121031" y="253111"/>
                  </a:lnTo>
                  <a:lnTo>
                    <a:pt x="118237" y="252222"/>
                  </a:lnTo>
                  <a:lnTo>
                    <a:pt x="113665" y="247650"/>
                  </a:lnTo>
                  <a:lnTo>
                    <a:pt x="112776" y="244983"/>
                  </a:lnTo>
                  <a:lnTo>
                    <a:pt x="111887" y="241300"/>
                  </a:lnTo>
                  <a:lnTo>
                    <a:pt x="110998" y="238633"/>
                  </a:lnTo>
                  <a:lnTo>
                    <a:pt x="116459" y="200279"/>
                  </a:lnTo>
                  <a:lnTo>
                    <a:pt x="140081" y="157480"/>
                  </a:lnTo>
                  <a:lnTo>
                    <a:pt x="177546" y="126492"/>
                  </a:lnTo>
                  <a:lnTo>
                    <a:pt x="224917" y="111887"/>
                  </a:lnTo>
                  <a:lnTo>
                    <a:pt x="241300" y="111887"/>
                  </a:lnTo>
                  <a:lnTo>
                    <a:pt x="254127" y="124587"/>
                  </a:lnTo>
                  <a:lnTo>
                    <a:pt x="254127" y="57924"/>
                  </a:lnTo>
                  <a:lnTo>
                    <a:pt x="201168" y="60833"/>
                  </a:lnTo>
                  <a:lnTo>
                    <a:pt x="152019" y="79121"/>
                  </a:lnTo>
                  <a:lnTo>
                    <a:pt x="110109" y="110998"/>
                  </a:lnTo>
                  <a:lnTo>
                    <a:pt x="79121" y="152019"/>
                  </a:lnTo>
                  <a:lnTo>
                    <a:pt x="60833" y="202184"/>
                  </a:lnTo>
                  <a:lnTo>
                    <a:pt x="57150" y="238633"/>
                  </a:lnTo>
                  <a:lnTo>
                    <a:pt x="58039" y="256794"/>
                  </a:lnTo>
                  <a:lnTo>
                    <a:pt x="71755" y="308737"/>
                  </a:lnTo>
                  <a:lnTo>
                    <a:pt x="98171" y="353441"/>
                  </a:lnTo>
                  <a:lnTo>
                    <a:pt x="137414" y="388112"/>
                  </a:lnTo>
                  <a:lnTo>
                    <a:pt x="183896" y="410845"/>
                  </a:lnTo>
                  <a:lnTo>
                    <a:pt x="237744" y="419100"/>
                  </a:lnTo>
                  <a:lnTo>
                    <a:pt x="256794" y="418211"/>
                  </a:lnTo>
                  <a:lnTo>
                    <a:pt x="307848" y="404495"/>
                  </a:lnTo>
                  <a:lnTo>
                    <a:pt x="352552" y="378079"/>
                  </a:lnTo>
                  <a:lnTo>
                    <a:pt x="388112" y="338836"/>
                  </a:lnTo>
                  <a:lnTo>
                    <a:pt x="410845" y="292354"/>
                  </a:lnTo>
                  <a:lnTo>
                    <a:pt x="418287" y="255016"/>
                  </a:lnTo>
                  <a:lnTo>
                    <a:pt x="419100" y="238633"/>
                  </a:lnTo>
                  <a:close/>
                </a:path>
                <a:path w="476250" h="476250">
                  <a:moveTo>
                    <a:pt x="476250" y="238633"/>
                  </a:moveTo>
                  <a:lnTo>
                    <a:pt x="475361" y="225679"/>
                  </a:lnTo>
                  <a:lnTo>
                    <a:pt x="474345" y="213741"/>
                  </a:lnTo>
                  <a:lnTo>
                    <a:pt x="473456" y="201803"/>
                  </a:lnTo>
                  <a:lnTo>
                    <a:pt x="470662" y="190754"/>
                  </a:lnTo>
                  <a:lnTo>
                    <a:pt x="468884" y="178689"/>
                  </a:lnTo>
                  <a:lnTo>
                    <a:pt x="461518" y="156591"/>
                  </a:lnTo>
                  <a:lnTo>
                    <a:pt x="456819" y="145542"/>
                  </a:lnTo>
                  <a:lnTo>
                    <a:pt x="452247" y="135382"/>
                  </a:lnTo>
                  <a:lnTo>
                    <a:pt x="446786" y="125349"/>
                  </a:lnTo>
                  <a:lnTo>
                    <a:pt x="441198" y="115189"/>
                  </a:lnTo>
                  <a:lnTo>
                    <a:pt x="439420" y="111887"/>
                  </a:lnTo>
                  <a:lnTo>
                    <a:pt x="439420" y="238633"/>
                  </a:lnTo>
                  <a:lnTo>
                    <a:pt x="438404" y="258826"/>
                  </a:lnTo>
                  <a:lnTo>
                    <a:pt x="430149" y="298450"/>
                  </a:lnTo>
                  <a:lnTo>
                    <a:pt x="414528" y="334391"/>
                  </a:lnTo>
                  <a:lnTo>
                    <a:pt x="380365" y="380492"/>
                  </a:lnTo>
                  <a:lnTo>
                    <a:pt x="350012" y="405257"/>
                  </a:lnTo>
                  <a:lnTo>
                    <a:pt x="315976" y="423799"/>
                  </a:lnTo>
                  <a:lnTo>
                    <a:pt x="278130" y="435737"/>
                  </a:lnTo>
                  <a:lnTo>
                    <a:pt x="237617" y="439420"/>
                  </a:lnTo>
                  <a:lnTo>
                    <a:pt x="217424" y="438404"/>
                  </a:lnTo>
                  <a:lnTo>
                    <a:pt x="177800" y="430149"/>
                  </a:lnTo>
                  <a:lnTo>
                    <a:pt x="141859" y="415417"/>
                  </a:lnTo>
                  <a:lnTo>
                    <a:pt x="110490" y="393319"/>
                  </a:lnTo>
                  <a:lnTo>
                    <a:pt x="82931" y="365760"/>
                  </a:lnTo>
                  <a:lnTo>
                    <a:pt x="60833" y="334391"/>
                  </a:lnTo>
                  <a:lnTo>
                    <a:pt x="46101" y="298450"/>
                  </a:lnTo>
                  <a:lnTo>
                    <a:pt x="37846" y="258826"/>
                  </a:lnTo>
                  <a:lnTo>
                    <a:pt x="36830" y="238633"/>
                  </a:lnTo>
                  <a:lnTo>
                    <a:pt x="37846" y="217424"/>
                  </a:lnTo>
                  <a:lnTo>
                    <a:pt x="46101" y="178689"/>
                  </a:lnTo>
                  <a:lnTo>
                    <a:pt x="60833" y="142748"/>
                  </a:lnTo>
                  <a:lnTo>
                    <a:pt x="82931" y="110490"/>
                  </a:lnTo>
                  <a:lnTo>
                    <a:pt x="110490" y="82931"/>
                  </a:lnTo>
                  <a:lnTo>
                    <a:pt x="159385" y="53467"/>
                  </a:lnTo>
                  <a:lnTo>
                    <a:pt x="197104" y="41402"/>
                  </a:lnTo>
                  <a:lnTo>
                    <a:pt x="237617" y="36830"/>
                  </a:lnTo>
                  <a:lnTo>
                    <a:pt x="258826" y="38735"/>
                  </a:lnTo>
                  <a:lnTo>
                    <a:pt x="297561" y="46101"/>
                  </a:lnTo>
                  <a:lnTo>
                    <a:pt x="333502" y="61722"/>
                  </a:lnTo>
                  <a:lnTo>
                    <a:pt x="365760" y="82931"/>
                  </a:lnTo>
                  <a:lnTo>
                    <a:pt x="393319" y="110490"/>
                  </a:lnTo>
                  <a:lnTo>
                    <a:pt x="414528" y="142748"/>
                  </a:lnTo>
                  <a:lnTo>
                    <a:pt x="430149" y="178689"/>
                  </a:lnTo>
                  <a:lnTo>
                    <a:pt x="438404" y="217424"/>
                  </a:lnTo>
                  <a:lnTo>
                    <a:pt x="439420" y="238633"/>
                  </a:lnTo>
                  <a:lnTo>
                    <a:pt x="439420" y="111887"/>
                  </a:lnTo>
                  <a:lnTo>
                    <a:pt x="406273" y="69977"/>
                  </a:lnTo>
                  <a:lnTo>
                    <a:pt x="371221" y="40513"/>
                  </a:lnTo>
                  <a:lnTo>
                    <a:pt x="364363" y="36830"/>
                  </a:lnTo>
                  <a:lnTo>
                    <a:pt x="361061" y="35052"/>
                  </a:lnTo>
                  <a:lnTo>
                    <a:pt x="319659" y="14732"/>
                  </a:lnTo>
                  <a:lnTo>
                    <a:pt x="285623" y="5588"/>
                  </a:lnTo>
                  <a:lnTo>
                    <a:pt x="274574" y="2794"/>
                  </a:lnTo>
                  <a:lnTo>
                    <a:pt x="262509" y="1905"/>
                  </a:lnTo>
                  <a:lnTo>
                    <a:pt x="250571" y="889"/>
                  </a:lnTo>
                  <a:lnTo>
                    <a:pt x="237617" y="0"/>
                  </a:lnTo>
                  <a:lnTo>
                    <a:pt x="225679" y="889"/>
                  </a:lnTo>
                  <a:lnTo>
                    <a:pt x="213741" y="1905"/>
                  </a:lnTo>
                  <a:lnTo>
                    <a:pt x="201676" y="2794"/>
                  </a:lnTo>
                  <a:lnTo>
                    <a:pt x="156591" y="14732"/>
                  </a:lnTo>
                  <a:lnTo>
                    <a:pt x="114173" y="35052"/>
                  </a:lnTo>
                  <a:lnTo>
                    <a:pt x="69977" y="69977"/>
                  </a:lnTo>
                  <a:lnTo>
                    <a:pt x="40513" y="105029"/>
                  </a:lnTo>
                  <a:lnTo>
                    <a:pt x="28575" y="125349"/>
                  </a:lnTo>
                  <a:lnTo>
                    <a:pt x="22987" y="135382"/>
                  </a:lnTo>
                  <a:lnTo>
                    <a:pt x="7366" y="178689"/>
                  </a:lnTo>
                  <a:lnTo>
                    <a:pt x="0" y="225679"/>
                  </a:lnTo>
                  <a:lnTo>
                    <a:pt x="0" y="250571"/>
                  </a:lnTo>
                  <a:lnTo>
                    <a:pt x="7366" y="297561"/>
                  </a:lnTo>
                  <a:lnTo>
                    <a:pt x="22987" y="341757"/>
                  </a:lnTo>
                  <a:lnTo>
                    <a:pt x="28575" y="351917"/>
                  </a:lnTo>
                  <a:lnTo>
                    <a:pt x="34036" y="361950"/>
                  </a:lnTo>
                  <a:lnTo>
                    <a:pt x="69977" y="406273"/>
                  </a:lnTo>
                  <a:lnTo>
                    <a:pt x="105029" y="435737"/>
                  </a:lnTo>
                  <a:lnTo>
                    <a:pt x="124333" y="447675"/>
                  </a:lnTo>
                  <a:lnTo>
                    <a:pt x="134493" y="453263"/>
                  </a:lnTo>
                  <a:lnTo>
                    <a:pt x="178689" y="468884"/>
                  </a:lnTo>
                  <a:lnTo>
                    <a:pt x="225679" y="476250"/>
                  </a:lnTo>
                  <a:lnTo>
                    <a:pt x="250571" y="476250"/>
                  </a:lnTo>
                  <a:lnTo>
                    <a:pt x="297561" y="468884"/>
                  </a:lnTo>
                  <a:lnTo>
                    <a:pt x="340868" y="453263"/>
                  </a:lnTo>
                  <a:lnTo>
                    <a:pt x="365442" y="439420"/>
                  </a:lnTo>
                  <a:lnTo>
                    <a:pt x="371221" y="435737"/>
                  </a:lnTo>
                  <a:lnTo>
                    <a:pt x="406273" y="406273"/>
                  </a:lnTo>
                  <a:lnTo>
                    <a:pt x="435737" y="371221"/>
                  </a:lnTo>
                  <a:lnTo>
                    <a:pt x="456819" y="330708"/>
                  </a:lnTo>
                  <a:lnTo>
                    <a:pt x="461518" y="320548"/>
                  </a:lnTo>
                  <a:lnTo>
                    <a:pt x="465201" y="309499"/>
                  </a:lnTo>
                  <a:lnTo>
                    <a:pt x="468884" y="297561"/>
                  </a:lnTo>
                  <a:lnTo>
                    <a:pt x="470662" y="286512"/>
                  </a:lnTo>
                  <a:lnTo>
                    <a:pt x="473456" y="274447"/>
                  </a:lnTo>
                  <a:lnTo>
                    <a:pt x="474345" y="262509"/>
                  </a:lnTo>
                  <a:lnTo>
                    <a:pt x="475361" y="250571"/>
                  </a:lnTo>
                  <a:lnTo>
                    <a:pt x="476250" y="238633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67725" y="809625"/>
              <a:ext cx="228600" cy="228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753093" y="4773504"/>
            <a:ext cx="263525" cy="215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250" b="1" spc="20" dirty="0">
                <a:solidFill>
                  <a:srgbClr val="FFB600"/>
                </a:solidFill>
                <a:latin typeface="Arial"/>
                <a:cs typeface="Arial"/>
              </a:rPr>
              <a:t>11</a:t>
            </a:fld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8697" y="681608"/>
            <a:ext cx="4855845" cy="907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750" spc="170" dirty="0"/>
              <a:t>Travel</a:t>
            </a:r>
            <a:r>
              <a:rPr sz="5750" spc="-285" dirty="0"/>
              <a:t> </a:t>
            </a:r>
            <a:r>
              <a:rPr sz="5750" spc="20" dirty="0">
                <a:solidFill>
                  <a:srgbClr val="434343"/>
                </a:solidFill>
              </a:rPr>
              <a:t>Grants</a:t>
            </a:r>
            <a:endParaRPr sz="5750"/>
          </a:p>
        </p:txBody>
      </p:sp>
      <p:sp>
        <p:nvSpPr>
          <p:cNvPr id="3" name="object 3"/>
          <p:cNvSpPr txBox="1"/>
          <p:nvPr/>
        </p:nvSpPr>
        <p:spPr>
          <a:xfrm>
            <a:off x="4762500" y="1636331"/>
            <a:ext cx="233743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-10" dirty="0">
                <a:solidFill>
                  <a:srgbClr val="666666"/>
                </a:solidFill>
                <a:latin typeface="Trebuchet MS"/>
                <a:cs typeface="Trebuchet MS"/>
              </a:rPr>
              <a:t>Justifications </a:t>
            </a:r>
            <a:r>
              <a:rPr sz="1550" b="1" spc="-15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550" b="1" spc="-2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-65" dirty="0">
                <a:solidFill>
                  <a:srgbClr val="666666"/>
                </a:solidFill>
                <a:latin typeface="Trebuchet MS"/>
                <a:cs typeface="Trebuchet MS"/>
              </a:rPr>
              <a:t>include...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62500" y="1884362"/>
            <a:ext cx="3087370" cy="943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ts val="1435"/>
              </a:lnSpc>
              <a:spcBef>
                <a:spcPts val="100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297815" algn="l"/>
                <a:tab pos="298450" algn="l"/>
              </a:tabLst>
            </a:pP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Screenshot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2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registration</a:t>
            </a:r>
            <a:r>
              <a:rPr sz="12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cost</a:t>
            </a:r>
            <a:endParaRPr sz="1200">
              <a:latin typeface="Trebuchet MS"/>
              <a:cs typeface="Trebuchet MS"/>
            </a:endParaRPr>
          </a:p>
          <a:p>
            <a:pPr marL="927735" marR="5080" lvl="1" indent="-343535">
              <a:lnSpc>
                <a:spcPts val="1430"/>
              </a:lnSpc>
              <a:spcBef>
                <a:spcPts val="50"/>
              </a:spcBef>
              <a:buClr>
                <a:srgbClr val="FFB600"/>
              </a:buClr>
              <a:buSzPct val="150000"/>
              <a:buFont typeface="Arial"/>
              <a:buChar char="○"/>
              <a:tabLst>
                <a:tab pos="927100" algn="l"/>
                <a:tab pos="927735" algn="l"/>
              </a:tabLst>
            </a:pPr>
            <a:r>
              <a:rPr sz="1200" spc="-45" dirty="0">
                <a:solidFill>
                  <a:srgbClr val="666666"/>
                </a:solidFill>
                <a:latin typeface="Trebuchet MS"/>
                <a:cs typeface="Trebuchet MS"/>
              </a:rPr>
              <a:t>If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cost </a:t>
            </a:r>
            <a:r>
              <a:rPr sz="1200" spc="-10" dirty="0">
                <a:solidFill>
                  <a:srgbClr val="666666"/>
                </a:solidFill>
                <a:latin typeface="Trebuchet MS"/>
                <a:cs typeface="Trebuchet MS"/>
              </a:rPr>
              <a:t>is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not</a:t>
            </a:r>
            <a:r>
              <a:rPr sz="1200" spc="-25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yet </a:t>
            </a:r>
            <a:r>
              <a:rPr sz="1200" spc="-35" dirty="0">
                <a:solidFill>
                  <a:srgbClr val="666666"/>
                </a:solidFill>
                <a:latin typeface="Trebuchet MS"/>
                <a:cs typeface="Trebuchet MS"/>
              </a:rPr>
              <a:t>listed, </a:t>
            </a:r>
            <a:r>
              <a:rPr sz="1200" spc="80" dirty="0">
                <a:solidFill>
                  <a:srgbClr val="666666"/>
                </a:solidFill>
                <a:latin typeface="Trebuchet MS"/>
                <a:cs typeface="Trebuchet MS"/>
              </a:rPr>
              <a:t>you 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can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666666"/>
                </a:solidFill>
                <a:latin typeface="Trebuchet MS"/>
                <a:cs typeface="Trebuchet MS"/>
              </a:rPr>
              <a:t>use</a:t>
            </a:r>
            <a:r>
              <a:rPr sz="1200" spc="-1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200" spc="-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screenshot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2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last</a:t>
            </a:r>
            <a:endParaRPr sz="1200">
              <a:latin typeface="Trebuchet MS"/>
              <a:cs typeface="Trebuchet MS"/>
            </a:endParaRPr>
          </a:p>
          <a:p>
            <a:pPr marL="927735" marR="373380">
              <a:lnSpc>
                <a:spcPts val="1430"/>
              </a:lnSpc>
              <a:spcBef>
                <a:spcPts val="70"/>
              </a:spcBef>
            </a:pP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year's</a:t>
            </a:r>
            <a:r>
              <a:rPr sz="1200" spc="-1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registration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666666"/>
                </a:solidFill>
                <a:latin typeface="Trebuchet MS"/>
                <a:cs typeface="Trebuchet MS"/>
              </a:rPr>
              <a:t>cost</a:t>
            </a:r>
            <a:r>
              <a:rPr sz="1200" spc="-1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666666"/>
                </a:solidFill>
                <a:latin typeface="Trebuchet MS"/>
                <a:cs typeface="Trebuchet MS"/>
              </a:rPr>
              <a:t>as  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justification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2500" y="3018612"/>
            <a:ext cx="3204845" cy="100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297815" algn="l"/>
                <a:tab pos="298450" algn="l"/>
              </a:tabLst>
            </a:pP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Wisconsin.edu/travel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hotel</a:t>
            </a:r>
            <a:r>
              <a:rPr sz="1200" spc="-1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quote</a:t>
            </a:r>
            <a:endParaRPr sz="1200" dirty="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590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297815" algn="l"/>
                <a:tab pos="298450" algn="l"/>
              </a:tabLst>
            </a:pPr>
            <a:r>
              <a:rPr sz="1200" spc="60" dirty="0">
                <a:solidFill>
                  <a:srgbClr val="666666"/>
                </a:solidFill>
                <a:latin typeface="Trebuchet MS"/>
                <a:cs typeface="Trebuchet MS"/>
              </a:rPr>
              <a:t>Google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flights</a:t>
            </a:r>
            <a:r>
              <a:rPr sz="1200" spc="-1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estimate</a:t>
            </a:r>
            <a:endParaRPr sz="1200" dirty="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590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297815" algn="l"/>
                <a:tab pos="298450" algn="l"/>
              </a:tabLst>
            </a:pP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Fueleconomy.gov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for</a:t>
            </a:r>
            <a:r>
              <a:rPr sz="1200" spc="-1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95" dirty="0">
                <a:solidFill>
                  <a:srgbClr val="666666"/>
                </a:solidFill>
                <a:latin typeface="Trebuchet MS"/>
                <a:cs typeface="Trebuchet MS"/>
              </a:rPr>
              <a:t>gas</a:t>
            </a:r>
            <a:r>
              <a:rPr sz="12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prices</a:t>
            </a:r>
            <a:endParaRPr sz="1200" dirty="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66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297815" algn="l"/>
                <a:tab pos="298450" algn="l"/>
              </a:tabLst>
            </a:pP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Screenshots</a:t>
            </a:r>
            <a:r>
              <a:rPr sz="1200" spc="-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200" spc="-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uber/lift/amtrack</a:t>
            </a:r>
            <a:r>
              <a:rPr sz="1200" spc="-1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quotes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2369" y="1629805"/>
            <a:ext cx="3462656" cy="25455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30" dirty="0">
                <a:solidFill>
                  <a:srgbClr val="666666"/>
                </a:solidFill>
                <a:latin typeface="Trebuchet MS"/>
                <a:cs typeface="Trebuchet MS"/>
              </a:rPr>
              <a:t>Overall</a:t>
            </a:r>
            <a:r>
              <a:rPr sz="1550" b="1" spc="-229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10" dirty="0">
                <a:solidFill>
                  <a:srgbClr val="666666"/>
                </a:solidFill>
                <a:latin typeface="Trebuchet MS"/>
                <a:cs typeface="Trebuchet MS"/>
              </a:rPr>
              <a:t>Cap:</a:t>
            </a:r>
            <a:r>
              <a:rPr sz="1550" b="1" spc="-1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45" dirty="0">
                <a:solidFill>
                  <a:srgbClr val="FF0000"/>
                </a:solidFill>
                <a:latin typeface="Trebuchet MS"/>
                <a:cs typeface="Trebuchet MS"/>
              </a:rPr>
              <a:t>$</a:t>
            </a:r>
            <a:r>
              <a:rPr lang="en-US" sz="1550" b="1" spc="45" dirty="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sz="1550" b="1" spc="45" dirty="0">
                <a:solidFill>
                  <a:srgbClr val="FF0000"/>
                </a:solidFill>
                <a:latin typeface="Trebuchet MS"/>
                <a:cs typeface="Trebuchet MS"/>
              </a:rPr>
              <a:t>000</a:t>
            </a:r>
            <a:r>
              <a:rPr lang="en-US" sz="1550" b="1" spc="45" dirty="0">
                <a:solidFill>
                  <a:srgbClr val="FF0000"/>
                </a:solidFill>
                <a:latin typeface="Trebuchet MS"/>
                <a:cs typeface="Trebuchet MS"/>
              </a:rPr>
              <a:t>        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09344" y="1902396"/>
            <a:ext cx="3462656" cy="169918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130"/>
              </a:spcBef>
              <a:buClr>
                <a:srgbClr val="FFB600"/>
              </a:buClr>
              <a:buSzPct val="116129"/>
              <a:buFont typeface="Arial"/>
              <a:buChar char="●"/>
              <a:tabLst>
                <a:tab pos="298450" algn="l"/>
                <a:tab pos="299085" algn="l"/>
              </a:tabLst>
            </a:pPr>
            <a:r>
              <a:rPr lang="en-US" sz="1550" spc="-5" dirty="0">
                <a:solidFill>
                  <a:srgbClr val="666666"/>
                </a:solidFill>
                <a:latin typeface="Trebuchet MS"/>
                <a:cs typeface="Trebuchet MS"/>
              </a:rPr>
              <a:t>Registration: $150 per person</a:t>
            </a:r>
          </a:p>
          <a:p>
            <a:pPr marL="298450" indent="-286385">
              <a:lnSpc>
                <a:spcPct val="100000"/>
              </a:lnSpc>
              <a:spcBef>
                <a:spcPts val="130"/>
              </a:spcBef>
              <a:buClr>
                <a:srgbClr val="FFB600"/>
              </a:buClr>
              <a:buSzPct val="116129"/>
              <a:buFont typeface="Arial"/>
              <a:buChar char="●"/>
              <a:tabLst>
                <a:tab pos="298450" algn="l"/>
                <a:tab pos="299085" algn="l"/>
              </a:tabLst>
            </a:pPr>
            <a:r>
              <a:rPr sz="1550" spc="-5" dirty="0">
                <a:solidFill>
                  <a:srgbClr val="666666"/>
                </a:solidFill>
                <a:latin typeface="Trebuchet MS"/>
                <a:cs typeface="Trebuchet MS"/>
              </a:rPr>
              <a:t>Hotel: </a:t>
            </a:r>
            <a:r>
              <a:rPr lang="en-US" sz="1550" spc="-5" dirty="0">
                <a:solidFill>
                  <a:srgbClr val="666666"/>
                </a:solidFill>
                <a:latin typeface="Trebuchet MS"/>
                <a:cs typeface="Trebuchet MS"/>
              </a:rPr>
              <a:t>$</a:t>
            </a:r>
            <a:r>
              <a:rPr sz="1550" spc="20" dirty="0">
                <a:solidFill>
                  <a:srgbClr val="666666"/>
                </a:solidFill>
                <a:latin typeface="Trebuchet MS"/>
                <a:cs typeface="Trebuchet MS"/>
              </a:rPr>
              <a:t>1</a:t>
            </a:r>
            <a:r>
              <a:rPr lang="en-US" sz="1550" spc="20" dirty="0">
                <a:solidFill>
                  <a:srgbClr val="666666"/>
                </a:solidFill>
                <a:latin typeface="Trebuchet MS"/>
                <a:cs typeface="Trebuchet MS"/>
              </a:rPr>
              <a:t>50</a:t>
            </a:r>
            <a:r>
              <a:rPr sz="1550" spc="20" dirty="0">
                <a:solidFill>
                  <a:srgbClr val="666666"/>
                </a:solidFill>
                <a:latin typeface="Trebuchet MS"/>
                <a:cs typeface="Trebuchet MS"/>
              </a:rPr>
              <a:t>/nigh</a:t>
            </a:r>
            <a:r>
              <a:rPr lang="en-US" sz="1550" spc="20" dirty="0">
                <a:solidFill>
                  <a:srgbClr val="666666"/>
                </a:solidFill>
                <a:latin typeface="Trebuchet MS"/>
                <a:cs typeface="Trebuchet MS"/>
              </a:rPr>
              <a:t>t, </a:t>
            </a:r>
            <a:r>
              <a:rPr sz="1550" spc="-25" dirty="0">
                <a:solidFill>
                  <a:srgbClr val="666666"/>
                </a:solidFill>
                <a:latin typeface="Trebuchet MS"/>
                <a:cs typeface="Trebuchet MS"/>
              </a:rPr>
              <a:t>max. </a:t>
            </a:r>
            <a:r>
              <a:rPr sz="1550" spc="30" dirty="0">
                <a:solidFill>
                  <a:srgbClr val="666666"/>
                </a:solidFill>
                <a:latin typeface="Trebuchet MS"/>
                <a:cs typeface="Trebuchet MS"/>
              </a:rPr>
              <a:t>3</a:t>
            </a:r>
            <a:r>
              <a:rPr sz="1550" spc="-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nights</a:t>
            </a:r>
            <a:endParaRPr sz="1550" dirty="0">
              <a:latin typeface="Trebuchet MS"/>
              <a:cs typeface="Trebuchet MS"/>
            </a:endParaRPr>
          </a:p>
          <a:p>
            <a:pPr marL="298450" indent="-286385">
              <a:lnSpc>
                <a:spcPct val="100000"/>
              </a:lnSpc>
              <a:spcBef>
                <a:spcPts val="20"/>
              </a:spcBef>
              <a:buClr>
                <a:srgbClr val="FFB600"/>
              </a:buClr>
              <a:buSzPct val="116129"/>
              <a:buFont typeface="Arial"/>
              <a:buChar char="●"/>
              <a:tabLst>
                <a:tab pos="298450" algn="l"/>
                <a:tab pos="299085" algn="l"/>
              </a:tabLst>
            </a:pPr>
            <a:r>
              <a:rPr sz="1550" dirty="0">
                <a:solidFill>
                  <a:srgbClr val="666666"/>
                </a:solidFill>
                <a:latin typeface="Trebuchet MS"/>
                <a:cs typeface="Trebuchet MS"/>
              </a:rPr>
              <a:t>Flights: </a:t>
            </a:r>
            <a:r>
              <a:rPr lang="en-US" sz="1550" dirty="0">
                <a:solidFill>
                  <a:srgbClr val="666666"/>
                </a:solidFill>
                <a:latin typeface="Trebuchet MS"/>
                <a:cs typeface="Trebuchet MS"/>
              </a:rPr>
              <a:t>$</a:t>
            </a:r>
            <a:r>
              <a:rPr lang="en-US" sz="1550" spc="114" dirty="0">
                <a:solidFill>
                  <a:srgbClr val="666666"/>
                </a:solidFill>
                <a:latin typeface="Trebuchet MS"/>
                <a:cs typeface="Trebuchet MS"/>
              </a:rPr>
              <a:t>250 </a:t>
            </a:r>
            <a:r>
              <a:rPr lang="en-US" sz="1550" spc="114" dirty="0">
                <a:solidFill>
                  <a:srgbClr val="666666"/>
                </a:solidFill>
                <a:latin typeface="Trebuchet MS"/>
                <a:cs typeface="Trebuchet MS"/>
                <a:sym typeface="Wingdings" panose="05000000000000000000" pitchFamily="2" charset="2"/>
              </a:rPr>
              <a:t>per person round trip</a:t>
            </a:r>
          </a:p>
          <a:p>
            <a:pPr marL="298450" indent="-286385">
              <a:lnSpc>
                <a:spcPct val="100000"/>
              </a:lnSpc>
              <a:spcBef>
                <a:spcPts val="20"/>
              </a:spcBef>
              <a:buClr>
                <a:srgbClr val="FFB600"/>
              </a:buClr>
              <a:buSzPct val="116129"/>
              <a:buFont typeface="Arial"/>
              <a:buChar char="●"/>
              <a:tabLst>
                <a:tab pos="298450" algn="l"/>
                <a:tab pos="299085" algn="l"/>
              </a:tabLst>
            </a:pPr>
            <a:r>
              <a:rPr lang="en-US" sz="1550" spc="114" dirty="0">
                <a:solidFill>
                  <a:srgbClr val="FF0000"/>
                </a:solidFill>
                <a:latin typeface="Trebuchet MS"/>
                <a:cs typeface="Trebuchet MS"/>
                <a:sym typeface="Wingdings" panose="05000000000000000000" pitchFamily="2" charset="2"/>
              </a:rPr>
              <a:t>Rental Cars: $200 per 4 people traveling.</a:t>
            </a:r>
          </a:p>
          <a:p>
            <a:pPr marL="298450" indent="-286385">
              <a:lnSpc>
                <a:spcPct val="100000"/>
              </a:lnSpc>
              <a:spcBef>
                <a:spcPts val="20"/>
              </a:spcBef>
              <a:buClr>
                <a:srgbClr val="FFB600"/>
              </a:buClr>
              <a:buSzPct val="116129"/>
              <a:buFont typeface="Arial"/>
              <a:buChar char="●"/>
              <a:tabLst>
                <a:tab pos="298450" algn="l"/>
                <a:tab pos="299085" algn="l"/>
              </a:tabLst>
            </a:pPr>
            <a:r>
              <a:rPr sz="1550" spc="55" dirty="0">
                <a:solidFill>
                  <a:srgbClr val="FF0000"/>
                </a:solidFill>
                <a:latin typeface="Trebuchet MS"/>
                <a:cs typeface="Trebuchet MS"/>
              </a:rPr>
              <a:t>Ground </a:t>
            </a:r>
            <a:r>
              <a:rPr sz="1550" spc="-50" dirty="0">
                <a:solidFill>
                  <a:srgbClr val="FF0000"/>
                </a:solidFill>
                <a:latin typeface="Trebuchet MS"/>
                <a:cs typeface="Trebuchet MS"/>
              </a:rPr>
              <a:t>travel: </a:t>
            </a:r>
            <a:r>
              <a:rPr lang="en-US" sz="1550" spc="105" dirty="0">
                <a:solidFill>
                  <a:srgbClr val="FF0000"/>
                </a:solidFill>
                <a:latin typeface="Trebuchet MS"/>
                <a:cs typeface="Trebuchet MS"/>
              </a:rPr>
              <a:t>Cap Removed</a:t>
            </a:r>
            <a:endParaRPr sz="155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96250" y="295275"/>
            <a:ext cx="819150" cy="819150"/>
          </a:xfrm>
          <a:custGeom>
            <a:avLst/>
            <a:gdLst/>
            <a:ahLst/>
            <a:cxnLst/>
            <a:rect l="l" t="t" r="r" b="b"/>
            <a:pathLst>
              <a:path w="819150" h="819150">
                <a:moveTo>
                  <a:pt x="409575" y="0"/>
                </a:moveTo>
                <a:lnTo>
                  <a:pt x="368046" y="2539"/>
                </a:lnTo>
                <a:lnTo>
                  <a:pt x="327532" y="8889"/>
                </a:lnTo>
                <a:lnTo>
                  <a:pt x="268731" y="26670"/>
                </a:lnTo>
                <a:lnTo>
                  <a:pt x="232536" y="40639"/>
                </a:lnTo>
                <a:lnTo>
                  <a:pt x="214375" y="50800"/>
                </a:lnTo>
                <a:lnTo>
                  <a:pt x="197357" y="59689"/>
                </a:lnTo>
                <a:lnTo>
                  <a:pt x="164338" y="82550"/>
                </a:lnTo>
                <a:lnTo>
                  <a:pt x="134366" y="106679"/>
                </a:lnTo>
                <a:lnTo>
                  <a:pt x="106679" y="134620"/>
                </a:lnTo>
                <a:lnTo>
                  <a:pt x="70484" y="180339"/>
                </a:lnTo>
                <a:lnTo>
                  <a:pt x="50165" y="214629"/>
                </a:lnTo>
                <a:lnTo>
                  <a:pt x="32003" y="251460"/>
                </a:lnTo>
                <a:lnTo>
                  <a:pt x="19176" y="288289"/>
                </a:lnTo>
                <a:lnTo>
                  <a:pt x="8508" y="327660"/>
                </a:lnTo>
                <a:lnTo>
                  <a:pt x="2158" y="368300"/>
                </a:lnTo>
                <a:lnTo>
                  <a:pt x="0" y="410210"/>
                </a:lnTo>
                <a:lnTo>
                  <a:pt x="2158" y="452120"/>
                </a:lnTo>
                <a:lnTo>
                  <a:pt x="8508" y="492760"/>
                </a:lnTo>
                <a:lnTo>
                  <a:pt x="19176" y="532129"/>
                </a:lnTo>
                <a:lnTo>
                  <a:pt x="32003" y="568960"/>
                </a:lnTo>
                <a:lnTo>
                  <a:pt x="50165" y="605789"/>
                </a:lnTo>
                <a:lnTo>
                  <a:pt x="70484" y="640079"/>
                </a:lnTo>
                <a:lnTo>
                  <a:pt x="93852" y="670560"/>
                </a:lnTo>
                <a:lnTo>
                  <a:pt x="134366" y="713739"/>
                </a:lnTo>
                <a:lnTo>
                  <a:pt x="164338" y="737870"/>
                </a:lnTo>
                <a:lnTo>
                  <a:pt x="197357" y="760729"/>
                </a:lnTo>
                <a:lnTo>
                  <a:pt x="214375" y="769620"/>
                </a:lnTo>
                <a:lnTo>
                  <a:pt x="232536" y="779779"/>
                </a:lnTo>
                <a:lnTo>
                  <a:pt x="268731" y="793750"/>
                </a:lnTo>
                <a:lnTo>
                  <a:pt x="307213" y="806450"/>
                </a:lnTo>
                <a:lnTo>
                  <a:pt x="368046" y="817879"/>
                </a:lnTo>
                <a:lnTo>
                  <a:pt x="388239" y="819150"/>
                </a:lnTo>
                <a:lnTo>
                  <a:pt x="430910" y="819150"/>
                </a:lnTo>
                <a:lnTo>
                  <a:pt x="491744" y="811529"/>
                </a:lnTo>
                <a:lnTo>
                  <a:pt x="550418" y="793750"/>
                </a:lnTo>
                <a:lnTo>
                  <a:pt x="586613" y="779779"/>
                </a:lnTo>
                <a:lnTo>
                  <a:pt x="604774" y="769620"/>
                </a:lnTo>
                <a:lnTo>
                  <a:pt x="621792" y="760729"/>
                </a:lnTo>
                <a:lnTo>
                  <a:pt x="638936" y="749300"/>
                </a:lnTo>
                <a:lnTo>
                  <a:pt x="654811" y="737870"/>
                </a:lnTo>
                <a:lnTo>
                  <a:pt x="669798" y="726439"/>
                </a:lnTo>
                <a:lnTo>
                  <a:pt x="672795" y="723900"/>
                </a:lnTo>
                <a:lnTo>
                  <a:pt x="246379" y="723900"/>
                </a:lnTo>
                <a:lnTo>
                  <a:pt x="242189" y="721360"/>
                </a:lnTo>
                <a:lnTo>
                  <a:pt x="237871" y="720089"/>
                </a:lnTo>
                <a:lnTo>
                  <a:pt x="233552" y="716279"/>
                </a:lnTo>
                <a:lnTo>
                  <a:pt x="230377" y="711200"/>
                </a:lnTo>
                <a:lnTo>
                  <a:pt x="226059" y="698500"/>
                </a:lnTo>
                <a:lnTo>
                  <a:pt x="226059" y="690879"/>
                </a:lnTo>
                <a:lnTo>
                  <a:pt x="225044" y="684529"/>
                </a:lnTo>
                <a:lnTo>
                  <a:pt x="222884" y="676910"/>
                </a:lnTo>
                <a:lnTo>
                  <a:pt x="220852" y="670560"/>
                </a:lnTo>
                <a:lnTo>
                  <a:pt x="217550" y="666750"/>
                </a:lnTo>
                <a:lnTo>
                  <a:pt x="215519" y="664210"/>
                </a:lnTo>
                <a:lnTo>
                  <a:pt x="214375" y="659129"/>
                </a:lnTo>
                <a:lnTo>
                  <a:pt x="211200" y="648970"/>
                </a:lnTo>
                <a:lnTo>
                  <a:pt x="210184" y="636270"/>
                </a:lnTo>
                <a:lnTo>
                  <a:pt x="209137" y="622300"/>
                </a:lnTo>
                <a:lnTo>
                  <a:pt x="209042" y="603250"/>
                </a:lnTo>
                <a:lnTo>
                  <a:pt x="207009" y="594360"/>
                </a:lnTo>
                <a:lnTo>
                  <a:pt x="205867" y="586739"/>
                </a:lnTo>
                <a:lnTo>
                  <a:pt x="199517" y="571500"/>
                </a:lnTo>
                <a:lnTo>
                  <a:pt x="196215" y="565150"/>
                </a:lnTo>
                <a:lnTo>
                  <a:pt x="192024" y="558800"/>
                </a:lnTo>
                <a:lnTo>
                  <a:pt x="188849" y="553720"/>
                </a:lnTo>
                <a:lnTo>
                  <a:pt x="166370" y="518160"/>
                </a:lnTo>
                <a:lnTo>
                  <a:pt x="165353" y="514350"/>
                </a:lnTo>
                <a:lnTo>
                  <a:pt x="163195" y="513079"/>
                </a:lnTo>
                <a:lnTo>
                  <a:pt x="162178" y="509270"/>
                </a:lnTo>
                <a:lnTo>
                  <a:pt x="160020" y="504189"/>
                </a:lnTo>
                <a:lnTo>
                  <a:pt x="160020" y="497839"/>
                </a:lnTo>
                <a:lnTo>
                  <a:pt x="159003" y="491489"/>
                </a:lnTo>
                <a:lnTo>
                  <a:pt x="160020" y="485139"/>
                </a:lnTo>
                <a:lnTo>
                  <a:pt x="160020" y="478789"/>
                </a:lnTo>
                <a:lnTo>
                  <a:pt x="162178" y="472439"/>
                </a:lnTo>
                <a:lnTo>
                  <a:pt x="163195" y="471170"/>
                </a:lnTo>
                <a:lnTo>
                  <a:pt x="165353" y="467360"/>
                </a:lnTo>
                <a:lnTo>
                  <a:pt x="166370" y="466089"/>
                </a:lnTo>
                <a:lnTo>
                  <a:pt x="167513" y="458470"/>
                </a:lnTo>
                <a:lnTo>
                  <a:pt x="166370" y="450850"/>
                </a:lnTo>
                <a:lnTo>
                  <a:pt x="165353" y="447039"/>
                </a:lnTo>
                <a:lnTo>
                  <a:pt x="161035" y="444500"/>
                </a:lnTo>
                <a:lnTo>
                  <a:pt x="157860" y="441960"/>
                </a:lnTo>
                <a:lnTo>
                  <a:pt x="150368" y="440689"/>
                </a:lnTo>
                <a:lnTo>
                  <a:pt x="146176" y="440689"/>
                </a:lnTo>
                <a:lnTo>
                  <a:pt x="139700" y="436879"/>
                </a:lnTo>
                <a:lnTo>
                  <a:pt x="133350" y="431800"/>
                </a:lnTo>
                <a:lnTo>
                  <a:pt x="118491" y="419100"/>
                </a:lnTo>
                <a:lnTo>
                  <a:pt x="112014" y="412750"/>
                </a:lnTo>
                <a:lnTo>
                  <a:pt x="105664" y="408939"/>
                </a:lnTo>
                <a:lnTo>
                  <a:pt x="101346" y="407670"/>
                </a:lnTo>
                <a:lnTo>
                  <a:pt x="96011" y="406400"/>
                </a:lnTo>
                <a:lnTo>
                  <a:pt x="87502" y="400050"/>
                </a:lnTo>
                <a:lnTo>
                  <a:pt x="77850" y="393700"/>
                </a:lnTo>
                <a:lnTo>
                  <a:pt x="67182" y="383539"/>
                </a:lnTo>
                <a:lnTo>
                  <a:pt x="54355" y="367029"/>
                </a:lnTo>
                <a:lnTo>
                  <a:pt x="47117" y="358139"/>
                </a:lnTo>
                <a:lnTo>
                  <a:pt x="49022" y="342900"/>
                </a:lnTo>
                <a:lnTo>
                  <a:pt x="52324" y="326389"/>
                </a:lnTo>
                <a:lnTo>
                  <a:pt x="56515" y="312420"/>
                </a:lnTo>
                <a:lnTo>
                  <a:pt x="60832" y="297179"/>
                </a:lnTo>
                <a:lnTo>
                  <a:pt x="77850" y="252729"/>
                </a:lnTo>
                <a:lnTo>
                  <a:pt x="100202" y="213360"/>
                </a:lnTo>
                <a:lnTo>
                  <a:pt x="137541" y="163829"/>
                </a:lnTo>
                <a:lnTo>
                  <a:pt x="160020" y="142239"/>
                </a:lnTo>
                <a:lnTo>
                  <a:pt x="233552" y="142239"/>
                </a:lnTo>
                <a:lnTo>
                  <a:pt x="238886" y="139700"/>
                </a:lnTo>
                <a:lnTo>
                  <a:pt x="244348" y="137160"/>
                </a:lnTo>
                <a:lnTo>
                  <a:pt x="251714" y="132079"/>
                </a:lnTo>
                <a:lnTo>
                  <a:pt x="259206" y="125729"/>
                </a:lnTo>
                <a:lnTo>
                  <a:pt x="267716" y="119379"/>
                </a:lnTo>
                <a:lnTo>
                  <a:pt x="278383" y="113029"/>
                </a:lnTo>
                <a:lnTo>
                  <a:pt x="289051" y="110489"/>
                </a:lnTo>
                <a:lnTo>
                  <a:pt x="300735" y="107950"/>
                </a:lnTo>
                <a:lnTo>
                  <a:pt x="686042" y="107950"/>
                </a:lnTo>
                <a:lnTo>
                  <a:pt x="684783" y="106679"/>
                </a:lnTo>
                <a:lnTo>
                  <a:pt x="654811" y="82550"/>
                </a:lnTo>
                <a:lnTo>
                  <a:pt x="621792" y="59689"/>
                </a:lnTo>
                <a:lnTo>
                  <a:pt x="604774" y="50800"/>
                </a:lnTo>
                <a:lnTo>
                  <a:pt x="586613" y="40639"/>
                </a:lnTo>
                <a:lnTo>
                  <a:pt x="550418" y="26670"/>
                </a:lnTo>
                <a:lnTo>
                  <a:pt x="511936" y="13970"/>
                </a:lnTo>
                <a:lnTo>
                  <a:pt x="451230" y="2539"/>
                </a:lnTo>
                <a:lnTo>
                  <a:pt x="409575" y="0"/>
                </a:lnTo>
                <a:close/>
              </a:path>
              <a:path w="819150" h="819150">
                <a:moveTo>
                  <a:pt x="449337" y="425450"/>
                </a:moveTo>
                <a:lnTo>
                  <a:pt x="216534" y="425450"/>
                </a:lnTo>
                <a:lnTo>
                  <a:pt x="222884" y="426720"/>
                </a:lnTo>
                <a:lnTo>
                  <a:pt x="229361" y="429260"/>
                </a:lnTo>
                <a:lnTo>
                  <a:pt x="233552" y="434339"/>
                </a:lnTo>
                <a:lnTo>
                  <a:pt x="242189" y="439420"/>
                </a:lnTo>
                <a:lnTo>
                  <a:pt x="246379" y="440689"/>
                </a:lnTo>
                <a:lnTo>
                  <a:pt x="250698" y="440689"/>
                </a:lnTo>
                <a:lnTo>
                  <a:pt x="254889" y="443229"/>
                </a:lnTo>
                <a:lnTo>
                  <a:pt x="261366" y="447039"/>
                </a:lnTo>
                <a:lnTo>
                  <a:pt x="268731" y="452120"/>
                </a:lnTo>
                <a:lnTo>
                  <a:pt x="275208" y="458470"/>
                </a:lnTo>
                <a:lnTo>
                  <a:pt x="282701" y="464820"/>
                </a:lnTo>
                <a:lnTo>
                  <a:pt x="290195" y="469900"/>
                </a:lnTo>
                <a:lnTo>
                  <a:pt x="296545" y="472439"/>
                </a:lnTo>
                <a:lnTo>
                  <a:pt x="300735" y="473710"/>
                </a:lnTo>
                <a:lnTo>
                  <a:pt x="304038" y="474979"/>
                </a:lnTo>
                <a:lnTo>
                  <a:pt x="309372" y="477520"/>
                </a:lnTo>
                <a:lnTo>
                  <a:pt x="313563" y="480060"/>
                </a:lnTo>
                <a:lnTo>
                  <a:pt x="316738" y="482600"/>
                </a:lnTo>
                <a:lnTo>
                  <a:pt x="321055" y="486410"/>
                </a:lnTo>
                <a:lnTo>
                  <a:pt x="325374" y="488950"/>
                </a:lnTo>
                <a:lnTo>
                  <a:pt x="358394" y="513079"/>
                </a:lnTo>
                <a:lnTo>
                  <a:pt x="358394" y="519429"/>
                </a:lnTo>
                <a:lnTo>
                  <a:pt x="356234" y="524510"/>
                </a:lnTo>
                <a:lnTo>
                  <a:pt x="354075" y="528320"/>
                </a:lnTo>
                <a:lnTo>
                  <a:pt x="350900" y="533400"/>
                </a:lnTo>
                <a:lnTo>
                  <a:pt x="344550" y="541020"/>
                </a:lnTo>
                <a:lnTo>
                  <a:pt x="342392" y="546100"/>
                </a:lnTo>
                <a:lnTo>
                  <a:pt x="342392" y="549910"/>
                </a:lnTo>
                <a:lnTo>
                  <a:pt x="341375" y="553720"/>
                </a:lnTo>
                <a:lnTo>
                  <a:pt x="337057" y="560070"/>
                </a:lnTo>
                <a:lnTo>
                  <a:pt x="331724" y="567689"/>
                </a:lnTo>
                <a:lnTo>
                  <a:pt x="318897" y="581660"/>
                </a:lnTo>
                <a:lnTo>
                  <a:pt x="313563" y="588010"/>
                </a:lnTo>
                <a:lnTo>
                  <a:pt x="310388" y="594360"/>
                </a:lnTo>
                <a:lnTo>
                  <a:pt x="309372" y="599439"/>
                </a:lnTo>
                <a:lnTo>
                  <a:pt x="307213" y="604520"/>
                </a:lnTo>
                <a:lnTo>
                  <a:pt x="304038" y="610870"/>
                </a:lnTo>
                <a:lnTo>
                  <a:pt x="298703" y="617220"/>
                </a:lnTo>
                <a:lnTo>
                  <a:pt x="292226" y="624839"/>
                </a:lnTo>
                <a:lnTo>
                  <a:pt x="285876" y="631189"/>
                </a:lnTo>
                <a:lnTo>
                  <a:pt x="280543" y="638810"/>
                </a:lnTo>
                <a:lnTo>
                  <a:pt x="277368" y="645160"/>
                </a:lnTo>
                <a:lnTo>
                  <a:pt x="275208" y="648970"/>
                </a:lnTo>
                <a:lnTo>
                  <a:pt x="274066" y="652779"/>
                </a:lnTo>
                <a:lnTo>
                  <a:pt x="272033" y="659129"/>
                </a:lnTo>
                <a:lnTo>
                  <a:pt x="267716" y="665479"/>
                </a:lnTo>
                <a:lnTo>
                  <a:pt x="263398" y="670560"/>
                </a:lnTo>
                <a:lnTo>
                  <a:pt x="258191" y="675639"/>
                </a:lnTo>
                <a:lnTo>
                  <a:pt x="253873" y="680720"/>
                </a:lnTo>
                <a:lnTo>
                  <a:pt x="251714" y="685800"/>
                </a:lnTo>
                <a:lnTo>
                  <a:pt x="250698" y="690879"/>
                </a:lnTo>
                <a:lnTo>
                  <a:pt x="251714" y="698500"/>
                </a:lnTo>
                <a:lnTo>
                  <a:pt x="252856" y="701039"/>
                </a:lnTo>
                <a:lnTo>
                  <a:pt x="254889" y="703579"/>
                </a:lnTo>
                <a:lnTo>
                  <a:pt x="256031" y="706120"/>
                </a:lnTo>
                <a:lnTo>
                  <a:pt x="258191" y="708660"/>
                </a:lnTo>
                <a:lnTo>
                  <a:pt x="259206" y="716279"/>
                </a:lnTo>
                <a:lnTo>
                  <a:pt x="258191" y="720089"/>
                </a:lnTo>
                <a:lnTo>
                  <a:pt x="253873" y="723900"/>
                </a:lnTo>
                <a:lnTo>
                  <a:pt x="672795" y="723900"/>
                </a:lnTo>
                <a:lnTo>
                  <a:pt x="684783" y="713739"/>
                </a:lnTo>
                <a:lnTo>
                  <a:pt x="712470" y="685800"/>
                </a:lnTo>
                <a:lnTo>
                  <a:pt x="725297" y="670560"/>
                </a:lnTo>
                <a:lnTo>
                  <a:pt x="736980" y="655320"/>
                </a:lnTo>
                <a:lnTo>
                  <a:pt x="748792" y="640079"/>
                </a:lnTo>
                <a:lnTo>
                  <a:pt x="596265" y="640079"/>
                </a:lnTo>
                <a:lnTo>
                  <a:pt x="591947" y="638810"/>
                </a:lnTo>
                <a:lnTo>
                  <a:pt x="587755" y="636270"/>
                </a:lnTo>
                <a:lnTo>
                  <a:pt x="583438" y="633729"/>
                </a:lnTo>
                <a:lnTo>
                  <a:pt x="576960" y="624839"/>
                </a:lnTo>
                <a:lnTo>
                  <a:pt x="575945" y="621029"/>
                </a:lnTo>
                <a:lnTo>
                  <a:pt x="574928" y="615950"/>
                </a:lnTo>
                <a:lnTo>
                  <a:pt x="573785" y="608329"/>
                </a:lnTo>
                <a:lnTo>
                  <a:pt x="572770" y="605789"/>
                </a:lnTo>
                <a:lnTo>
                  <a:pt x="570610" y="603250"/>
                </a:lnTo>
                <a:lnTo>
                  <a:pt x="569595" y="600710"/>
                </a:lnTo>
                <a:lnTo>
                  <a:pt x="567435" y="598170"/>
                </a:lnTo>
                <a:lnTo>
                  <a:pt x="566293" y="591820"/>
                </a:lnTo>
                <a:lnTo>
                  <a:pt x="565276" y="584200"/>
                </a:lnTo>
                <a:lnTo>
                  <a:pt x="564260" y="580389"/>
                </a:lnTo>
                <a:lnTo>
                  <a:pt x="557783" y="557529"/>
                </a:lnTo>
                <a:lnTo>
                  <a:pt x="558926" y="551179"/>
                </a:lnTo>
                <a:lnTo>
                  <a:pt x="559943" y="544829"/>
                </a:lnTo>
                <a:lnTo>
                  <a:pt x="560958" y="539750"/>
                </a:lnTo>
                <a:lnTo>
                  <a:pt x="562101" y="537210"/>
                </a:lnTo>
                <a:lnTo>
                  <a:pt x="564260" y="534670"/>
                </a:lnTo>
                <a:lnTo>
                  <a:pt x="565276" y="532129"/>
                </a:lnTo>
                <a:lnTo>
                  <a:pt x="566293" y="524510"/>
                </a:lnTo>
                <a:lnTo>
                  <a:pt x="565276" y="519429"/>
                </a:lnTo>
                <a:lnTo>
                  <a:pt x="563118" y="514350"/>
                </a:lnTo>
                <a:lnTo>
                  <a:pt x="558926" y="509270"/>
                </a:lnTo>
                <a:lnTo>
                  <a:pt x="554608" y="504189"/>
                </a:lnTo>
                <a:lnTo>
                  <a:pt x="549275" y="497839"/>
                </a:lnTo>
                <a:lnTo>
                  <a:pt x="545083" y="490220"/>
                </a:lnTo>
                <a:lnTo>
                  <a:pt x="542925" y="481329"/>
                </a:lnTo>
                <a:lnTo>
                  <a:pt x="541908" y="473710"/>
                </a:lnTo>
                <a:lnTo>
                  <a:pt x="541908" y="467360"/>
                </a:lnTo>
                <a:lnTo>
                  <a:pt x="540766" y="461010"/>
                </a:lnTo>
                <a:lnTo>
                  <a:pt x="539326" y="458470"/>
                </a:lnTo>
                <a:lnTo>
                  <a:pt x="491744" y="458470"/>
                </a:lnTo>
                <a:lnTo>
                  <a:pt x="484250" y="457200"/>
                </a:lnTo>
                <a:lnTo>
                  <a:pt x="475742" y="453389"/>
                </a:lnTo>
                <a:lnTo>
                  <a:pt x="466090" y="447039"/>
                </a:lnTo>
                <a:lnTo>
                  <a:pt x="458597" y="440689"/>
                </a:lnTo>
                <a:lnTo>
                  <a:pt x="455422" y="438150"/>
                </a:lnTo>
                <a:lnTo>
                  <a:pt x="452247" y="433070"/>
                </a:lnTo>
                <a:lnTo>
                  <a:pt x="449337" y="425450"/>
                </a:lnTo>
                <a:close/>
              </a:path>
              <a:path w="819150" h="819150">
                <a:moveTo>
                  <a:pt x="656971" y="345439"/>
                </a:moveTo>
                <a:lnTo>
                  <a:pt x="655954" y="345439"/>
                </a:lnTo>
                <a:lnTo>
                  <a:pt x="653796" y="346710"/>
                </a:lnTo>
                <a:lnTo>
                  <a:pt x="652779" y="347979"/>
                </a:lnTo>
                <a:lnTo>
                  <a:pt x="650621" y="351789"/>
                </a:lnTo>
                <a:lnTo>
                  <a:pt x="649477" y="358139"/>
                </a:lnTo>
                <a:lnTo>
                  <a:pt x="650621" y="361950"/>
                </a:lnTo>
                <a:lnTo>
                  <a:pt x="653796" y="367029"/>
                </a:lnTo>
                <a:lnTo>
                  <a:pt x="656971" y="373379"/>
                </a:lnTo>
                <a:lnTo>
                  <a:pt x="662304" y="379729"/>
                </a:lnTo>
                <a:lnTo>
                  <a:pt x="670941" y="389889"/>
                </a:lnTo>
                <a:lnTo>
                  <a:pt x="674116" y="394970"/>
                </a:lnTo>
                <a:lnTo>
                  <a:pt x="675131" y="400050"/>
                </a:lnTo>
                <a:lnTo>
                  <a:pt x="675131" y="403860"/>
                </a:lnTo>
                <a:lnTo>
                  <a:pt x="677291" y="407670"/>
                </a:lnTo>
                <a:lnTo>
                  <a:pt x="708278" y="425450"/>
                </a:lnTo>
                <a:lnTo>
                  <a:pt x="714628" y="425450"/>
                </a:lnTo>
                <a:lnTo>
                  <a:pt x="719963" y="426720"/>
                </a:lnTo>
                <a:lnTo>
                  <a:pt x="723138" y="429260"/>
                </a:lnTo>
                <a:lnTo>
                  <a:pt x="724153" y="431800"/>
                </a:lnTo>
                <a:lnTo>
                  <a:pt x="724153" y="434339"/>
                </a:lnTo>
                <a:lnTo>
                  <a:pt x="723138" y="438150"/>
                </a:lnTo>
                <a:lnTo>
                  <a:pt x="717803" y="447039"/>
                </a:lnTo>
                <a:lnTo>
                  <a:pt x="699643" y="466089"/>
                </a:lnTo>
                <a:lnTo>
                  <a:pt x="690118" y="477520"/>
                </a:lnTo>
                <a:lnTo>
                  <a:pt x="682625" y="488950"/>
                </a:lnTo>
                <a:lnTo>
                  <a:pt x="676275" y="500379"/>
                </a:lnTo>
                <a:lnTo>
                  <a:pt x="675131" y="504189"/>
                </a:lnTo>
                <a:lnTo>
                  <a:pt x="675131" y="514350"/>
                </a:lnTo>
                <a:lnTo>
                  <a:pt x="676275" y="520700"/>
                </a:lnTo>
                <a:lnTo>
                  <a:pt x="677291" y="525779"/>
                </a:lnTo>
                <a:lnTo>
                  <a:pt x="679450" y="528320"/>
                </a:lnTo>
                <a:lnTo>
                  <a:pt x="680466" y="530860"/>
                </a:lnTo>
                <a:lnTo>
                  <a:pt x="681608" y="533400"/>
                </a:lnTo>
                <a:lnTo>
                  <a:pt x="682625" y="541020"/>
                </a:lnTo>
                <a:lnTo>
                  <a:pt x="681608" y="546100"/>
                </a:lnTo>
                <a:lnTo>
                  <a:pt x="677291" y="552450"/>
                </a:lnTo>
                <a:lnTo>
                  <a:pt x="670941" y="561339"/>
                </a:lnTo>
                <a:lnTo>
                  <a:pt x="662304" y="570229"/>
                </a:lnTo>
                <a:lnTo>
                  <a:pt x="653796" y="579120"/>
                </a:lnTo>
                <a:lnTo>
                  <a:pt x="647446" y="586739"/>
                </a:lnTo>
                <a:lnTo>
                  <a:pt x="643127" y="594360"/>
                </a:lnTo>
                <a:lnTo>
                  <a:pt x="640969" y="599439"/>
                </a:lnTo>
                <a:lnTo>
                  <a:pt x="639952" y="604520"/>
                </a:lnTo>
                <a:lnTo>
                  <a:pt x="636777" y="610870"/>
                </a:lnTo>
                <a:lnTo>
                  <a:pt x="625094" y="624839"/>
                </a:lnTo>
                <a:lnTo>
                  <a:pt x="617601" y="631189"/>
                </a:lnTo>
                <a:lnTo>
                  <a:pt x="611124" y="636270"/>
                </a:lnTo>
                <a:lnTo>
                  <a:pt x="604774" y="640079"/>
                </a:lnTo>
                <a:lnTo>
                  <a:pt x="748792" y="640079"/>
                </a:lnTo>
                <a:lnTo>
                  <a:pt x="759459" y="622300"/>
                </a:lnTo>
                <a:lnTo>
                  <a:pt x="768984" y="605789"/>
                </a:lnTo>
                <a:lnTo>
                  <a:pt x="773489" y="596900"/>
                </a:lnTo>
                <a:lnTo>
                  <a:pt x="697483" y="596900"/>
                </a:lnTo>
                <a:lnTo>
                  <a:pt x="695451" y="595629"/>
                </a:lnTo>
                <a:lnTo>
                  <a:pt x="694308" y="593089"/>
                </a:lnTo>
                <a:lnTo>
                  <a:pt x="692150" y="586739"/>
                </a:lnTo>
                <a:lnTo>
                  <a:pt x="692150" y="580389"/>
                </a:lnTo>
                <a:lnTo>
                  <a:pt x="691133" y="574039"/>
                </a:lnTo>
                <a:lnTo>
                  <a:pt x="692150" y="567689"/>
                </a:lnTo>
                <a:lnTo>
                  <a:pt x="695451" y="560070"/>
                </a:lnTo>
                <a:lnTo>
                  <a:pt x="698626" y="552450"/>
                </a:lnTo>
                <a:lnTo>
                  <a:pt x="703960" y="546100"/>
                </a:lnTo>
                <a:lnTo>
                  <a:pt x="709295" y="541020"/>
                </a:lnTo>
                <a:lnTo>
                  <a:pt x="713613" y="538479"/>
                </a:lnTo>
                <a:lnTo>
                  <a:pt x="717803" y="535939"/>
                </a:lnTo>
                <a:lnTo>
                  <a:pt x="798677" y="535939"/>
                </a:lnTo>
                <a:lnTo>
                  <a:pt x="799973" y="532129"/>
                </a:lnTo>
                <a:lnTo>
                  <a:pt x="806323" y="513079"/>
                </a:lnTo>
                <a:lnTo>
                  <a:pt x="810641" y="492760"/>
                </a:lnTo>
                <a:lnTo>
                  <a:pt x="816991" y="452120"/>
                </a:lnTo>
                <a:lnTo>
                  <a:pt x="818948" y="414020"/>
                </a:lnTo>
                <a:lnTo>
                  <a:pt x="699643" y="414020"/>
                </a:lnTo>
                <a:lnTo>
                  <a:pt x="697483" y="412750"/>
                </a:lnTo>
                <a:lnTo>
                  <a:pt x="695451" y="412750"/>
                </a:lnTo>
                <a:lnTo>
                  <a:pt x="694308" y="410210"/>
                </a:lnTo>
                <a:lnTo>
                  <a:pt x="692150" y="406400"/>
                </a:lnTo>
                <a:lnTo>
                  <a:pt x="675131" y="374650"/>
                </a:lnTo>
                <a:lnTo>
                  <a:pt x="663448" y="360679"/>
                </a:lnTo>
                <a:lnTo>
                  <a:pt x="659129" y="354329"/>
                </a:lnTo>
                <a:lnTo>
                  <a:pt x="658114" y="350520"/>
                </a:lnTo>
                <a:lnTo>
                  <a:pt x="658114" y="347979"/>
                </a:lnTo>
                <a:lnTo>
                  <a:pt x="656971" y="345439"/>
                </a:lnTo>
                <a:close/>
              </a:path>
              <a:path w="819150" h="819150">
                <a:moveTo>
                  <a:pt x="798677" y="535939"/>
                </a:moveTo>
                <a:lnTo>
                  <a:pt x="717803" y="535939"/>
                </a:lnTo>
                <a:lnTo>
                  <a:pt x="720978" y="537210"/>
                </a:lnTo>
                <a:lnTo>
                  <a:pt x="722122" y="539750"/>
                </a:lnTo>
                <a:lnTo>
                  <a:pt x="723138" y="542289"/>
                </a:lnTo>
                <a:lnTo>
                  <a:pt x="724153" y="549910"/>
                </a:lnTo>
                <a:lnTo>
                  <a:pt x="724153" y="552450"/>
                </a:lnTo>
                <a:lnTo>
                  <a:pt x="722122" y="557529"/>
                </a:lnTo>
                <a:lnTo>
                  <a:pt x="719963" y="562610"/>
                </a:lnTo>
                <a:lnTo>
                  <a:pt x="713613" y="570229"/>
                </a:lnTo>
                <a:lnTo>
                  <a:pt x="710310" y="574039"/>
                </a:lnTo>
                <a:lnTo>
                  <a:pt x="708278" y="579120"/>
                </a:lnTo>
                <a:lnTo>
                  <a:pt x="708278" y="582929"/>
                </a:lnTo>
                <a:lnTo>
                  <a:pt x="707135" y="589279"/>
                </a:lnTo>
                <a:lnTo>
                  <a:pt x="704976" y="593089"/>
                </a:lnTo>
                <a:lnTo>
                  <a:pt x="703960" y="595629"/>
                </a:lnTo>
                <a:lnTo>
                  <a:pt x="701801" y="596900"/>
                </a:lnTo>
                <a:lnTo>
                  <a:pt x="773489" y="596900"/>
                </a:lnTo>
                <a:lnTo>
                  <a:pt x="778636" y="586739"/>
                </a:lnTo>
                <a:lnTo>
                  <a:pt x="787146" y="568960"/>
                </a:lnTo>
                <a:lnTo>
                  <a:pt x="793496" y="551179"/>
                </a:lnTo>
                <a:lnTo>
                  <a:pt x="798677" y="535939"/>
                </a:lnTo>
                <a:close/>
              </a:path>
              <a:path w="819150" h="819150">
                <a:moveTo>
                  <a:pt x="524764" y="449579"/>
                </a:moveTo>
                <a:lnTo>
                  <a:pt x="518414" y="450850"/>
                </a:lnTo>
                <a:lnTo>
                  <a:pt x="515111" y="452120"/>
                </a:lnTo>
                <a:lnTo>
                  <a:pt x="513079" y="453389"/>
                </a:lnTo>
                <a:lnTo>
                  <a:pt x="509777" y="455929"/>
                </a:lnTo>
                <a:lnTo>
                  <a:pt x="504571" y="457200"/>
                </a:lnTo>
                <a:lnTo>
                  <a:pt x="498094" y="458470"/>
                </a:lnTo>
                <a:lnTo>
                  <a:pt x="539326" y="458470"/>
                </a:lnTo>
                <a:lnTo>
                  <a:pt x="538606" y="457200"/>
                </a:lnTo>
                <a:lnTo>
                  <a:pt x="537591" y="453389"/>
                </a:lnTo>
                <a:lnTo>
                  <a:pt x="535431" y="452120"/>
                </a:lnTo>
                <a:lnTo>
                  <a:pt x="532256" y="450850"/>
                </a:lnTo>
                <a:lnTo>
                  <a:pt x="524764" y="449579"/>
                </a:lnTo>
                <a:close/>
              </a:path>
              <a:path w="819150" h="819150">
                <a:moveTo>
                  <a:pt x="516254" y="241300"/>
                </a:moveTo>
                <a:lnTo>
                  <a:pt x="283718" y="241300"/>
                </a:lnTo>
                <a:lnTo>
                  <a:pt x="279400" y="242570"/>
                </a:lnTo>
                <a:lnTo>
                  <a:pt x="273050" y="246379"/>
                </a:lnTo>
                <a:lnTo>
                  <a:pt x="265556" y="252729"/>
                </a:lnTo>
                <a:lnTo>
                  <a:pt x="259206" y="259079"/>
                </a:lnTo>
                <a:lnTo>
                  <a:pt x="251714" y="265429"/>
                </a:lnTo>
                <a:lnTo>
                  <a:pt x="244348" y="270510"/>
                </a:lnTo>
                <a:lnTo>
                  <a:pt x="238886" y="273050"/>
                </a:lnTo>
                <a:lnTo>
                  <a:pt x="233552" y="274320"/>
                </a:lnTo>
                <a:lnTo>
                  <a:pt x="228219" y="276860"/>
                </a:lnTo>
                <a:lnTo>
                  <a:pt x="220852" y="281939"/>
                </a:lnTo>
                <a:lnTo>
                  <a:pt x="210184" y="290829"/>
                </a:lnTo>
                <a:lnTo>
                  <a:pt x="184530" y="316229"/>
                </a:lnTo>
                <a:lnTo>
                  <a:pt x="179197" y="320039"/>
                </a:lnTo>
                <a:lnTo>
                  <a:pt x="172847" y="326389"/>
                </a:lnTo>
                <a:lnTo>
                  <a:pt x="159003" y="334010"/>
                </a:lnTo>
                <a:lnTo>
                  <a:pt x="146176" y="340360"/>
                </a:lnTo>
                <a:lnTo>
                  <a:pt x="139700" y="340360"/>
                </a:lnTo>
                <a:lnTo>
                  <a:pt x="134366" y="341629"/>
                </a:lnTo>
                <a:lnTo>
                  <a:pt x="123698" y="341629"/>
                </a:lnTo>
                <a:lnTo>
                  <a:pt x="114173" y="344170"/>
                </a:lnTo>
                <a:lnTo>
                  <a:pt x="106679" y="347979"/>
                </a:lnTo>
                <a:lnTo>
                  <a:pt x="101346" y="350520"/>
                </a:lnTo>
                <a:lnTo>
                  <a:pt x="94996" y="358139"/>
                </a:lnTo>
                <a:lnTo>
                  <a:pt x="92836" y="361950"/>
                </a:lnTo>
                <a:lnTo>
                  <a:pt x="92836" y="370839"/>
                </a:lnTo>
                <a:lnTo>
                  <a:pt x="114173" y="391160"/>
                </a:lnTo>
                <a:lnTo>
                  <a:pt x="117348" y="391160"/>
                </a:lnTo>
                <a:lnTo>
                  <a:pt x="122681" y="393700"/>
                </a:lnTo>
                <a:lnTo>
                  <a:pt x="129031" y="397510"/>
                </a:lnTo>
                <a:lnTo>
                  <a:pt x="137541" y="403860"/>
                </a:lnTo>
                <a:lnTo>
                  <a:pt x="147193" y="412750"/>
                </a:lnTo>
                <a:lnTo>
                  <a:pt x="155701" y="420370"/>
                </a:lnTo>
                <a:lnTo>
                  <a:pt x="164338" y="426720"/>
                </a:lnTo>
                <a:lnTo>
                  <a:pt x="170688" y="431800"/>
                </a:lnTo>
                <a:lnTo>
                  <a:pt x="176022" y="433070"/>
                </a:lnTo>
                <a:lnTo>
                  <a:pt x="182372" y="431800"/>
                </a:lnTo>
                <a:lnTo>
                  <a:pt x="185547" y="430529"/>
                </a:lnTo>
                <a:lnTo>
                  <a:pt x="188849" y="429260"/>
                </a:lnTo>
                <a:lnTo>
                  <a:pt x="190880" y="426720"/>
                </a:lnTo>
                <a:lnTo>
                  <a:pt x="196215" y="426720"/>
                </a:lnTo>
                <a:lnTo>
                  <a:pt x="202692" y="425450"/>
                </a:lnTo>
                <a:lnTo>
                  <a:pt x="449337" y="425450"/>
                </a:lnTo>
                <a:lnTo>
                  <a:pt x="446913" y="419100"/>
                </a:lnTo>
                <a:lnTo>
                  <a:pt x="443738" y="406400"/>
                </a:lnTo>
                <a:lnTo>
                  <a:pt x="441578" y="392429"/>
                </a:lnTo>
                <a:lnTo>
                  <a:pt x="442595" y="384810"/>
                </a:lnTo>
                <a:lnTo>
                  <a:pt x="443738" y="377189"/>
                </a:lnTo>
                <a:lnTo>
                  <a:pt x="458597" y="341629"/>
                </a:lnTo>
                <a:lnTo>
                  <a:pt x="462915" y="337820"/>
                </a:lnTo>
                <a:lnTo>
                  <a:pt x="471424" y="328929"/>
                </a:lnTo>
                <a:lnTo>
                  <a:pt x="479932" y="322579"/>
                </a:lnTo>
                <a:lnTo>
                  <a:pt x="487425" y="318770"/>
                </a:lnTo>
                <a:lnTo>
                  <a:pt x="491744" y="316229"/>
                </a:lnTo>
                <a:lnTo>
                  <a:pt x="499236" y="314960"/>
                </a:lnTo>
                <a:lnTo>
                  <a:pt x="502411" y="313689"/>
                </a:lnTo>
                <a:lnTo>
                  <a:pt x="504571" y="312420"/>
                </a:lnTo>
                <a:lnTo>
                  <a:pt x="507746" y="311150"/>
                </a:lnTo>
                <a:lnTo>
                  <a:pt x="511936" y="309879"/>
                </a:lnTo>
                <a:lnTo>
                  <a:pt x="518414" y="308610"/>
                </a:lnTo>
                <a:lnTo>
                  <a:pt x="483107" y="308610"/>
                </a:lnTo>
                <a:lnTo>
                  <a:pt x="467232" y="292100"/>
                </a:lnTo>
                <a:lnTo>
                  <a:pt x="468249" y="284479"/>
                </a:lnTo>
                <a:lnTo>
                  <a:pt x="469265" y="280670"/>
                </a:lnTo>
                <a:lnTo>
                  <a:pt x="473582" y="278129"/>
                </a:lnTo>
                <a:lnTo>
                  <a:pt x="478917" y="276860"/>
                </a:lnTo>
                <a:lnTo>
                  <a:pt x="491744" y="274320"/>
                </a:lnTo>
                <a:lnTo>
                  <a:pt x="498094" y="274320"/>
                </a:lnTo>
                <a:lnTo>
                  <a:pt x="503427" y="273050"/>
                </a:lnTo>
                <a:lnTo>
                  <a:pt x="506602" y="270510"/>
                </a:lnTo>
                <a:lnTo>
                  <a:pt x="507746" y="267970"/>
                </a:lnTo>
                <a:lnTo>
                  <a:pt x="508761" y="266700"/>
                </a:lnTo>
                <a:lnTo>
                  <a:pt x="506602" y="260350"/>
                </a:lnTo>
                <a:lnTo>
                  <a:pt x="505586" y="256539"/>
                </a:lnTo>
                <a:lnTo>
                  <a:pt x="504571" y="254000"/>
                </a:lnTo>
                <a:lnTo>
                  <a:pt x="502411" y="252729"/>
                </a:lnTo>
                <a:lnTo>
                  <a:pt x="502411" y="247650"/>
                </a:lnTo>
                <a:lnTo>
                  <a:pt x="504571" y="246379"/>
                </a:lnTo>
                <a:lnTo>
                  <a:pt x="506602" y="245110"/>
                </a:lnTo>
                <a:lnTo>
                  <a:pt x="509777" y="242570"/>
                </a:lnTo>
                <a:lnTo>
                  <a:pt x="516254" y="241300"/>
                </a:lnTo>
                <a:close/>
              </a:path>
              <a:path w="819150" h="819150">
                <a:moveTo>
                  <a:pt x="732112" y="158750"/>
                </a:moveTo>
                <a:lnTo>
                  <a:pt x="607949" y="158750"/>
                </a:lnTo>
                <a:lnTo>
                  <a:pt x="621792" y="160020"/>
                </a:lnTo>
                <a:lnTo>
                  <a:pt x="676275" y="160020"/>
                </a:lnTo>
                <a:lnTo>
                  <a:pt x="694308" y="180339"/>
                </a:lnTo>
                <a:lnTo>
                  <a:pt x="726313" y="226060"/>
                </a:lnTo>
                <a:lnTo>
                  <a:pt x="750824" y="275589"/>
                </a:lnTo>
                <a:lnTo>
                  <a:pt x="766826" y="330200"/>
                </a:lnTo>
                <a:lnTo>
                  <a:pt x="772159" y="358139"/>
                </a:lnTo>
                <a:lnTo>
                  <a:pt x="732790" y="358139"/>
                </a:lnTo>
                <a:lnTo>
                  <a:pt x="741299" y="360679"/>
                </a:lnTo>
                <a:lnTo>
                  <a:pt x="745490" y="363220"/>
                </a:lnTo>
                <a:lnTo>
                  <a:pt x="749807" y="367029"/>
                </a:lnTo>
                <a:lnTo>
                  <a:pt x="750824" y="368300"/>
                </a:lnTo>
                <a:lnTo>
                  <a:pt x="751967" y="370839"/>
                </a:lnTo>
                <a:lnTo>
                  <a:pt x="750824" y="377189"/>
                </a:lnTo>
                <a:lnTo>
                  <a:pt x="720978" y="406400"/>
                </a:lnTo>
                <a:lnTo>
                  <a:pt x="709295" y="408939"/>
                </a:lnTo>
                <a:lnTo>
                  <a:pt x="706120" y="410210"/>
                </a:lnTo>
                <a:lnTo>
                  <a:pt x="703960" y="412750"/>
                </a:lnTo>
                <a:lnTo>
                  <a:pt x="701801" y="412750"/>
                </a:lnTo>
                <a:lnTo>
                  <a:pt x="699643" y="414020"/>
                </a:lnTo>
                <a:lnTo>
                  <a:pt x="818948" y="414020"/>
                </a:lnTo>
                <a:lnTo>
                  <a:pt x="819015" y="412750"/>
                </a:lnTo>
                <a:lnTo>
                  <a:pt x="816991" y="368300"/>
                </a:lnTo>
                <a:lnTo>
                  <a:pt x="810641" y="327660"/>
                </a:lnTo>
                <a:lnTo>
                  <a:pt x="799973" y="288289"/>
                </a:lnTo>
                <a:lnTo>
                  <a:pt x="787146" y="251460"/>
                </a:lnTo>
                <a:lnTo>
                  <a:pt x="768984" y="214629"/>
                </a:lnTo>
                <a:lnTo>
                  <a:pt x="748792" y="180339"/>
                </a:lnTo>
                <a:lnTo>
                  <a:pt x="736980" y="165100"/>
                </a:lnTo>
                <a:lnTo>
                  <a:pt x="732112" y="158750"/>
                </a:lnTo>
                <a:close/>
              </a:path>
              <a:path w="819150" h="819150">
                <a:moveTo>
                  <a:pt x="717803" y="336550"/>
                </a:moveTo>
                <a:lnTo>
                  <a:pt x="714628" y="336550"/>
                </a:lnTo>
                <a:lnTo>
                  <a:pt x="712470" y="337820"/>
                </a:lnTo>
                <a:lnTo>
                  <a:pt x="711453" y="340360"/>
                </a:lnTo>
                <a:lnTo>
                  <a:pt x="711453" y="342900"/>
                </a:lnTo>
                <a:lnTo>
                  <a:pt x="713613" y="346710"/>
                </a:lnTo>
                <a:lnTo>
                  <a:pt x="719963" y="354329"/>
                </a:lnTo>
                <a:lnTo>
                  <a:pt x="724153" y="355600"/>
                </a:lnTo>
                <a:lnTo>
                  <a:pt x="729488" y="358139"/>
                </a:lnTo>
                <a:lnTo>
                  <a:pt x="772159" y="358139"/>
                </a:lnTo>
                <a:lnTo>
                  <a:pt x="760476" y="356870"/>
                </a:lnTo>
                <a:lnTo>
                  <a:pt x="756284" y="355600"/>
                </a:lnTo>
                <a:lnTo>
                  <a:pt x="751967" y="353060"/>
                </a:lnTo>
                <a:lnTo>
                  <a:pt x="748792" y="351789"/>
                </a:lnTo>
                <a:lnTo>
                  <a:pt x="741299" y="350520"/>
                </a:lnTo>
                <a:lnTo>
                  <a:pt x="732790" y="347979"/>
                </a:lnTo>
                <a:lnTo>
                  <a:pt x="728472" y="345439"/>
                </a:lnTo>
                <a:lnTo>
                  <a:pt x="724153" y="341629"/>
                </a:lnTo>
                <a:lnTo>
                  <a:pt x="717803" y="336550"/>
                </a:lnTo>
                <a:close/>
              </a:path>
              <a:path w="819150" h="819150">
                <a:moveTo>
                  <a:pt x="647446" y="308610"/>
                </a:moveTo>
                <a:lnTo>
                  <a:pt x="532256" y="308610"/>
                </a:lnTo>
                <a:lnTo>
                  <a:pt x="539750" y="311150"/>
                </a:lnTo>
                <a:lnTo>
                  <a:pt x="550418" y="316229"/>
                </a:lnTo>
                <a:lnTo>
                  <a:pt x="553593" y="320039"/>
                </a:lnTo>
                <a:lnTo>
                  <a:pt x="557783" y="322579"/>
                </a:lnTo>
                <a:lnTo>
                  <a:pt x="563118" y="325120"/>
                </a:lnTo>
                <a:lnTo>
                  <a:pt x="599440" y="325120"/>
                </a:lnTo>
                <a:lnTo>
                  <a:pt x="606932" y="326389"/>
                </a:lnTo>
                <a:lnTo>
                  <a:pt x="610107" y="327660"/>
                </a:lnTo>
                <a:lnTo>
                  <a:pt x="612140" y="328929"/>
                </a:lnTo>
                <a:lnTo>
                  <a:pt x="615442" y="331470"/>
                </a:lnTo>
                <a:lnTo>
                  <a:pt x="619632" y="332739"/>
                </a:lnTo>
                <a:lnTo>
                  <a:pt x="646302" y="332739"/>
                </a:lnTo>
                <a:lnTo>
                  <a:pt x="650621" y="331470"/>
                </a:lnTo>
                <a:lnTo>
                  <a:pt x="653796" y="328929"/>
                </a:lnTo>
                <a:lnTo>
                  <a:pt x="655954" y="326389"/>
                </a:lnTo>
                <a:lnTo>
                  <a:pt x="656971" y="323850"/>
                </a:lnTo>
                <a:lnTo>
                  <a:pt x="658114" y="316229"/>
                </a:lnTo>
                <a:lnTo>
                  <a:pt x="658114" y="314960"/>
                </a:lnTo>
                <a:lnTo>
                  <a:pt x="656971" y="313689"/>
                </a:lnTo>
                <a:lnTo>
                  <a:pt x="652779" y="311150"/>
                </a:lnTo>
                <a:lnTo>
                  <a:pt x="647446" y="308610"/>
                </a:lnTo>
                <a:close/>
              </a:path>
              <a:path w="819150" h="819150">
                <a:moveTo>
                  <a:pt x="599440" y="325120"/>
                </a:moveTo>
                <a:lnTo>
                  <a:pt x="566293" y="325120"/>
                </a:lnTo>
                <a:lnTo>
                  <a:pt x="573785" y="326389"/>
                </a:lnTo>
                <a:lnTo>
                  <a:pt x="576960" y="327660"/>
                </a:lnTo>
                <a:lnTo>
                  <a:pt x="583438" y="331470"/>
                </a:lnTo>
                <a:lnTo>
                  <a:pt x="587755" y="328929"/>
                </a:lnTo>
                <a:lnTo>
                  <a:pt x="589788" y="327660"/>
                </a:lnTo>
                <a:lnTo>
                  <a:pt x="593090" y="326389"/>
                </a:lnTo>
                <a:lnTo>
                  <a:pt x="599440" y="325120"/>
                </a:lnTo>
                <a:close/>
              </a:path>
              <a:path w="819150" h="819150">
                <a:moveTo>
                  <a:pt x="551433" y="270510"/>
                </a:moveTo>
                <a:lnTo>
                  <a:pt x="546100" y="270510"/>
                </a:lnTo>
                <a:lnTo>
                  <a:pt x="543941" y="273050"/>
                </a:lnTo>
                <a:lnTo>
                  <a:pt x="540766" y="273050"/>
                </a:lnTo>
                <a:lnTo>
                  <a:pt x="533273" y="274320"/>
                </a:lnTo>
                <a:lnTo>
                  <a:pt x="522604" y="279400"/>
                </a:lnTo>
                <a:lnTo>
                  <a:pt x="515111" y="285750"/>
                </a:lnTo>
                <a:lnTo>
                  <a:pt x="508761" y="292100"/>
                </a:lnTo>
                <a:lnTo>
                  <a:pt x="501269" y="298450"/>
                </a:lnTo>
                <a:lnTo>
                  <a:pt x="488442" y="307339"/>
                </a:lnTo>
                <a:lnTo>
                  <a:pt x="483107" y="308610"/>
                </a:lnTo>
                <a:lnTo>
                  <a:pt x="640969" y="308610"/>
                </a:lnTo>
                <a:lnTo>
                  <a:pt x="634619" y="307339"/>
                </a:lnTo>
                <a:lnTo>
                  <a:pt x="627126" y="306070"/>
                </a:lnTo>
                <a:lnTo>
                  <a:pt x="620776" y="303529"/>
                </a:lnTo>
                <a:lnTo>
                  <a:pt x="612140" y="297179"/>
                </a:lnTo>
                <a:lnTo>
                  <a:pt x="607949" y="293370"/>
                </a:lnTo>
                <a:lnTo>
                  <a:pt x="603630" y="293370"/>
                </a:lnTo>
                <a:lnTo>
                  <a:pt x="599440" y="292100"/>
                </a:lnTo>
                <a:lnTo>
                  <a:pt x="596265" y="290829"/>
                </a:lnTo>
                <a:lnTo>
                  <a:pt x="591947" y="289560"/>
                </a:lnTo>
                <a:lnTo>
                  <a:pt x="587755" y="287020"/>
                </a:lnTo>
                <a:lnTo>
                  <a:pt x="583438" y="283210"/>
                </a:lnTo>
                <a:lnTo>
                  <a:pt x="580263" y="279400"/>
                </a:lnTo>
                <a:lnTo>
                  <a:pt x="565276" y="279400"/>
                </a:lnTo>
                <a:lnTo>
                  <a:pt x="562101" y="278129"/>
                </a:lnTo>
                <a:lnTo>
                  <a:pt x="557783" y="274320"/>
                </a:lnTo>
                <a:lnTo>
                  <a:pt x="554608" y="273050"/>
                </a:lnTo>
                <a:lnTo>
                  <a:pt x="551433" y="270510"/>
                </a:lnTo>
                <a:close/>
              </a:path>
              <a:path w="819150" h="819150">
                <a:moveTo>
                  <a:pt x="572770" y="278129"/>
                </a:moveTo>
                <a:lnTo>
                  <a:pt x="568451" y="279400"/>
                </a:lnTo>
                <a:lnTo>
                  <a:pt x="575945" y="279400"/>
                </a:lnTo>
                <a:lnTo>
                  <a:pt x="572770" y="278129"/>
                </a:lnTo>
                <a:close/>
              </a:path>
              <a:path w="819150" h="819150">
                <a:moveTo>
                  <a:pt x="686042" y="107950"/>
                </a:moveTo>
                <a:lnTo>
                  <a:pt x="438403" y="107950"/>
                </a:lnTo>
                <a:lnTo>
                  <a:pt x="453263" y="109220"/>
                </a:lnTo>
                <a:lnTo>
                  <a:pt x="466090" y="110489"/>
                </a:lnTo>
                <a:lnTo>
                  <a:pt x="474599" y="111760"/>
                </a:lnTo>
                <a:lnTo>
                  <a:pt x="478917" y="113029"/>
                </a:lnTo>
                <a:lnTo>
                  <a:pt x="479932" y="113029"/>
                </a:lnTo>
                <a:lnTo>
                  <a:pt x="454405" y="146050"/>
                </a:lnTo>
                <a:lnTo>
                  <a:pt x="425576" y="161289"/>
                </a:lnTo>
                <a:lnTo>
                  <a:pt x="421258" y="163829"/>
                </a:lnTo>
                <a:lnTo>
                  <a:pt x="417068" y="167639"/>
                </a:lnTo>
                <a:lnTo>
                  <a:pt x="412750" y="170179"/>
                </a:lnTo>
                <a:lnTo>
                  <a:pt x="408558" y="173989"/>
                </a:lnTo>
                <a:lnTo>
                  <a:pt x="399923" y="175260"/>
                </a:lnTo>
                <a:lnTo>
                  <a:pt x="396748" y="175260"/>
                </a:lnTo>
                <a:lnTo>
                  <a:pt x="392556" y="177800"/>
                </a:lnTo>
                <a:lnTo>
                  <a:pt x="387223" y="180339"/>
                </a:lnTo>
                <a:lnTo>
                  <a:pt x="384048" y="184150"/>
                </a:lnTo>
                <a:lnTo>
                  <a:pt x="375411" y="189229"/>
                </a:lnTo>
                <a:lnTo>
                  <a:pt x="371221" y="191770"/>
                </a:lnTo>
                <a:lnTo>
                  <a:pt x="267716" y="191770"/>
                </a:lnTo>
                <a:lnTo>
                  <a:pt x="270891" y="193039"/>
                </a:lnTo>
                <a:lnTo>
                  <a:pt x="273050" y="194310"/>
                </a:lnTo>
                <a:lnTo>
                  <a:pt x="275208" y="196850"/>
                </a:lnTo>
                <a:lnTo>
                  <a:pt x="275208" y="199389"/>
                </a:lnTo>
                <a:lnTo>
                  <a:pt x="276225" y="203200"/>
                </a:lnTo>
                <a:lnTo>
                  <a:pt x="278383" y="207010"/>
                </a:lnTo>
                <a:lnTo>
                  <a:pt x="280543" y="207010"/>
                </a:lnTo>
                <a:lnTo>
                  <a:pt x="283718" y="208279"/>
                </a:lnTo>
                <a:lnTo>
                  <a:pt x="292226" y="210820"/>
                </a:lnTo>
                <a:lnTo>
                  <a:pt x="300735" y="217170"/>
                </a:lnTo>
                <a:lnTo>
                  <a:pt x="302895" y="220979"/>
                </a:lnTo>
                <a:lnTo>
                  <a:pt x="304038" y="226060"/>
                </a:lnTo>
                <a:lnTo>
                  <a:pt x="302895" y="229870"/>
                </a:lnTo>
                <a:lnTo>
                  <a:pt x="300735" y="233679"/>
                </a:lnTo>
                <a:lnTo>
                  <a:pt x="296545" y="236220"/>
                </a:lnTo>
                <a:lnTo>
                  <a:pt x="292226" y="240029"/>
                </a:lnTo>
                <a:lnTo>
                  <a:pt x="288035" y="241300"/>
                </a:lnTo>
                <a:lnTo>
                  <a:pt x="479932" y="241300"/>
                </a:lnTo>
                <a:lnTo>
                  <a:pt x="477774" y="240029"/>
                </a:lnTo>
                <a:lnTo>
                  <a:pt x="475742" y="236220"/>
                </a:lnTo>
                <a:lnTo>
                  <a:pt x="474599" y="233679"/>
                </a:lnTo>
                <a:lnTo>
                  <a:pt x="475742" y="229870"/>
                </a:lnTo>
                <a:lnTo>
                  <a:pt x="477774" y="226060"/>
                </a:lnTo>
                <a:lnTo>
                  <a:pt x="479932" y="220979"/>
                </a:lnTo>
                <a:lnTo>
                  <a:pt x="483107" y="217170"/>
                </a:lnTo>
                <a:lnTo>
                  <a:pt x="487425" y="214629"/>
                </a:lnTo>
                <a:lnTo>
                  <a:pt x="491744" y="210820"/>
                </a:lnTo>
                <a:lnTo>
                  <a:pt x="500252" y="208279"/>
                </a:lnTo>
                <a:lnTo>
                  <a:pt x="539686" y="208279"/>
                </a:lnTo>
                <a:lnTo>
                  <a:pt x="538606" y="207010"/>
                </a:lnTo>
                <a:lnTo>
                  <a:pt x="537591" y="204470"/>
                </a:lnTo>
                <a:lnTo>
                  <a:pt x="537591" y="200660"/>
                </a:lnTo>
                <a:lnTo>
                  <a:pt x="571626" y="167639"/>
                </a:lnTo>
                <a:lnTo>
                  <a:pt x="601599" y="160020"/>
                </a:lnTo>
                <a:lnTo>
                  <a:pt x="607949" y="158750"/>
                </a:lnTo>
                <a:lnTo>
                  <a:pt x="732112" y="158750"/>
                </a:lnTo>
                <a:lnTo>
                  <a:pt x="725297" y="149860"/>
                </a:lnTo>
                <a:lnTo>
                  <a:pt x="712470" y="134620"/>
                </a:lnTo>
                <a:lnTo>
                  <a:pt x="686042" y="107950"/>
                </a:lnTo>
                <a:close/>
              </a:path>
              <a:path w="819150" h="819150">
                <a:moveTo>
                  <a:pt x="539686" y="208279"/>
                </a:moveTo>
                <a:lnTo>
                  <a:pt x="500252" y="208279"/>
                </a:lnTo>
                <a:lnTo>
                  <a:pt x="503427" y="209550"/>
                </a:lnTo>
                <a:lnTo>
                  <a:pt x="505586" y="210820"/>
                </a:lnTo>
                <a:lnTo>
                  <a:pt x="507746" y="214629"/>
                </a:lnTo>
                <a:lnTo>
                  <a:pt x="508761" y="217170"/>
                </a:lnTo>
                <a:lnTo>
                  <a:pt x="507746" y="220979"/>
                </a:lnTo>
                <a:lnTo>
                  <a:pt x="505586" y="226060"/>
                </a:lnTo>
                <a:lnTo>
                  <a:pt x="503427" y="229870"/>
                </a:lnTo>
                <a:lnTo>
                  <a:pt x="500252" y="233679"/>
                </a:lnTo>
                <a:lnTo>
                  <a:pt x="495934" y="236220"/>
                </a:lnTo>
                <a:lnTo>
                  <a:pt x="491744" y="240029"/>
                </a:lnTo>
                <a:lnTo>
                  <a:pt x="487425" y="241300"/>
                </a:lnTo>
                <a:lnTo>
                  <a:pt x="520446" y="241300"/>
                </a:lnTo>
                <a:lnTo>
                  <a:pt x="524764" y="240029"/>
                </a:lnTo>
                <a:lnTo>
                  <a:pt x="528954" y="236220"/>
                </a:lnTo>
                <a:lnTo>
                  <a:pt x="533273" y="233679"/>
                </a:lnTo>
                <a:lnTo>
                  <a:pt x="536448" y="229870"/>
                </a:lnTo>
                <a:lnTo>
                  <a:pt x="539750" y="226060"/>
                </a:lnTo>
                <a:lnTo>
                  <a:pt x="540766" y="220979"/>
                </a:lnTo>
                <a:lnTo>
                  <a:pt x="541908" y="217170"/>
                </a:lnTo>
                <a:lnTo>
                  <a:pt x="540766" y="209550"/>
                </a:lnTo>
                <a:lnTo>
                  <a:pt x="539686" y="208279"/>
                </a:lnTo>
                <a:close/>
              </a:path>
              <a:path w="819150" h="819150">
                <a:moveTo>
                  <a:pt x="254889" y="165100"/>
                </a:moveTo>
                <a:lnTo>
                  <a:pt x="252856" y="166370"/>
                </a:lnTo>
                <a:lnTo>
                  <a:pt x="246379" y="170179"/>
                </a:lnTo>
                <a:lnTo>
                  <a:pt x="242189" y="173989"/>
                </a:lnTo>
                <a:lnTo>
                  <a:pt x="233552" y="175260"/>
                </a:lnTo>
                <a:lnTo>
                  <a:pt x="227202" y="176529"/>
                </a:lnTo>
                <a:lnTo>
                  <a:pt x="224027" y="177800"/>
                </a:lnTo>
                <a:lnTo>
                  <a:pt x="221869" y="180339"/>
                </a:lnTo>
                <a:lnTo>
                  <a:pt x="219709" y="180339"/>
                </a:lnTo>
                <a:lnTo>
                  <a:pt x="216534" y="181610"/>
                </a:lnTo>
                <a:lnTo>
                  <a:pt x="209042" y="184150"/>
                </a:lnTo>
                <a:lnTo>
                  <a:pt x="204850" y="184150"/>
                </a:lnTo>
                <a:lnTo>
                  <a:pt x="200532" y="186689"/>
                </a:lnTo>
                <a:lnTo>
                  <a:pt x="196215" y="187960"/>
                </a:lnTo>
                <a:lnTo>
                  <a:pt x="192024" y="191770"/>
                </a:lnTo>
                <a:lnTo>
                  <a:pt x="190880" y="193039"/>
                </a:lnTo>
                <a:lnTo>
                  <a:pt x="190880" y="201929"/>
                </a:lnTo>
                <a:lnTo>
                  <a:pt x="195199" y="209550"/>
                </a:lnTo>
                <a:lnTo>
                  <a:pt x="200532" y="217170"/>
                </a:lnTo>
                <a:lnTo>
                  <a:pt x="204850" y="220979"/>
                </a:lnTo>
                <a:lnTo>
                  <a:pt x="209042" y="220979"/>
                </a:lnTo>
                <a:lnTo>
                  <a:pt x="213359" y="222250"/>
                </a:lnTo>
                <a:lnTo>
                  <a:pt x="218694" y="222250"/>
                </a:lnTo>
                <a:lnTo>
                  <a:pt x="224027" y="220979"/>
                </a:lnTo>
                <a:lnTo>
                  <a:pt x="228219" y="219710"/>
                </a:lnTo>
                <a:lnTo>
                  <a:pt x="233552" y="215900"/>
                </a:lnTo>
                <a:lnTo>
                  <a:pt x="237871" y="213360"/>
                </a:lnTo>
                <a:lnTo>
                  <a:pt x="246379" y="204470"/>
                </a:lnTo>
                <a:lnTo>
                  <a:pt x="254889" y="198120"/>
                </a:lnTo>
                <a:lnTo>
                  <a:pt x="262381" y="193039"/>
                </a:lnTo>
                <a:lnTo>
                  <a:pt x="267716" y="191770"/>
                </a:lnTo>
                <a:lnTo>
                  <a:pt x="362584" y="191770"/>
                </a:lnTo>
                <a:lnTo>
                  <a:pt x="358394" y="189229"/>
                </a:lnTo>
                <a:lnTo>
                  <a:pt x="354075" y="186689"/>
                </a:lnTo>
                <a:lnTo>
                  <a:pt x="352488" y="185420"/>
                </a:lnTo>
                <a:lnTo>
                  <a:pt x="290195" y="185420"/>
                </a:lnTo>
                <a:lnTo>
                  <a:pt x="275208" y="175260"/>
                </a:lnTo>
                <a:lnTo>
                  <a:pt x="268731" y="168910"/>
                </a:lnTo>
                <a:lnTo>
                  <a:pt x="261366" y="166370"/>
                </a:lnTo>
                <a:lnTo>
                  <a:pt x="254889" y="165100"/>
                </a:lnTo>
                <a:close/>
              </a:path>
              <a:path w="819150" h="819150">
                <a:moveTo>
                  <a:pt x="378714" y="107950"/>
                </a:moveTo>
                <a:lnTo>
                  <a:pt x="300735" y="107950"/>
                </a:lnTo>
                <a:lnTo>
                  <a:pt x="309372" y="110489"/>
                </a:lnTo>
                <a:lnTo>
                  <a:pt x="311403" y="111760"/>
                </a:lnTo>
                <a:lnTo>
                  <a:pt x="313563" y="113029"/>
                </a:lnTo>
                <a:lnTo>
                  <a:pt x="313563" y="119379"/>
                </a:lnTo>
                <a:lnTo>
                  <a:pt x="311403" y="121920"/>
                </a:lnTo>
                <a:lnTo>
                  <a:pt x="309372" y="125729"/>
                </a:lnTo>
                <a:lnTo>
                  <a:pt x="302895" y="133350"/>
                </a:lnTo>
                <a:lnTo>
                  <a:pt x="299720" y="139700"/>
                </a:lnTo>
                <a:lnTo>
                  <a:pt x="298703" y="146050"/>
                </a:lnTo>
                <a:lnTo>
                  <a:pt x="299720" y="148589"/>
                </a:lnTo>
                <a:lnTo>
                  <a:pt x="300735" y="149860"/>
                </a:lnTo>
                <a:lnTo>
                  <a:pt x="304038" y="153670"/>
                </a:lnTo>
                <a:lnTo>
                  <a:pt x="306070" y="158750"/>
                </a:lnTo>
                <a:lnTo>
                  <a:pt x="308228" y="162560"/>
                </a:lnTo>
                <a:lnTo>
                  <a:pt x="309372" y="167639"/>
                </a:lnTo>
                <a:lnTo>
                  <a:pt x="308228" y="171450"/>
                </a:lnTo>
                <a:lnTo>
                  <a:pt x="306070" y="175260"/>
                </a:lnTo>
                <a:lnTo>
                  <a:pt x="304038" y="180339"/>
                </a:lnTo>
                <a:lnTo>
                  <a:pt x="300735" y="184150"/>
                </a:lnTo>
                <a:lnTo>
                  <a:pt x="298703" y="185420"/>
                </a:lnTo>
                <a:lnTo>
                  <a:pt x="352488" y="185420"/>
                </a:lnTo>
                <a:lnTo>
                  <a:pt x="350900" y="184150"/>
                </a:lnTo>
                <a:lnTo>
                  <a:pt x="347725" y="180339"/>
                </a:lnTo>
                <a:lnTo>
                  <a:pt x="346709" y="175260"/>
                </a:lnTo>
                <a:lnTo>
                  <a:pt x="347725" y="171450"/>
                </a:lnTo>
                <a:lnTo>
                  <a:pt x="354075" y="162560"/>
                </a:lnTo>
                <a:lnTo>
                  <a:pt x="356234" y="158750"/>
                </a:lnTo>
                <a:lnTo>
                  <a:pt x="358394" y="153670"/>
                </a:lnTo>
                <a:lnTo>
                  <a:pt x="358394" y="149860"/>
                </a:lnTo>
                <a:lnTo>
                  <a:pt x="357250" y="143510"/>
                </a:lnTo>
                <a:lnTo>
                  <a:pt x="356234" y="139700"/>
                </a:lnTo>
                <a:lnTo>
                  <a:pt x="354075" y="138429"/>
                </a:lnTo>
                <a:lnTo>
                  <a:pt x="351917" y="135889"/>
                </a:lnTo>
                <a:lnTo>
                  <a:pt x="348742" y="134620"/>
                </a:lnTo>
                <a:lnTo>
                  <a:pt x="342392" y="133350"/>
                </a:lnTo>
                <a:lnTo>
                  <a:pt x="334899" y="133350"/>
                </a:lnTo>
                <a:lnTo>
                  <a:pt x="331724" y="130810"/>
                </a:lnTo>
                <a:lnTo>
                  <a:pt x="329565" y="129539"/>
                </a:lnTo>
                <a:lnTo>
                  <a:pt x="328549" y="127000"/>
                </a:lnTo>
                <a:lnTo>
                  <a:pt x="329565" y="124460"/>
                </a:lnTo>
                <a:lnTo>
                  <a:pt x="330707" y="120650"/>
                </a:lnTo>
                <a:lnTo>
                  <a:pt x="333882" y="116839"/>
                </a:lnTo>
                <a:lnTo>
                  <a:pt x="336042" y="115570"/>
                </a:lnTo>
                <a:lnTo>
                  <a:pt x="340232" y="113029"/>
                </a:lnTo>
                <a:lnTo>
                  <a:pt x="350900" y="111760"/>
                </a:lnTo>
                <a:lnTo>
                  <a:pt x="363727" y="109220"/>
                </a:lnTo>
                <a:lnTo>
                  <a:pt x="378714" y="107950"/>
                </a:lnTo>
                <a:close/>
              </a:path>
              <a:path w="819150" h="819150">
                <a:moveTo>
                  <a:pt x="676275" y="160020"/>
                </a:moveTo>
                <a:lnTo>
                  <a:pt x="632459" y="160020"/>
                </a:lnTo>
                <a:lnTo>
                  <a:pt x="640969" y="161289"/>
                </a:lnTo>
                <a:lnTo>
                  <a:pt x="645286" y="162560"/>
                </a:lnTo>
                <a:lnTo>
                  <a:pt x="647446" y="163829"/>
                </a:lnTo>
                <a:lnTo>
                  <a:pt x="649477" y="165100"/>
                </a:lnTo>
                <a:lnTo>
                  <a:pt x="653796" y="162560"/>
                </a:lnTo>
                <a:lnTo>
                  <a:pt x="656971" y="161289"/>
                </a:lnTo>
                <a:lnTo>
                  <a:pt x="661289" y="161289"/>
                </a:lnTo>
                <a:lnTo>
                  <a:pt x="676275" y="160020"/>
                </a:lnTo>
                <a:close/>
              </a:path>
              <a:path w="819150" h="819150">
                <a:moveTo>
                  <a:pt x="230377" y="142239"/>
                </a:moveTo>
                <a:lnTo>
                  <a:pt x="178180" y="142239"/>
                </a:lnTo>
                <a:lnTo>
                  <a:pt x="187705" y="144779"/>
                </a:lnTo>
                <a:lnTo>
                  <a:pt x="195199" y="147320"/>
                </a:lnTo>
                <a:lnTo>
                  <a:pt x="200532" y="149860"/>
                </a:lnTo>
                <a:lnTo>
                  <a:pt x="204850" y="153670"/>
                </a:lnTo>
                <a:lnTo>
                  <a:pt x="213359" y="153670"/>
                </a:lnTo>
                <a:lnTo>
                  <a:pt x="217550" y="149860"/>
                </a:lnTo>
                <a:lnTo>
                  <a:pt x="220852" y="147320"/>
                </a:lnTo>
                <a:lnTo>
                  <a:pt x="226059" y="144779"/>
                </a:lnTo>
                <a:lnTo>
                  <a:pt x="230377" y="142239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753093" y="4773504"/>
            <a:ext cx="263525" cy="215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250" b="1" spc="20" dirty="0">
                <a:solidFill>
                  <a:srgbClr val="FFB600"/>
                </a:solidFill>
                <a:latin typeface="Arial"/>
                <a:cs typeface="Arial"/>
              </a:rPr>
              <a:t>12</a:t>
            </a:fld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8698" y="1636331"/>
            <a:ext cx="7230428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b="1" spc="40" dirty="0">
                <a:solidFill>
                  <a:srgbClr val="666666"/>
                </a:solidFill>
                <a:latin typeface="Trebuchet MS"/>
                <a:cs typeface="Trebuchet MS"/>
              </a:rPr>
              <a:t>**</a:t>
            </a:r>
            <a:r>
              <a:rPr b="1" spc="40" dirty="0">
                <a:solidFill>
                  <a:srgbClr val="666666"/>
                </a:solidFill>
                <a:latin typeface="Trebuchet MS"/>
                <a:cs typeface="Trebuchet MS"/>
              </a:rPr>
              <a:t>For</a:t>
            </a:r>
            <a:r>
              <a:rPr b="1" spc="-1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b="1" spc="40" dirty="0">
                <a:solidFill>
                  <a:srgbClr val="666666"/>
                </a:solidFill>
                <a:latin typeface="Trebuchet MS"/>
                <a:cs typeface="Trebuchet MS"/>
              </a:rPr>
              <a:t>new</a:t>
            </a:r>
            <a:r>
              <a:rPr lang="en-US" b="1" spc="40" dirty="0">
                <a:solidFill>
                  <a:srgbClr val="666666"/>
                </a:solidFill>
                <a:latin typeface="Trebuchet MS"/>
                <a:cs typeface="Trebuchet MS"/>
              </a:rPr>
              <a:t> RSOs or reactivated RSOs ONLY**</a:t>
            </a:r>
            <a:endParaRPr b="1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8697" y="681608"/>
            <a:ext cx="6047740" cy="907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750" spc="-20" dirty="0"/>
              <a:t>Kick </a:t>
            </a:r>
            <a:r>
              <a:rPr sz="5750" spc="155" dirty="0"/>
              <a:t>Start</a:t>
            </a:r>
            <a:r>
              <a:rPr sz="5750" spc="-459" dirty="0"/>
              <a:t> </a:t>
            </a:r>
            <a:r>
              <a:rPr sz="5750" spc="20" dirty="0">
                <a:solidFill>
                  <a:srgbClr val="434343"/>
                </a:solidFill>
              </a:rPr>
              <a:t>Grants</a:t>
            </a:r>
            <a:endParaRPr sz="5750" dirty="0"/>
          </a:p>
        </p:txBody>
      </p:sp>
      <p:sp>
        <p:nvSpPr>
          <p:cNvPr id="4" name="object 4"/>
          <p:cNvSpPr txBox="1"/>
          <p:nvPr/>
        </p:nvSpPr>
        <p:spPr>
          <a:xfrm>
            <a:off x="4742815" y="1998662"/>
            <a:ext cx="234569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45" dirty="0">
                <a:solidFill>
                  <a:srgbClr val="666666"/>
                </a:solidFill>
                <a:latin typeface="Trebuchet MS"/>
                <a:cs typeface="Trebuchet MS"/>
              </a:rPr>
              <a:t>Consider</a:t>
            </a:r>
            <a:r>
              <a:rPr sz="1550" b="1" spc="-20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20" dirty="0">
                <a:solidFill>
                  <a:srgbClr val="666666"/>
                </a:solidFill>
                <a:latin typeface="Trebuchet MS"/>
                <a:cs typeface="Trebuchet MS"/>
              </a:rPr>
              <a:t>requesting</a:t>
            </a:r>
            <a:r>
              <a:rPr sz="1550" b="1" spc="-1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-140" dirty="0">
                <a:solidFill>
                  <a:srgbClr val="666666"/>
                </a:solidFill>
                <a:latin typeface="Trebuchet MS"/>
                <a:cs typeface="Trebuchet MS"/>
              </a:rPr>
              <a:t>for...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2815" y="2323464"/>
            <a:ext cx="3188335" cy="1111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6385">
              <a:lnSpc>
                <a:spcPts val="1435"/>
              </a:lnSpc>
              <a:spcBef>
                <a:spcPts val="100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298450" algn="l"/>
                <a:tab pos="299085" algn="l"/>
              </a:tabLst>
            </a:pP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Event:</a:t>
            </a:r>
            <a:r>
              <a:rPr sz="1200" spc="-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666666"/>
                </a:solidFill>
                <a:latin typeface="Trebuchet MS"/>
                <a:cs typeface="Trebuchet MS"/>
              </a:rPr>
              <a:t>Small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event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2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raise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awareness</a:t>
            </a:r>
            <a:r>
              <a:rPr sz="1200" spc="-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666666"/>
                </a:solidFill>
                <a:latin typeface="Trebuchet MS"/>
                <a:cs typeface="Trebuchet MS"/>
              </a:rPr>
              <a:t>on</a:t>
            </a:r>
            <a:endParaRPr sz="1200">
              <a:latin typeface="Trebuchet MS"/>
              <a:cs typeface="Trebuchet MS"/>
            </a:endParaRPr>
          </a:p>
          <a:p>
            <a:pPr marL="298450">
              <a:lnSpc>
                <a:spcPts val="1435"/>
              </a:lnSpc>
            </a:pPr>
            <a:r>
              <a:rPr sz="1200" spc="85" dirty="0">
                <a:solidFill>
                  <a:srgbClr val="666666"/>
                </a:solidFill>
                <a:latin typeface="Trebuchet MS"/>
                <a:cs typeface="Trebuchet MS"/>
              </a:rPr>
              <a:t>campus</a:t>
            </a:r>
            <a:endParaRPr sz="1200">
              <a:latin typeface="Trebuchet MS"/>
              <a:cs typeface="Trebuchet MS"/>
            </a:endParaRPr>
          </a:p>
          <a:p>
            <a:pPr marL="298450" marR="120650" indent="-286385">
              <a:lnSpc>
                <a:spcPct val="104299"/>
              </a:lnSpc>
              <a:spcBef>
                <a:spcPts val="52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298450" algn="l"/>
                <a:tab pos="299085" algn="l"/>
              </a:tabLst>
            </a:pP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Operations: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General marketing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200" spc="-1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assist  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with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recruitment</a:t>
            </a:r>
            <a:endParaRPr sz="1200">
              <a:latin typeface="Trebuchet MS"/>
              <a:cs typeface="Trebuchet MS"/>
            </a:endParaRPr>
          </a:p>
          <a:p>
            <a:pPr marL="298450" indent="-286385">
              <a:lnSpc>
                <a:spcPct val="100000"/>
              </a:lnSpc>
              <a:spcBef>
                <a:spcPts val="590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298450" algn="l"/>
                <a:tab pos="299085" algn="l"/>
              </a:tabLst>
            </a:pP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Travel:</a:t>
            </a:r>
            <a:r>
              <a:rPr sz="1200" spc="-1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666666"/>
                </a:solidFill>
                <a:latin typeface="Trebuchet MS"/>
                <a:cs typeface="Trebuchet MS"/>
              </a:rPr>
              <a:t>Funding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for</a:t>
            </a:r>
            <a:r>
              <a:rPr sz="120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2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Trebuchet MS"/>
                <a:cs typeface="Trebuchet MS"/>
              </a:rPr>
              <a:t>virtual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conference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1730" y="2112016"/>
            <a:ext cx="2997835" cy="112585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550" b="1" spc="30" dirty="0">
                <a:solidFill>
                  <a:srgbClr val="666666"/>
                </a:solidFill>
                <a:latin typeface="Trebuchet MS"/>
                <a:cs typeface="Trebuchet MS"/>
              </a:rPr>
              <a:t>Overall</a:t>
            </a:r>
            <a:r>
              <a:rPr sz="1550" b="1" spc="-229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10" dirty="0">
                <a:solidFill>
                  <a:srgbClr val="666666"/>
                </a:solidFill>
                <a:latin typeface="Trebuchet MS"/>
                <a:cs typeface="Trebuchet MS"/>
              </a:rPr>
              <a:t>Cap:</a:t>
            </a:r>
            <a:r>
              <a:rPr sz="1550" b="1" spc="-1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-15" dirty="0">
                <a:solidFill>
                  <a:srgbClr val="666666"/>
                </a:solidFill>
                <a:latin typeface="Trebuchet MS"/>
                <a:cs typeface="Trebuchet MS"/>
              </a:rPr>
              <a:t>$</a:t>
            </a:r>
            <a:r>
              <a:rPr lang="en-US" sz="1550" b="1" spc="-15" dirty="0">
                <a:solidFill>
                  <a:srgbClr val="666666"/>
                </a:solidFill>
                <a:latin typeface="Trebuchet MS"/>
                <a:cs typeface="Trebuchet MS"/>
              </a:rPr>
              <a:t>1500</a:t>
            </a:r>
            <a:r>
              <a:rPr sz="1550" b="1" spc="-15" dirty="0">
                <a:solidFill>
                  <a:srgbClr val="666666"/>
                </a:solidFill>
                <a:latin typeface="Trebuchet MS"/>
                <a:cs typeface="Trebuchet MS"/>
              </a:rPr>
              <a:t>*</a:t>
            </a:r>
            <a:r>
              <a:rPr lang="en-US" sz="1550" b="1" spc="-15" dirty="0">
                <a:solidFill>
                  <a:srgbClr val="666666"/>
                </a:solidFill>
                <a:latin typeface="Trebuchet MS"/>
                <a:cs typeface="Trebuchet MS"/>
              </a:rPr>
              <a:t>     </a:t>
            </a:r>
            <a:endParaRPr sz="155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298450" marR="5080" indent="-286385">
              <a:lnSpc>
                <a:spcPct val="104900"/>
              </a:lnSpc>
              <a:spcBef>
                <a:spcPts val="600"/>
              </a:spcBef>
              <a:buClr>
                <a:srgbClr val="FFB600"/>
              </a:buClr>
              <a:buSzPct val="116129"/>
              <a:buFont typeface="Arial"/>
              <a:buChar char="●"/>
              <a:tabLst>
                <a:tab pos="298450" algn="l"/>
                <a:tab pos="299085" algn="l"/>
              </a:tabLst>
            </a:pPr>
            <a:r>
              <a:rPr sz="1550" spc="95" dirty="0">
                <a:solidFill>
                  <a:srgbClr val="666666"/>
                </a:solidFill>
                <a:latin typeface="Trebuchet MS"/>
                <a:cs typeface="Trebuchet MS"/>
              </a:rPr>
              <a:t>Caps </a:t>
            </a:r>
            <a:r>
              <a:rPr sz="1550" spc="40" dirty="0">
                <a:solidFill>
                  <a:srgbClr val="666666"/>
                </a:solidFill>
                <a:latin typeface="Trebuchet MS"/>
                <a:cs typeface="Trebuchet MS"/>
              </a:rPr>
              <a:t>from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550" spc="5" dirty="0">
                <a:solidFill>
                  <a:srgbClr val="666666"/>
                </a:solidFill>
                <a:latin typeface="Trebuchet MS"/>
                <a:cs typeface="Trebuchet MS"/>
              </a:rPr>
              <a:t>relevant </a:t>
            </a:r>
            <a:r>
              <a:rPr sz="1550" spc="15" dirty="0">
                <a:solidFill>
                  <a:srgbClr val="666666"/>
                </a:solidFill>
                <a:latin typeface="Trebuchet MS"/>
                <a:cs typeface="Trebuchet MS"/>
              </a:rPr>
              <a:t>grant  </a:t>
            </a:r>
            <a:r>
              <a:rPr sz="1550" spc="40" dirty="0">
                <a:solidFill>
                  <a:srgbClr val="666666"/>
                </a:solidFill>
                <a:latin typeface="Trebuchet MS"/>
                <a:cs typeface="Trebuchet MS"/>
              </a:rPr>
              <a:t>type </a:t>
            </a:r>
            <a:r>
              <a:rPr sz="1550" spc="-20" dirty="0">
                <a:solidFill>
                  <a:srgbClr val="666666"/>
                </a:solidFill>
                <a:latin typeface="Trebuchet MS"/>
                <a:cs typeface="Trebuchet MS"/>
              </a:rPr>
              <a:t>still </a:t>
            </a:r>
            <a:r>
              <a:rPr sz="1550" spc="60" dirty="0">
                <a:solidFill>
                  <a:srgbClr val="666666"/>
                </a:solidFill>
                <a:latin typeface="Trebuchet MS"/>
                <a:cs typeface="Trebuchet MS"/>
              </a:rPr>
              <a:t>apply </a:t>
            </a:r>
            <a:r>
              <a:rPr sz="1550" spc="-25" dirty="0">
                <a:solidFill>
                  <a:srgbClr val="666666"/>
                </a:solidFill>
                <a:latin typeface="Trebuchet MS"/>
                <a:cs typeface="Trebuchet MS"/>
              </a:rPr>
              <a:t>(for</a:t>
            </a:r>
            <a:r>
              <a:rPr sz="1550" spc="-2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20" dirty="0">
                <a:solidFill>
                  <a:srgbClr val="666666"/>
                </a:solidFill>
                <a:latin typeface="Trebuchet MS"/>
                <a:cs typeface="Trebuchet MS"/>
              </a:rPr>
              <a:t>example,</a:t>
            </a:r>
            <a:endParaRPr sz="1550" dirty="0">
              <a:latin typeface="Trebuchet MS"/>
              <a:cs typeface="Trebuchet MS"/>
            </a:endParaRPr>
          </a:p>
          <a:p>
            <a:pPr marL="298450">
              <a:lnSpc>
                <a:spcPct val="100000"/>
              </a:lnSpc>
              <a:spcBef>
                <a:spcPts val="25"/>
              </a:spcBef>
            </a:pPr>
            <a:r>
              <a:rPr sz="1550" spc="45">
                <a:solidFill>
                  <a:srgbClr val="666666"/>
                </a:solidFill>
                <a:latin typeface="Trebuchet MS"/>
                <a:cs typeface="Trebuchet MS"/>
              </a:rPr>
              <a:t>$</a:t>
            </a:r>
            <a:r>
              <a:rPr lang="en-US" sz="1550" spc="45">
                <a:solidFill>
                  <a:srgbClr val="666666"/>
                </a:solidFill>
                <a:latin typeface="Trebuchet MS"/>
                <a:cs typeface="Trebuchet MS"/>
              </a:rPr>
              <a:t>200</a:t>
            </a:r>
            <a:r>
              <a:rPr sz="1550" spc="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for</a:t>
            </a:r>
            <a:r>
              <a:rPr sz="1550" spc="-11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5" dirty="0">
                <a:solidFill>
                  <a:srgbClr val="666666"/>
                </a:solidFill>
                <a:latin typeface="Trebuchet MS"/>
                <a:cs typeface="Trebuchet MS"/>
              </a:rPr>
              <a:t>marketing)</a:t>
            </a:r>
            <a:endParaRPr sz="155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6030" y="3605466"/>
            <a:ext cx="6988175" cy="1178560"/>
          </a:xfrm>
          <a:prstGeom prst="rect">
            <a:avLst/>
          </a:prstGeom>
        </p:spPr>
        <p:txBody>
          <a:bodyPr vert="horz" wrap="square" lIns="0" tIns="14604" rIns="0" bIns="0" rtlCol="0" anchor="t">
            <a:spAutoFit/>
          </a:bodyPr>
          <a:lstStyle/>
          <a:p>
            <a:pPr marL="12065" marR="5080" indent="-10795" algn="ctr">
              <a:lnSpc>
                <a:spcPct val="100699"/>
              </a:lnSpc>
              <a:spcBef>
                <a:spcPts val="114"/>
              </a:spcBef>
            </a:pPr>
            <a:r>
              <a:rPr sz="1400" spc="75" dirty="0">
                <a:solidFill>
                  <a:srgbClr val="666666"/>
                </a:solidFill>
                <a:latin typeface="Trebuchet MS"/>
                <a:cs typeface="Trebuchet MS"/>
              </a:rPr>
              <a:t>These</a:t>
            </a:r>
            <a:r>
              <a:rPr sz="1400" spc="-1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666666"/>
                </a:solidFill>
                <a:latin typeface="Trebuchet MS"/>
                <a:cs typeface="Trebuchet MS"/>
              </a:rPr>
              <a:t>grants</a:t>
            </a:r>
            <a:r>
              <a:rPr sz="1400" spc="-1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666666"/>
                </a:solidFill>
                <a:latin typeface="Trebuchet MS"/>
                <a:cs typeface="Trebuchet MS"/>
              </a:rPr>
              <a:t>can</a:t>
            </a:r>
            <a:r>
              <a:rPr sz="14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95" dirty="0">
                <a:solidFill>
                  <a:srgbClr val="666666"/>
                </a:solidFill>
                <a:latin typeface="Trebuchet MS"/>
                <a:cs typeface="Trebuchet MS"/>
              </a:rPr>
              <a:t>be</a:t>
            </a:r>
            <a:r>
              <a:rPr sz="1400" spc="-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666666"/>
                </a:solidFill>
                <a:latin typeface="Trebuchet MS"/>
                <a:cs typeface="Trebuchet MS"/>
              </a:rPr>
              <a:t>submitted</a:t>
            </a:r>
            <a:r>
              <a:rPr sz="140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666666"/>
                </a:solidFill>
                <a:latin typeface="Trebuchet MS"/>
                <a:cs typeface="Trebuchet MS"/>
              </a:rPr>
              <a:t>after</a:t>
            </a:r>
            <a:r>
              <a:rPr sz="14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40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666666"/>
                </a:solidFill>
                <a:latin typeface="Trebuchet MS"/>
                <a:cs typeface="Trebuchet MS"/>
              </a:rPr>
              <a:t>deadline</a:t>
            </a:r>
            <a:r>
              <a:rPr sz="1400" spc="-1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666666"/>
                </a:solidFill>
                <a:latin typeface="Trebuchet MS"/>
                <a:cs typeface="Trebuchet MS"/>
              </a:rPr>
              <a:t>and</a:t>
            </a:r>
            <a:r>
              <a:rPr sz="140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666666"/>
                </a:solidFill>
                <a:latin typeface="Trebuchet MS"/>
                <a:cs typeface="Trebuchet MS"/>
              </a:rPr>
              <a:t>are</a:t>
            </a:r>
            <a:r>
              <a:rPr sz="1400" spc="-1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666666"/>
                </a:solidFill>
                <a:latin typeface="Trebuchet MS"/>
                <a:cs typeface="Trebuchet MS"/>
              </a:rPr>
              <a:t>open</a:t>
            </a:r>
            <a:r>
              <a:rPr sz="1400" spc="-1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666666"/>
                </a:solidFill>
                <a:latin typeface="Trebuchet MS"/>
                <a:cs typeface="Trebuchet MS"/>
              </a:rPr>
              <a:t>until</a:t>
            </a:r>
            <a:r>
              <a:rPr sz="1400" spc="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40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666666"/>
                </a:solidFill>
                <a:latin typeface="Trebuchet MS"/>
                <a:cs typeface="Trebuchet MS"/>
              </a:rPr>
              <a:t>last</a:t>
            </a:r>
            <a:r>
              <a:rPr sz="1400" spc="-8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666666"/>
                </a:solidFill>
                <a:latin typeface="Trebuchet MS"/>
                <a:cs typeface="Trebuchet MS"/>
              </a:rPr>
              <a:t>grant</a:t>
            </a:r>
            <a:r>
              <a:rPr lang="en-US" sz="1400" spc="30" dirty="0">
                <a:solidFill>
                  <a:srgbClr val="666666"/>
                </a:solidFill>
                <a:latin typeface="Trebuchet MS"/>
                <a:cs typeface="Trebuchet MS"/>
              </a:rPr>
              <a:t> </a:t>
            </a:r>
            <a:r>
              <a:rPr sz="1400" spc="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666666"/>
                </a:solidFill>
                <a:latin typeface="Trebuchet MS"/>
                <a:cs typeface="Trebuchet MS"/>
              </a:rPr>
              <a:t>hearing</a:t>
            </a:r>
            <a:r>
              <a:rPr sz="14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666666"/>
                </a:solidFill>
                <a:latin typeface="Trebuchet MS"/>
                <a:cs typeface="Trebuchet MS"/>
              </a:rPr>
              <a:t>date.</a:t>
            </a:r>
            <a:r>
              <a:rPr sz="14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90" dirty="0">
                <a:solidFill>
                  <a:srgbClr val="666666"/>
                </a:solidFill>
                <a:latin typeface="Trebuchet MS"/>
                <a:cs typeface="Trebuchet MS"/>
              </a:rPr>
              <a:t>Funds</a:t>
            </a:r>
            <a:r>
              <a:rPr sz="14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666666"/>
                </a:solidFill>
                <a:latin typeface="Trebuchet MS"/>
                <a:cs typeface="Trebuchet MS"/>
              </a:rPr>
              <a:t>will</a:t>
            </a:r>
            <a:r>
              <a:rPr sz="14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95" dirty="0">
                <a:solidFill>
                  <a:srgbClr val="666666"/>
                </a:solidFill>
                <a:latin typeface="Trebuchet MS"/>
                <a:cs typeface="Trebuchet MS"/>
              </a:rPr>
              <a:t>be</a:t>
            </a:r>
            <a:r>
              <a:rPr sz="1400" spc="-1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666666"/>
                </a:solidFill>
                <a:latin typeface="Trebuchet MS"/>
                <a:cs typeface="Trebuchet MS"/>
              </a:rPr>
              <a:t>made</a:t>
            </a:r>
            <a:r>
              <a:rPr sz="1400" spc="-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666666"/>
                </a:solidFill>
                <a:latin typeface="Trebuchet MS"/>
                <a:cs typeface="Trebuchet MS"/>
              </a:rPr>
              <a:t>available</a:t>
            </a:r>
            <a:r>
              <a:rPr sz="14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666666"/>
                </a:solidFill>
                <a:latin typeface="Trebuchet MS"/>
                <a:cs typeface="Trebuchet MS"/>
              </a:rPr>
              <a:t>following</a:t>
            </a:r>
            <a:r>
              <a:rPr sz="1400" spc="-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400" spc="-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65" dirty="0">
                <a:solidFill>
                  <a:srgbClr val="666666"/>
                </a:solidFill>
                <a:latin typeface="Trebuchet MS"/>
                <a:cs typeface="Trebuchet MS"/>
              </a:rPr>
              <a:t>subsequent</a:t>
            </a:r>
            <a:r>
              <a:rPr sz="1400" spc="-1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666666"/>
                </a:solidFill>
                <a:latin typeface="Trebuchet MS"/>
                <a:cs typeface="Trebuchet MS"/>
              </a:rPr>
              <a:t>student</a:t>
            </a:r>
            <a:r>
              <a:rPr sz="1400" spc="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666666"/>
                </a:solidFill>
                <a:latin typeface="Trebuchet MS"/>
                <a:cs typeface="Trebuchet MS"/>
              </a:rPr>
              <a:t>senate</a:t>
            </a:r>
            <a:r>
              <a:rPr lang="en-US" sz="1400" spc="35" dirty="0">
                <a:solidFill>
                  <a:srgbClr val="666666"/>
                </a:solidFill>
                <a:latin typeface="Trebuchet MS"/>
                <a:cs typeface="Trebuchet MS"/>
              </a:rPr>
              <a:t> </a:t>
            </a:r>
            <a:r>
              <a:rPr sz="1400" spc="5" dirty="0">
                <a:solidFill>
                  <a:srgbClr val="666666"/>
                </a:solidFill>
                <a:latin typeface="Trebuchet MS"/>
                <a:cs typeface="Trebuchet MS"/>
              </a:rPr>
              <a:t>meeting.</a:t>
            </a:r>
            <a:endParaRPr sz="1400" dirty="0">
              <a:latin typeface="Trebuchet MS"/>
              <a:cs typeface="Trebuchet MS"/>
            </a:endParaRPr>
          </a:p>
          <a:p>
            <a:pPr marR="1905" algn="ctr">
              <a:lnSpc>
                <a:spcPct val="100000"/>
              </a:lnSpc>
              <a:spcBef>
                <a:spcPts val="570"/>
              </a:spcBef>
            </a:pPr>
            <a:r>
              <a:rPr sz="1400" spc="55" dirty="0">
                <a:solidFill>
                  <a:srgbClr val="666666"/>
                </a:solidFill>
                <a:latin typeface="Trebuchet MS"/>
                <a:cs typeface="Trebuchet MS"/>
              </a:rPr>
              <a:t>Please</a:t>
            </a:r>
            <a:r>
              <a:rPr sz="140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666666"/>
                </a:solidFill>
                <a:latin typeface="Trebuchet MS"/>
                <a:cs typeface="Trebuchet MS"/>
              </a:rPr>
              <a:t>note</a:t>
            </a:r>
            <a:r>
              <a:rPr sz="1400" spc="-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666666"/>
                </a:solidFill>
                <a:latin typeface="Trebuchet MS"/>
                <a:cs typeface="Trebuchet MS"/>
              </a:rPr>
              <a:t>that</a:t>
            </a:r>
            <a:r>
              <a:rPr sz="1400" spc="-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666666"/>
                </a:solidFill>
                <a:latin typeface="Trebuchet MS"/>
                <a:cs typeface="Trebuchet MS"/>
              </a:rPr>
              <a:t>these</a:t>
            </a:r>
            <a:r>
              <a:rPr sz="1400" spc="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666666"/>
                </a:solidFill>
                <a:latin typeface="Trebuchet MS"/>
                <a:cs typeface="Trebuchet MS"/>
              </a:rPr>
              <a:t>grants</a:t>
            </a:r>
            <a:r>
              <a:rPr sz="1400" spc="-1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666666"/>
                </a:solidFill>
                <a:latin typeface="Trebuchet MS"/>
                <a:cs typeface="Trebuchet MS"/>
              </a:rPr>
              <a:t>are</a:t>
            </a:r>
            <a:r>
              <a:rPr sz="1400" spc="-1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666666"/>
                </a:solidFill>
                <a:latin typeface="Trebuchet MS"/>
                <a:cs typeface="Trebuchet MS"/>
              </a:rPr>
              <a:t>contingent</a:t>
            </a:r>
            <a:r>
              <a:rPr sz="1400" spc="-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666666"/>
                </a:solidFill>
                <a:latin typeface="Trebuchet MS"/>
                <a:cs typeface="Trebuchet MS"/>
              </a:rPr>
              <a:t>upon</a:t>
            </a:r>
            <a:r>
              <a:rPr sz="14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165" dirty="0">
                <a:solidFill>
                  <a:srgbClr val="666666"/>
                </a:solidFill>
                <a:latin typeface="Trebuchet MS"/>
                <a:cs typeface="Trebuchet MS"/>
              </a:rPr>
              <a:t>SAC</a:t>
            </a:r>
            <a:r>
              <a:rPr sz="1400" spc="-2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666666"/>
                </a:solidFill>
                <a:latin typeface="Trebuchet MS"/>
                <a:cs typeface="Trebuchet MS"/>
              </a:rPr>
              <a:t>having</a:t>
            </a:r>
            <a:r>
              <a:rPr sz="14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80" dirty="0">
                <a:solidFill>
                  <a:srgbClr val="666666"/>
                </a:solidFill>
                <a:latin typeface="Trebuchet MS"/>
                <a:cs typeface="Trebuchet MS"/>
              </a:rPr>
              <a:t>enough</a:t>
            </a:r>
            <a:r>
              <a:rPr sz="1400" spc="-1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666666"/>
                </a:solidFill>
                <a:latin typeface="Trebuchet MS"/>
                <a:cs typeface="Trebuchet MS"/>
              </a:rPr>
              <a:t>members</a:t>
            </a:r>
            <a:r>
              <a:rPr sz="1400" spc="-1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endParaRPr sz="14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1400" spc="-30" dirty="0">
                <a:solidFill>
                  <a:srgbClr val="666666"/>
                </a:solidFill>
                <a:latin typeface="Trebuchet MS"/>
                <a:cs typeface="Trebuchet MS"/>
              </a:rPr>
              <a:t>vote.</a:t>
            </a:r>
            <a:r>
              <a:rPr sz="14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666666"/>
                </a:solidFill>
                <a:latin typeface="Trebuchet MS"/>
                <a:cs typeface="Trebuchet MS"/>
              </a:rPr>
              <a:t>Without</a:t>
            </a:r>
            <a:r>
              <a:rPr sz="1400" spc="-8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85" dirty="0">
                <a:solidFill>
                  <a:srgbClr val="666666"/>
                </a:solidFill>
                <a:latin typeface="Trebuchet MS"/>
                <a:cs typeface="Trebuchet MS"/>
              </a:rPr>
              <a:t>enough</a:t>
            </a:r>
            <a:r>
              <a:rPr sz="1400" spc="-1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666666"/>
                </a:solidFill>
                <a:latin typeface="Trebuchet MS"/>
                <a:cs typeface="Trebuchet MS"/>
              </a:rPr>
              <a:t>members,</a:t>
            </a:r>
            <a:r>
              <a:rPr sz="1400" spc="-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666666"/>
                </a:solidFill>
                <a:latin typeface="Trebuchet MS"/>
                <a:cs typeface="Trebuchet MS"/>
              </a:rPr>
              <a:t>Kick</a:t>
            </a:r>
            <a:r>
              <a:rPr sz="1400" spc="-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666666"/>
                </a:solidFill>
                <a:latin typeface="Trebuchet MS"/>
                <a:cs typeface="Trebuchet MS"/>
              </a:rPr>
              <a:t>Start</a:t>
            </a:r>
            <a:r>
              <a:rPr sz="1400" spc="-1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666666"/>
                </a:solidFill>
                <a:latin typeface="Trebuchet MS"/>
                <a:cs typeface="Trebuchet MS"/>
              </a:rPr>
              <a:t>grants</a:t>
            </a:r>
            <a:r>
              <a:rPr sz="1400" spc="-1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666666"/>
                </a:solidFill>
                <a:latin typeface="Trebuchet MS"/>
                <a:cs typeface="Trebuchet MS"/>
              </a:rPr>
              <a:t>cannot</a:t>
            </a:r>
            <a:r>
              <a:rPr sz="1400" spc="-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95" dirty="0">
                <a:solidFill>
                  <a:srgbClr val="666666"/>
                </a:solidFill>
                <a:latin typeface="Trebuchet MS"/>
                <a:cs typeface="Trebuchet MS"/>
              </a:rPr>
              <a:t>be</a:t>
            </a:r>
            <a:r>
              <a:rPr sz="1400" spc="-1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666666"/>
                </a:solidFill>
                <a:latin typeface="Trebuchet MS"/>
                <a:cs typeface="Trebuchet MS"/>
              </a:rPr>
              <a:t>allocated.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220075" y="285750"/>
            <a:ext cx="523875" cy="685800"/>
            <a:chOff x="8220075" y="285750"/>
            <a:chExt cx="523875" cy="685800"/>
          </a:xfrm>
        </p:grpSpPr>
        <p:sp>
          <p:nvSpPr>
            <p:cNvPr id="9" name="object 9"/>
            <p:cNvSpPr/>
            <p:nvPr/>
          </p:nvSpPr>
          <p:spPr>
            <a:xfrm>
              <a:off x="8524875" y="285750"/>
              <a:ext cx="171450" cy="1714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39125" y="314325"/>
              <a:ext cx="504825" cy="657225"/>
            </a:xfrm>
            <a:custGeom>
              <a:avLst/>
              <a:gdLst/>
              <a:ahLst/>
              <a:cxnLst/>
              <a:rect l="l" t="t" r="r" b="b"/>
              <a:pathLst>
                <a:path w="504825" h="657225">
                  <a:moveTo>
                    <a:pt x="252856" y="0"/>
                  </a:moveTo>
                  <a:lnTo>
                    <a:pt x="243713" y="1777"/>
                  </a:lnTo>
                  <a:lnTo>
                    <a:pt x="236981" y="6730"/>
                  </a:lnTo>
                  <a:lnTo>
                    <a:pt x="232028" y="13588"/>
                  </a:lnTo>
                  <a:lnTo>
                    <a:pt x="230250" y="21971"/>
                  </a:lnTo>
                  <a:lnTo>
                    <a:pt x="230250" y="145923"/>
                  </a:lnTo>
                  <a:lnTo>
                    <a:pt x="235330" y="158623"/>
                  </a:lnTo>
                  <a:lnTo>
                    <a:pt x="239522" y="171323"/>
                  </a:lnTo>
                  <a:lnTo>
                    <a:pt x="241173" y="183896"/>
                  </a:lnTo>
                  <a:lnTo>
                    <a:pt x="241934" y="197485"/>
                  </a:lnTo>
                  <a:lnTo>
                    <a:pt x="241173" y="210947"/>
                  </a:lnTo>
                  <a:lnTo>
                    <a:pt x="239522" y="223647"/>
                  </a:lnTo>
                  <a:lnTo>
                    <a:pt x="235330" y="237109"/>
                  </a:lnTo>
                  <a:lnTo>
                    <a:pt x="230250" y="249682"/>
                  </a:lnTo>
                  <a:lnTo>
                    <a:pt x="230250" y="470788"/>
                  </a:lnTo>
                  <a:lnTo>
                    <a:pt x="176022" y="480060"/>
                  </a:lnTo>
                  <a:lnTo>
                    <a:pt x="125983" y="499490"/>
                  </a:lnTo>
                  <a:lnTo>
                    <a:pt x="80899" y="527303"/>
                  </a:lnTo>
                  <a:lnTo>
                    <a:pt x="41655" y="562737"/>
                  </a:lnTo>
                  <a:lnTo>
                    <a:pt x="9144" y="604901"/>
                  </a:lnTo>
                  <a:lnTo>
                    <a:pt x="0" y="620140"/>
                  </a:lnTo>
                  <a:lnTo>
                    <a:pt x="10032" y="624332"/>
                  </a:lnTo>
                  <a:lnTo>
                    <a:pt x="72644" y="641985"/>
                  </a:lnTo>
                  <a:lnTo>
                    <a:pt x="137668" y="651255"/>
                  </a:lnTo>
                  <a:lnTo>
                    <a:pt x="212725" y="656336"/>
                  </a:lnTo>
                  <a:lnTo>
                    <a:pt x="251968" y="657225"/>
                  </a:lnTo>
                  <a:lnTo>
                    <a:pt x="292100" y="656336"/>
                  </a:lnTo>
                  <a:lnTo>
                    <a:pt x="330453" y="654685"/>
                  </a:lnTo>
                  <a:lnTo>
                    <a:pt x="400557" y="647064"/>
                  </a:lnTo>
                  <a:lnTo>
                    <a:pt x="459740" y="635253"/>
                  </a:lnTo>
                  <a:lnTo>
                    <a:pt x="504825" y="620140"/>
                  </a:lnTo>
                  <a:lnTo>
                    <a:pt x="495680" y="604901"/>
                  </a:lnTo>
                  <a:lnTo>
                    <a:pt x="463169" y="562737"/>
                  </a:lnTo>
                  <a:lnTo>
                    <a:pt x="423925" y="527303"/>
                  </a:lnTo>
                  <a:lnTo>
                    <a:pt x="378841" y="499490"/>
                  </a:lnTo>
                  <a:lnTo>
                    <a:pt x="328802" y="480060"/>
                  </a:lnTo>
                  <a:lnTo>
                    <a:pt x="274574" y="470788"/>
                  </a:lnTo>
                  <a:lnTo>
                    <a:pt x="274574" y="115570"/>
                  </a:lnTo>
                  <a:lnTo>
                    <a:pt x="270382" y="105537"/>
                  </a:lnTo>
                  <a:lnTo>
                    <a:pt x="267843" y="95376"/>
                  </a:lnTo>
                  <a:lnTo>
                    <a:pt x="266192" y="85216"/>
                  </a:lnTo>
                  <a:lnTo>
                    <a:pt x="265302" y="75057"/>
                  </a:lnTo>
                  <a:lnTo>
                    <a:pt x="266192" y="64135"/>
                  </a:lnTo>
                  <a:lnTo>
                    <a:pt x="267843" y="53975"/>
                  </a:lnTo>
                  <a:lnTo>
                    <a:pt x="270382" y="43941"/>
                  </a:lnTo>
                  <a:lnTo>
                    <a:pt x="274574" y="33782"/>
                  </a:lnTo>
                  <a:lnTo>
                    <a:pt x="274574" y="21971"/>
                  </a:lnTo>
                  <a:lnTo>
                    <a:pt x="272796" y="13588"/>
                  </a:lnTo>
                  <a:lnTo>
                    <a:pt x="267843" y="6730"/>
                  </a:lnTo>
                  <a:lnTo>
                    <a:pt x="261111" y="1777"/>
                  </a:lnTo>
                  <a:lnTo>
                    <a:pt x="252856" y="0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20075" y="371475"/>
              <a:ext cx="238125" cy="238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753093" y="4773504"/>
            <a:ext cx="263525" cy="215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250" b="1" spc="20" dirty="0">
                <a:solidFill>
                  <a:srgbClr val="FFB600"/>
                </a:solidFill>
                <a:latin typeface="Arial"/>
                <a:cs typeface="Arial"/>
              </a:rPr>
              <a:t>13</a:t>
            </a:fld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0525" y="381000"/>
            <a:ext cx="8362950" cy="4381500"/>
          </a:xfrm>
          <a:custGeom>
            <a:avLst/>
            <a:gdLst/>
            <a:ahLst/>
            <a:cxnLst/>
            <a:rect l="l" t="t" r="r" b="b"/>
            <a:pathLst>
              <a:path w="8362950" h="4381500">
                <a:moveTo>
                  <a:pt x="955675" y="0"/>
                </a:moveTo>
                <a:lnTo>
                  <a:pt x="7975727" y="0"/>
                </a:lnTo>
                <a:lnTo>
                  <a:pt x="8016494" y="1777"/>
                </a:lnTo>
                <a:lnTo>
                  <a:pt x="8053832" y="7112"/>
                </a:lnTo>
                <a:lnTo>
                  <a:pt x="8091170" y="17779"/>
                </a:lnTo>
                <a:lnTo>
                  <a:pt x="8160384" y="46227"/>
                </a:lnTo>
                <a:lnTo>
                  <a:pt x="8222615" y="88773"/>
                </a:lnTo>
                <a:lnTo>
                  <a:pt x="8274177" y="140208"/>
                </a:lnTo>
                <a:lnTo>
                  <a:pt x="8316722" y="202437"/>
                </a:lnTo>
                <a:lnTo>
                  <a:pt x="8345170" y="271652"/>
                </a:lnTo>
                <a:lnTo>
                  <a:pt x="8355838" y="308863"/>
                </a:lnTo>
                <a:lnTo>
                  <a:pt x="8362950" y="386969"/>
                </a:lnTo>
                <a:lnTo>
                  <a:pt x="8362950" y="3994480"/>
                </a:lnTo>
                <a:lnTo>
                  <a:pt x="8361172" y="4035298"/>
                </a:lnTo>
                <a:lnTo>
                  <a:pt x="8345170" y="4109859"/>
                </a:lnTo>
                <a:lnTo>
                  <a:pt x="8316722" y="4179087"/>
                </a:lnTo>
                <a:lnTo>
                  <a:pt x="8274177" y="4241241"/>
                </a:lnTo>
                <a:lnTo>
                  <a:pt x="8222615" y="4292739"/>
                </a:lnTo>
                <a:lnTo>
                  <a:pt x="8160384" y="4335335"/>
                </a:lnTo>
                <a:lnTo>
                  <a:pt x="8091170" y="4363732"/>
                </a:lnTo>
                <a:lnTo>
                  <a:pt x="8053832" y="4374388"/>
                </a:lnTo>
                <a:lnTo>
                  <a:pt x="7975727" y="4381500"/>
                </a:lnTo>
                <a:lnTo>
                  <a:pt x="387235" y="4381500"/>
                </a:lnTo>
                <a:lnTo>
                  <a:pt x="346405" y="4379709"/>
                </a:lnTo>
                <a:lnTo>
                  <a:pt x="271792" y="4363732"/>
                </a:lnTo>
                <a:lnTo>
                  <a:pt x="202526" y="4335335"/>
                </a:lnTo>
                <a:lnTo>
                  <a:pt x="140334" y="4292739"/>
                </a:lnTo>
                <a:lnTo>
                  <a:pt x="88811" y="4241241"/>
                </a:lnTo>
                <a:lnTo>
                  <a:pt x="46189" y="4179087"/>
                </a:lnTo>
                <a:lnTo>
                  <a:pt x="17779" y="4109859"/>
                </a:lnTo>
                <a:lnTo>
                  <a:pt x="7111" y="4072585"/>
                </a:lnTo>
                <a:lnTo>
                  <a:pt x="0" y="3994480"/>
                </a:lnTo>
                <a:lnTo>
                  <a:pt x="0" y="955166"/>
                </a:lnTo>
              </a:path>
            </a:pathLst>
          </a:custGeom>
          <a:ln w="19050">
            <a:solidFill>
              <a:srgbClr val="434343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937" y="96774"/>
            <a:ext cx="688340" cy="18580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0" b="1" spc="-1814" dirty="0">
                <a:solidFill>
                  <a:srgbClr val="434343"/>
                </a:solidFill>
                <a:latin typeface="Trebuchet MS"/>
                <a:cs typeface="Trebuchet MS"/>
              </a:rPr>
              <a:t>“</a:t>
            </a:r>
            <a:endParaRPr sz="1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51150" y="622680"/>
            <a:ext cx="3195320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spc="250" dirty="0">
                <a:solidFill>
                  <a:srgbClr val="434343"/>
                </a:solidFill>
                <a:latin typeface="Trebuchet MS"/>
                <a:cs typeface="Trebuchet MS"/>
              </a:rPr>
              <a:t>SAC</a:t>
            </a:r>
            <a:r>
              <a:rPr sz="3000" spc="-434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3000" spc="20" dirty="0">
                <a:solidFill>
                  <a:srgbClr val="434343"/>
                </a:solidFill>
                <a:latin typeface="Trebuchet MS"/>
                <a:cs typeface="Trebuchet MS"/>
              </a:rPr>
              <a:t>cannot</a:t>
            </a:r>
            <a:r>
              <a:rPr sz="3000" spc="-43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3000" spc="-215" dirty="0">
                <a:solidFill>
                  <a:srgbClr val="434343"/>
                </a:solidFill>
                <a:latin typeface="Trebuchet MS"/>
                <a:cs typeface="Trebuchet MS"/>
              </a:rPr>
              <a:t>fund...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xfrm>
            <a:off x="901382" y="1374457"/>
            <a:ext cx="3725545" cy="2731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575"/>
              </a:spcBef>
              <a:buSzPct val="214285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pc="35" dirty="0"/>
              <a:t>Decorations</a:t>
            </a:r>
          </a:p>
          <a:p>
            <a:pPr marL="469900" indent="-457834">
              <a:lnSpc>
                <a:spcPct val="100000"/>
              </a:lnSpc>
              <a:spcBef>
                <a:spcPts val="650"/>
              </a:spcBef>
              <a:buSzPct val="214285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pc="30" dirty="0"/>
              <a:t>Prizes</a:t>
            </a: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SzPct val="214285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pc="45" dirty="0"/>
              <a:t>Helium</a:t>
            </a:r>
            <a:r>
              <a:rPr spc="-90" dirty="0"/>
              <a:t> </a:t>
            </a:r>
            <a:r>
              <a:rPr spc="25" dirty="0"/>
              <a:t>tanks</a:t>
            </a:r>
          </a:p>
          <a:p>
            <a:pPr marL="469900" indent="-457834">
              <a:lnSpc>
                <a:spcPct val="100000"/>
              </a:lnSpc>
              <a:spcBef>
                <a:spcPts val="645"/>
              </a:spcBef>
              <a:buSzPct val="214285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pc="40" dirty="0"/>
              <a:t>Honorarium</a:t>
            </a:r>
            <a:r>
              <a:rPr spc="-160" dirty="0"/>
              <a:t> </a:t>
            </a:r>
            <a:r>
              <a:rPr spc="-15" dirty="0"/>
              <a:t>with</a:t>
            </a:r>
            <a:r>
              <a:rPr spc="-60" dirty="0"/>
              <a:t> </a:t>
            </a:r>
            <a:r>
              <a:rPr spc="40" dirty="0"/>
              <a:t>a</a:t>
            </a:r>
            <a:r>
              <a:rPr spc="-80" dirty="0"/>
              <a:t> </a:t>
            </a:r>
            <a:r>
              <a:rPr spc="-5" dirty="0"/>
              <a:t>conflict </a:t>
            </a:r>
            <a:r>
              <a:rPr spc="10" dirty="0"/>
              <a:t>of</a:t>
            </a:r>
            <a:r>
              <a:rPr spc="-70" dirty="0"/>
              <a:t> </a:t>
            </a:r>
            <a:r>
              <a:rPr dirty="0"/>
              <a:t>interest</a:t>
            </a: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SzPct val="214285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pc="-10" dirty="0"/>
              <a:t>Gifts </a:t>
            </a:r>
            <a:r>
              <a:rPr spc="-15" dirty="0"/>
              <a:t>for </a:t>
            </a:r>
            <a:r>
              <a:rPr spc="229" dirty="0"/>
              <a:t>UWM</a:t>
            </a:r>
            <a:r>
              <a:rPr spc="-280" dirty="0"/>
              <a:t> </a:t>
            </a:r>
            <a:r>
              <a:rPr dirty="0"/>
              <a:t>faculty </a:t>
            </a:r>
            <a:r>
              <a:rPr spc="15" dirty="0"/>
              <a:t>or </a:t>
            </a:r>
            <a:r>
              <a:rPr spc="-20" dirty="0"/>
              <a:t>staff</a:t>
            </a:r>
          </a:p>
          <a:p>
            <a:pPr marL="469900" indent="-457834">
              <a:lnSpc>
                <a:spcPct val="100000"/>
              </a:lnSpc>
              <a:spcBef>
                <a:spcPts val="650"/>
              </a:spcBef>
              <a:buSzPct val="214285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pc="20" dirty="0"/>
              <a:t>Individual </a:t>
            </a:r>
            <a:r>
              <a:rPr spc="60" dirty="0"/>
              <a:t>membership</a:t>
            </a:r>
            <a:r>
              <a:rPr spc="-260" dirty="0"/>
              <a:t> </a:t>
            </a:r>
            <a:r>
              <a:rPr spc="90" dirty="0"/>
              <a:t>dues</a:t>
            </a:r>
          </a:p>
          <a:p>
            <a:pPr marL="469900" marR="175260" indent="-457834">
              <a:lnSpc>
                <a:spcPts val="1730"/>
              </a:lnSpc>
              <a:spcBef>
                <a:spcPts val="590"/>
              </a:spcBef>
              <a:buSzPct val="214285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pc="50" dirty="0"/>
              <a:t>Improvement </a:t>
            </a:r>
            <a:r>
              <a:rPr spc="10" dirty="0"/>
              <a:t>of </a:t>
            </a:r>
            <a:r>
              <a:rPr spc="80" dirty="0"/>
              <a:t>spaces</a:t>
            </a:r>
            <a:r>
              <a:rPr spc="-285" dirty="0"/>
              <a:t> </a:t>
            </a:r>
            <a:r>
              <a:rPr spc="-114" dirty="0"/>
              <a:t>(ie. </a:t>
            </a:r>
            <a:r>
              <a:rPr spc="-15" dirty="0"/>
              <a:t>Furniture,  </a:t>
            </a:r>
            <a:r>
              <a:rPr spc="35" dirty="0"/>
              <a:t>cleaning </a:t>
            </a:r>
            <a:r>
              <a:rPr spc="20" dirty="0"/>
              <a:t>products,</a:t>
            </a:r>
            <a:r>
              <a:rPr spc="-210" dirty="0"/>
              <a:t> </a:t>
            </a:r>
            <a:r>
              <a:rPr spc="25" dirty="0"/>
              <a:t>appliances)</a:t>
            </a:r>
          </a:p>
          <a:p>
            <a:pPr marL="469900" marR="5080" indent="-457834">
              <a:lnSpc>
                <a:spcPts val="1650"/>
              </a:lnSpc>
              <a:spcBef>
                <a:spcPts val="585"/>
              </a:spcBef>
              <a:buSzPct val="214285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pc="45" dirty="0"/>
              <a:t>Personal </a:t>
            </a:r>
            <a:r>
              <a:rPr spc="20" dirty="0"/>
              <a:t>items </a:t>
            </a:r>
            <a:r>
              <a:rPr spc="-35" dirty="0"/>
              <a:t>(t-shirts, </a:t>
            </a:r>
            <a:r>
              <a:rPr spc="65" dirty="0"/>
              <a:t>business</a:t>
            </a:r>
            <a:r>
              <a:rPr spc="-310" dirty="0"/>
              <a:t> </a:t>
            </a:r>
            <a:r>
              <a:rPr spc="10" dirty="0"/>
              <a:t>cards,  uniforms)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470534" marR="67945" indent="-457834">
              <a:lnSpc>
                <a:spcPts val="1650"/>
              </a:lnSpc>
              <a:spcBef>
                <a:spcPts val="204"/>
              </a:spcBef>
              <a:buSzPct val="214285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pc="40" dirty="0"/>
              <a:t>Anything</a:t>
            </a:r>
            <a:r>
              <a:rPr spc="-120" dirty="0"/>
              <a:t> </a:t>
            </a:r>
            <a:r>
              <a:rPr spc="-30" dirty="0"/>
              <a:t>that</a:t>
            </a:r>
            <a:r>
              <a:rPr spc="-85" dirty="0"/>
              <a:t> </a:t>
            </a:r>
            <a:r>
              <a:rPr spc="65" dirty="0"/>
              <a:t>has</a:t>
            </a:r>
            <a:r>
              <a:rPr spc="-80" dirty="0"/>
              <a:t> </a:t>
            </a:r>
            <a:r>
              <a:rPr spc="40" dirty="0"/>
              <a:t>a</a:t>
            </a:r>
            <a:r>
              <a:rPr spc="-85" dirty="0"/>
              <a:t> </a:t>
            </a:r>
            <a:r>
              <a:rPr spc="5" dirty="0"/>
              <a:t>free</a:t>
            </a:r>
            <a:r>
              <a:rPr spc="-75" dirty="0"/>
              <a:t> </a:t>
            </a:r>
            <a:r>
              <a:rPr spc="-10" dirty="0"/>
              <a:t>alternative  </a:t>
            </a:r>
            <a:r>
              <a:rPr spc="70" dirty="0"/>
              <a:t>on</a:t>
            </a:r>
            <a:r>
              <a:rPr spc="-60" dirty="0"/>
              <a:t> </a:t>
            </a:r>
            <a:r>
              <a:rPr spc="80" dirty="0"/>
              <a:t>campus</a:t>
            </a:r>
          </a:p>
          <a:p>
            <a:pPr marL="470534" marR="5080" indent="-457834">
              <a:lnSpc>
                <a:spcPct val="99500"/>
              </a:lnSpc>
              <a:spcBef>
                <a:spcPts val="610"/>
              </a:spcBef>
              <a:buSzPct val="214285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pc="50" dirty="0"/>
              <a:t>Off-campus </a:t>
            </a:r>
            <a:r>
              <a:rPr spc="-30" dirty="0"/>
              <a:t>facilities </a:t>
            </a:r>
            <a:r>
              <a:rPr spc="30" dirty="0"/>
              <a:t>(unless </a:t>
            </a:r>
            <a:r>
              <a:rPr spc="5" dirty="0"/>
              <a:t>the  </a:t>
            </a:r>
            <a:r>
              <a:rPr spc="80" dirty="0"/>
              <a:t>group </a:t>
            </a:r>
            <a:r>
              <a:rPr spc="65" dirty="0"/>
              <a:t>has </a:t>
            </a:r>
            <a:r>
              <a:rPr spc="25" dirty="0"/>
              <a:t>confirmed </a:t>
            </a:r>
            <a:r>
              <a:rPr spc="-20" dirty="0"/>
              <a:t>with </a:t>
            </a:r>
            <a:r>
              <a:rPr spc="45" dirty="0"/>
              <a:t>Student  </a:t>
            </a:r>
            <a:r>
              <a:rPr spc="35" dirty="0"/>
              <a:t>Involvement </a:t>
            </a:r>
            <a:r>
              <a:rPr spc="-30" dirty="0"/>
              <a:t>that </a:t>
            </a:r>
            <a:r>
              <a:rPr spc="10" dirty="0"/>
              <a:t>there </a:t>
            </a:r>
            <a:r>
              <a:rPr spc="20" dirty="0"/>
              <a:t>are </a:t>
            </a:r>
            <a:r>
              <a:rPr spc="75" dirty="0"/>
              <a:t>no  </a:t>
            </a:r>
            <a:r>
              <a:rPr spc="40" dirty="0"/>
              <a:t>adequate</a:t>
            </a:r>
            <a:r>
              <a:rPr spc="-80" dirty="0"/>
              <a:t> </a:t>
            </a:r>
            <a:r>
              <a:rPr spc="80" dirty="0"/>
              <a:t>on-campus</a:t>
            </a:r>
            <a:r>
              <a:rPr spc="-75" dirty="0"/>
              <a:t> </a:t>
            </a:r>
            <a:r>
              <a:rPr spc="80" dirty="0"/>
              <a:t>spaces</a:t>
            </a:r>
            <a:r>
              <a:rPr spc="-80" dirty="0"/>
              <a:t> </a:t>
            </a:r>
            <a:r>
              <a:rPr spc="-15" dirty="0"/>
              <a:t>for</a:t>
            </a:r>
            <a:r>
              <a:rPr spc="-110" dirty="0"/>
              <a:t> </a:t>
            </a:r>
            <a:r>
              <a:rPr spc="35" dirty="0"/>
              <a:t>an  </a:t>
            </a:r>
            <a:r>
              <a:rPr spc="-5" dirty="0"/>
              <a:t>event)</a:t>
            </a:r>
          </a:p>
          <a:p>
            <a:pPr marL="470534" marR="56515" indent="-457834">
              <a:lnSpc>
                <a:spcPct val="100200"/>
              </a:lnSpc>
              <a:spcBef>
                <a:spcPts val="645"/>
              </a:spcBef>
              <a:buSzPct val="214285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pc="55" dirty="0"/>
              <a:t>Old</a:t>
            </a:r>
            <a:r>
              <a:rPr spc="-120" dirty="0"/>
              <a:t> </a:t>
            </a:r>
            <a:r>
              <a:rPr spc="50" dirty="0"/>
              <a:t>quotes</a:t>
            </a:r>
            <a:r>
              <a:rPr dirty="0"/>
              <a:t> </a:t>
            </a:r>
            <a:r>
              <a:rPr spc="30" dirty="0"/>
              <a:t>from</a:t>
            </a:r>
            <a:r>
              <a:rPr spc="-160" dirty="0"/>
              <a:t> </a:t>
            </a:r>
            <a:r>
              <a:rPr spc="15" dirty="0"/>
              <a:t>performers,</a:t>
            </a:r>
            <a:r>
              <a:rPr spc="-145" dirty="0"/>
              <a:t> </a:t>
            </a:r>
            <a:r>
              <a:rPr spc="45" dirty="0"/>
              <a:t>Event  </a:t>
            </a:r>
            <a:r>
              <a:rPr spc="25" dirty="0"/>
              <a:t>Services, </a:t>
            </a:r>
            <a:r>
              <a:rPr spc="20" dirty="0"/>
              <a:t>Marketing, </a:t>
            </a:r>
            <a:r>
              <a:rPr spc="-60" dirty="0"/>
              <a:t>etc. </a:t>
            </a:r>
            <a:r>
              <a:rPr spc="70" dirty="0"/>
              <a:t>The </a:t>
            </a:r>
            <a:r>
              <a:rPr spc="40" dirty="0"/>
              <a:t>only  </a:t>
            </a:r>
            <a:r>
              <a:rPr spc="25" dirty="0"/>
              <a:t>exception </a:t>
            </a:r>
            <a:r>
              <a:rPr spc="10" dirty="0"/>
              <a:t>is </a:t>
            </a:r>
            <a:r>
              <a:rPr spc="-15" dirty="0"/>
              <a:t>for </a:t>
            </a:r>
            <a:r>
              <a:rPr spc="25" dirty="0"/>
              <a:t>Travel </a:t>
            </a:r>
            <a:r>
              <a:rPr spc="-10" dirty="0"/>
              <a:t>Grants, </a:t>
            </a:r>
            <a:r>
              <a:rPr spc="-20" dirty="0"/>
              <a:t>in  </a:t>
            </a:r>
            <a:r>
              <a:rPr spc="30" dirty="0"/>
              <a:t>which </a:t>
            </a:r>
            <a:r>
              <a:rPr spc="70" dirty="0"/>
              <a:t>you </a:t>
            </a:r>
            <a:r>
              <a:rPr spc="45" dirty="0"/>
              <a:t>can </a:t>
            </a:r>
            <a:r>
              <a:rPr spc="80" dirty="0"/>
              <a:t>use </a:t>
            </a:r>
            <a:r>
              <a:rPr dirty="0"/>
              <a:t>last </a:t>
            </a:r>
            <a:r>
              <a:rPr spc="50" dirty="0"/>
              <a:t>year's  </a:t>
            </a:r>
            <a:r>
              <a:rPr spc="35" dirty="0"/>
              <a:t>conference </a:t>
            </a:r>
            <a:r>
              <a:rPr spc="20" dirty="0"/>
              <a:t>price </a:t>
            </a:r>
            <a:r>
              <a:rPr spc="70" dirty="0"/>
              <a:t>as </a:t>
            </a:r>
            <a:r>
              <a:rPr dirty="0"/>
              <a:t>registration  </a:t>
            </a:r>
            <a:r>
              <a:rPr spc="-35" dirty="0"/>
              <a:t>justification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0525" y="381000"/>
            <a:ext cx="8362950" cy="4381500"/>
          </a:xfrm>
          <a:custGeom>
            <a:avLst/>
            <a:gdLst/>
            <a:ahLst/>
            <a:cxnLst/>
            <a:rect l="l" t="t" r="r" b="b"/>
            <a:pathLst>
              <a:path w="8362950" h="4381500">
                <a:moveTo>
                  <a:pt x="7407275" y="0"/>
                </a:moveTo>
                <a:lnTo>
                  <a:pt x="387235" y="0"/>
                </a:lnTo>
                <a:lnTo>
                  <a:pt x="346405" y="1777"/>
                </a:lnTo>
                <a:lnTo>
                  <a:pt x="309079" y="7112"/>
                </a:lnTo>
                <a:lnTo>
                  <a:pt x="271792" y="17779"/>
                </a:lnTo>
                <a:lnTo>
                  <a:pt x="202526" y="46227"/>
                </a:lnTo>
                <a:lnTo>
                  <a:pt x="140334" y="88773"/>
                </a:lnTo>
                <a:lnTo>
                  <a:pt x="88811" y="140208"/>
                </a:lnTo>
                <a:lnTo>
                  <a:pt x="46189" y="202437"/>
                </a:lnTo>
                <a:lnTo>
                  <a:pt x="17779" y="271652"/>
                </a:lnTo>
                <a:lnTo>
                  <a:pt x="7111" y="308863"/>
                </a:lnTo>
                <a:lnTo>
                  <a:pt x="0" y="386969"/>
                </a:lnTo>
                <a:lnTo>
                  <a:pt x="0" y="3994480"/>
                </a:lnTo>
                <a:lnTo>
                  <a:pt x="1790" y="4035298"/>
                </a:lnTo>
                <a:lnTo>
                  <a:pt x="17779" y="4109859"/>
                </a:lnTo>
                <a:lnTo>
                  <a:pt x="46189" y="4179087"/>
                </a:lnTo>
                <a:lnTo>
                  <a:pt x="88811" y="4241241"/>
                </a:lnTo>
                <a:lnTo>
                  <a:pt x="140334" y="4292739"/>
                </a:lnTo>
                <a:lnTo>
                  <a:pt x="202526" y="4335335"/>
                </a:lnTo>
                <a:lnTo>
                  <a:pt x="271792" y="4363732"/>
                </a:lnTo>
                <a:lnTo>
                  <a:pt x="309079" y="4374388"/>
                </a:lnTo>
                <a:lnTo>
                  <a:pt x="387235" y="4381500"/>
                </a:lnTo>
                <a:lnTo>
                  <a:pt x="7975727" y="4381500"/>
                </a:lnTo>
                <a:lnTo>
                  <a:pt x="8016494" y="4379709"/>
                </a:lnTo>
                <a:lnTo>
                  <a:pt x="8091170" y="4363732"/>
                </a:lnTo>
                <a:lnTo>
                  <a:pt x="8160384" y="4335335"/>
                </a:lnTo>
                <a:lnTo>
                  <a:pt x="8222615" y="4292739"/>
                </a:lnTo>
                <a:lnTo>
                  <a:pt x="8274177" y="4241241"/>
                </a:lnTo>
                <a:lnTo>
                  <a:pt x="8316722" y="4179087"/>
                </a:lnTo>
                <a:lnTo>
                  <a:pt x="8345170" y="4109859"/>
                </a:lnTo>
                <a:lnTo>
                  <a:pt x="8355838" y="4072585"/>
                </a:lnTo>
                <a:lnTo>
                  <a:pt x="8362950" y="3994480"/>
                </a:lnTo>
                <a:lnTo>
                  <a:pt x="8362950" y="955166"/>
                </a:lnTo>
              </a:path>
            </a:pathLst>
          </a:custGeom>
          <a:ln w="19050">
            <a:solidFill>
              <a:srgbClr val="434343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5492" y="2635994"/>
            <a:ext cx="6558915" cy="1571625"/>
          </a:xfrm>
          <a:prstGeom prst="rect">
            <a:avLst/>
          </a:prstGeom>
        </p:spPr>
        <p:txBody>
          <a:bodyPr vert="horz" wrap="square" lIns="0" tIns="405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90"/>
              </a:spcBef>
            </a:pPr>
            <a:r>
              <a:rPr sz="4800" b="1" spc="35" dirty="0">
                <a:solidFill>
                  <a:srgbClr val="434343"/>
                </a:solidFill>
                <a:latin typeface="Arial"/>
                <a:cs typeface="Arial"/>
              </a:rPr>
              <a:t>Filling </a:t>
            </a:r>
            <a:r>
              <a:rPr sz="4800" b="1" spc="130" dirty="0">
                <a:solidFill>
                  <a:srgbClr val="434343"/>
                </a:solidFill>
                <a:latin typeface="Arial"/>
                <a:cs typeface="Arial"/>
              </a:rPr>
              <a:t>out </a:t>
            </a:r>
            <a:r>
              <a:rPr sz="4800" b="1" spc="20" dirty="0">
                <a:solidFill>
                  <a:srgbClr val="434343"/>
                </a:solidFill>
                <a:latin typeface="Arial"/>
                <a:cs typeface="Arial"/>
              </a:rPr>
              <a:t>your</a:t>
            </a:r>
            <a:r>
              <a:rPr sz="4800" b="1" spc="-68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4800" b="1" spc="75" dirty="0">
                <a:solidFill>
                  <a:srgbClr val="434343"/>
                </a:solidFill>
                <a:latin typeface="Arial"/>
                <a:cs typeface="Arial"/>
              </a:rPr>
              <a:t>grants</a:t>
            </a:r>
            <a:endParaRPr sz="4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800" spc="75" dirty="0">
                <a:solidFill>
                  <a:srgbClr val="FFFFFF"/>
                </a:solidFill>
                <a:latin typeface="Trebuchet MS"/>
                <a:cs typeface="Trebuchet MS"/>
              </a:rPr>
              <a:t>Step </a:t>
            </a:r>
            <a:r>
              <a:rPr sz="1800" spc="100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18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Step.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936610" y="0"/>
            <a:ext cx="734060" cy="1491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235" dirty="0">
                <a:solidFill>
                  <a:srgbClr val="434343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1026" y="823976"/>
            <a:ext cx="4181475" cy="3505200"/>
          </a:xfrm>
          <a:custGeom>
            <a:avLst/>
            <a:gdLst/>
            <a:ahLst/>
            <a:cxnLst/>
            <a:rect l="l" t="t" r="r" b="b"/>
            <a:pathLst>
              <a:path w="4181475" h="3505200">
                <a:moveTo>
                  <a:pt x="2091689" y="72389"/>
                </a:moveTo>
                <a:lnTo>
                  <a:pt x="2095627" y="74549"/>
                </a:lnTo>
                <a:lnTo>
                  <a:pt x="2101596" y="76708"/>
                </a:lnTo>
                <a:lnTo>
                  <a:pt x="2103501" y="83058"/>
                </a:lnTo>
                <a:lnTo>
                  <a:pt x="2105533" y="87249"/>
                </a:lnTo>
                <a:lnTo>
                  <a:pt x="2103501" y="93725"/>
                </a:lnTo>
                <a:lnTo>
                  <a:pt x="2101596" y="100075"/>
                </a:lnTo>
                <a:lnTo>
                  <a:pt x="2095627" y="102235"/>
                </a:lnTo>
                <a:lnTo>
                  <a:pt x="2091689" y="104394"/>
                </a:lnTo>
                <a:lnTo>
                  <a:pt x="2085721" y="102235"/>
                </a:lnTo>
                <a:lnTo>
                  <a:pt x="2079752" y="100075"/>
                </a:lnTo>
                <a:lnTo>
                  <a:pt x="2077847" y="93725"/>
                </a:lnTo>
                <a:lnTo>
                  <a:pt x="2075814" y="87249"/>
                </a:lnTo>
                <a:lnTo>
                  <a:pt x="2077847" y="83058"/>
                </a:lnTo>
                <a:lnTo>
                  <a:pt x="2079752" y="76708"/>
                </a:lnTo>
                <a:lnTo>
                  <a:pt x="2085721" y="74549"/>
                </a:lnTo>
                <a:lnTo>
                  <a:pt x="2091689" y="72389"/>
                </a:lnTo>
                <a:close/>
              </a:path>
              <a:path w="4181475" h="3505200">
                <a:moveTo>
                  <a:pt x="4009263" y="185293"/>
                </a:moveTo>
                <a:lnTo>
                  <a:pt x="4011168" y="187451"/>
                </a:lnTo>
                <a:lnTo>
                  <a:pt x="4011168" y="2812669"/>
                </a:lnTo>
                <a:lnTo>
                  <a:pt x="172085" y="2812669"/>
                </a:lnTo>
                <a:lnTo>
                  <a:pt x="172085" y="187451"/>
                </a:lnTo>
                <a:lnTo>
                  <a:pt x="172085" y="185293"/>
                </a:lnTo>
                <a:lnTo>
                  <a:pt x="4009263" y="185293"/>
                </a:lnTo>
                <a:close/>
              </a:path>
              <a:path w="4181475" h="3505200">
                <a:moveTo>
                  <a:pt x="102870" y="0"/>
                </a:moveTo>
                <a:lnTo>
                  <a:pt x="51435" y="21209"/>
                </a:lnTo>
                <a:lnTo>
                  <a:pt x="19685" y="55372"/>
                </a:lnTo>
                <a:lnTo>
                  <a:pt x="1904" y="100075"/>
                </a:lnTo>
                <a:lnTo>
                  <a:pt x="0" y="112902"/>
                </a:lnTo>
                <a:lnTo>
                  <a:pt x="0" y="125602"/>
                </a:lnTo>
                <a:lnTo>
                  <a:pt x="0" y="2874391"/>
                </a:lnTo>
                <a:lnTo>
                  <a:pt x="0" y="2887218"/>
                </a:lnTo>
                <a:lnTo>
                  <a:pt x="1904" y="2897886"/>
                </a:lnTo>
                <a:lnTo>
                  <a:pt x="19685" y="2942590"/>
                </a:lnTo>
                <a:lnTo>
                  <a:pt x="51435" y="2976626"/>
                </a:lnTo>
                <a:lnTo>
                  <a:pt x="92963" y="2995803"/>
                </a:lnTo>
                <a:lnTo>
                  <a:pt x="102870" y="2997962"/>
                </a:lnTo>
                <a:lnTo>
                  <a:pt x="4078478" y="2997962"/>
                </a:lnTo>
                <a:lnTo>
                  <a:pt x="4131945" y="2976626"/>
                </a:lnTo>
                <a:lnTo>
                  <a:pt x="4161663" y="2942590"/>
                </a:lnTo>
                <a:lnTo>
                  <a:pt x="4179443" y="2897886"/>
                </a:lnTo>
                <a:lnTo>
                  <a:pt x="4181475" y="2887218"/>
                </a:lnTo>
                <a:lnTo>
                  <a:pt x="4181475" y="2874391"/>
                </a:lnTo>
                <a:lnTo>
                  <a:pt x="4181475" y="125602"/>
                </a:lnTo>
                <a:lnTo>
                  <a:pt x="4181475" y="112902"/>
                </a:lnTo>
                <a:lnTo>
                  <a:pt x="4179443" y="100075"/>
                </a:lnTo>
                <a:lnTo>
                  <a:pt x="4161663" y="55372"/>
                </a:lnTo>
                <a:lnTo>
                  <a:pt x="4131945" y="21209"/>
                </a:lnTo>
                <a:lnTo>
                  <a:pt x="4090416" y="2032"/>
                </a:lnTo>
                <a:lnTo>
                  <a:pt x="4078478" y="0"/>
                </a:lnTo>
                <a:lnTo>
                  <a:pt x="102870" y="0"/>
                </a:lnTo>
                <a:close/>
              </a:path>
              <a:path w="4181475" h="3505200">
                <a:moveTo>
                  <a:pt x="1612773" y="3004439"/>
                </a:moveTo>
                <a:lnTo>
                  <a:pt x="1604899" y="3106674"/>
                </a:lnTo>
                <a:lnTo>
                  <a:pt x="1594993" y="3211068"/>
                </a:lnTo>
                <a:lnTo>
                  <a:pt x="1585087" y="3304832"/>
                </a:lnTo>
                <a:lnTo>
                  <a:pt x="1573149" y="3370884"/>
                </a:lnTo>
                <a:lnTo>
                  <a:pt x="1563243" y="3413505"/>
                </a:lnTo>
                <a:lnTo>
                  <a:pt x="1509902" y="3443325"/>
                </a:lnTo>
                <a:lnTo>
                  <a:pt x="1448562" y="3454006"/>
                </a:lnTo>
                <a:lnTo>
                  <a:pt x="1401064" y="3462502"/>
                </a:lnTo>
                <a:lnTo>
                  <a:pt x="1383284" y="3466782"/>
                </a:lnTo>
                <a:lnTo>
                  <a:pt x="1373377" y="3468916"/>
                </a:lnTo>
                <a:lnTo>
                  <a:pt x="1371346" y="3471049"/>
                </a:lnTo>
                <a:lnTo>
                  <a:pt x="1371346" y="3477450"/>
                </a:lnTo>
                <a:lnTo>
                  <a:pt x="1373377" y="3479558"/>
                </a:lnTo>
                <a:lnTo>
                  <a:pt x="1387221" y="3481692"/>
                </a:lnTo>
                <a:lnTo>
                  <a:pt x="1410970" y="3483825"/>
                </a:lnTo>
                <a:lnTo>
                  <a:pt x="1497964" y="3485959"/>
                </a:lnTo>
                <a:lnTo>
                  <a:pt x="1634489" y="3488093"/>
                </a:lnTo>
                <a:lnTo>
                  <a:pt x="2538857" y="3488093"/>
                </a:lnTo>
                <a:lnTo>
                  <a:pt x="2673477" y="3485959"/>
                </a:lnTo>
                <a:lnTo>
                  <a:pt x="2760599" y="3483825"/>
                </a:lnTo>
                <a:lnTo>
                  <a:pt x="2800096" y="3479558"/>
                </a:lnTo>
                <a:lnTo>
                  <a:pt x="2802128" y="3477450"/>
                </a:lnTo>
                <a:lnTo>
                  <a:pt x="2802128" y="3471049"/>
                </a:lnTo>
                <a:lnTo>
                  <a:pt x="2800096" y="3468916"/>
                </a:lnTo>
                <a:lnTo>
                  <a:pt x="2790190" y="3466782"/>
                </a:lnTo>
                <a:lnTo>
                  <a:pt x="2772409" y="3462502"/>
                </a:lnTo>
                <a:lnTo>
                  <a:pt x="2724912" y="3454006"/>
                </a:lnTo>
                <a:lnTo>
                  <a:pt x="2663571" y="3443325"/>
                </a:lnTo>
                <a:lnTo>
                  <a:pt x="2637917" y="3436962"/>
                </a:lnTo>
                <a:lnTo>
                  <a:pt x="2604262" y="3396462"/>
                </a:lnTo>
                <a:lnTo>
                  <a:pt x="2600325" y="3370884"/>
                </a:lnTo>
                <a:lnTo>
                  <a:pt x="2588387" y="3304832"/>
                </a:lnTo>
                <a:lnTo>
                  <a:pt x="2576449" y="3211068"/>
                </a:lnTo>
                <a:lnTo>
                  <a:pt x="2566670" y="3106674"/>
                </a:lnTo>
                <a:lnTo>
                  <a:pt x="2560701" y="3004439"/>
                </a:lnTo>
                <a:lnTo>
                  <a:pt x="1612773" y="3004439"/>
                </a:lnTo>
                <a:close/>
              </a:path>
              <a:path w="4181475" h="3505200">
                <a:moveTo>
                  <a:pt x="1383284" y="3485959"/>
                </a:moveTo>
                <a:lnTo>
                  <a:pt x="1383284" y="3488093"/>
                </a:lnTo>
                <a:lnTo>
                  <a:pt x="1383284" y="3496602"/>
                </a:lnTo>
                <a:lnTo>
                  <a:pt x="1385189" y="3498735"/>
                </a:lnTo>
                <a:lnTo>
                  <a:pt x="1422781" y="3500869"/>
                </a:lnTo>
                <a:lnTo>
                  <a:pt x="1529714" y="3503002"/>
                </a:lnTo>
                <a:lnTo>
                  <a:pt x="1818639" y="3505136"/>
                </a:lnTo>
                <a:lnTo>
                  <a:pt x="2354834" y="3505136"/>
                </a:lnTo>
                <a:lnTo>
                  <a:pt x="2641854" y="3503002"/>
                </a:lnTo>
                <a:lnTo>
                  <a:pt x="2750693" y="3500869"/>
                </a:lnTo>
                <a:lnTo>
                  <a:pt x="2788284" y="3498735"/>
                </a:lnTo>
                <a:lnTo>
                  <a:pt x="2790190" y="3496602"/>
                </a:lnTo>
                <a:lnTo>
                  <a:pt x="2790190" y="3488093"/>
                </a:lnTo>
                <a:lnTo>
                  <a:pt x="2788284" y="3485959"/>
                </a:lnTo>
                <a:lnTo>
                  <a:pt x="2742692" y="3488093"/>
                </a:lnTo>
                <a:lnTo>
                  <a:pt x="2659633" y="3490226"/>
                </a:lnTo>
                <a:lnTo>
                  <a:pt x="2356866" y="3492360"/>
                </a:lnTo>
                <a:lnTo>
                  <a:pt x="1816608" y="3492360"/>
                </a:lnTo>
                <a:lnTo>
                  <a:pt x="1513839" y="3490226"/>
                </a:lnTo>
                <a:lnTo>
                  <a:pt x="1430654" y="3488093"/>
                </a:lnTo>
                <a:lnTo>
                  <a:pt x="1385189" y="3485959"/>
                </a:lnTo>
                <a:lnTo>
                  <a:pt x="1383284" y="3485959"/>
                </a:lnTo>
                <a:close/>
              </a:path>
            </a:pathLst>
          </a:custGeom>
          <a:ln w="9525">
            <a:solidFill>
              <a:srgbClr val="43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9477" y="610806"/>
            <a:ext cx="2112645" cy="1285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100"/>
              </a:spcBef>
            </a:pPr>
            <a:r>
              <a:rPr sz="3600" spc="-10" dirty="0"/>
              <a:t>Finding  </a:t>
            </a:r>
            <a:r>
              <a:rPr sz="3600" spc="65" dirty="0">
                <a:solidFill>
                  <a:srgbClr val="666666"/>
                </a:solidFill>
              </a:rPr>
              <a:t>The</a:t>
            </a:r>
            <a:r>
              <a:rPr sz="3600" spc="-260" dirty="0">
                <a:solidFill>
                  <a:srgbClr val="666666"/>
                </a:solidFill>
              </a:rPr>
              <a:t> </a:t>
            </a:r>
            <a:r>
              <a:rPr sz="3600" spc="-5" dirty="0">
                <a:solidFill>
                  <a:srgbClr val="666666"/>
                </a:solidFill>
              </a:rPr>
              <a:t>Form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99477" y="1950656"/>
            <a:ext cx="2415540" cy="2104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3535">
              <a:lnSpc>
                <a:spcPts val="1870"/>
              </a:lnSpc>
              <a:buClr>
                <a:srgbClr val="FFB600"/>
              </a:buClr>
              <a:buSzPct val="128571"/>
              <a:buAutoNum type="arabicPeriod"/>
              <a:tabLst>
                <a:tab pos="355600" algn="l"/>
                <a:tab pos="356235" algn="l"/>
              </a:tabLst>
            </a:pPr>
            <a:r>
              <a:rPr sz="1400" spc="120" dirty="0">
                <a:solidFill>
                  <a:srgbClr val="666666"/>
                </a:solidFill>
                <a:latin typeface="Trebuchet MS"/>
                <a:cs typeface="Trebuchet MS"/>
              </a:rPr>
              <a:t>Log</a:t>
            </a:r>
            <a:r>
              <a:rPr sz="1400" spc="-11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666666"/>
                </a:solidFill>
                <a:latin typeface="Trebuchet MS"/>
                <a:cs typeface="Trebuchet MS"/>
              </a:rPr>
              <a:t>into</a:t>
            </a:r>
            <a:endParaRPr sz="1400">
              <a:latin typeface="Trebuchet MS"/>
              <a:cs typeface="Trebuchet MS"/>
            </a:endParaRPr>
          </a:p>
          <a:p>
            <a:pPr marL="355600">
              <a:lnSpc>
                <a:spcPts val="1650"/>
              </a:lnSpc>
            </a:pPr>
            <a:r>
              <a:rPr sz="1400" spc="20" dirty="0">
                <a:solidFill>
                  <a:srgbClr val="666666"/>
                </a:solidFill>
                <a:latin typeface="Trebuchet MS"/>
                <a:cs typeface="Trebuchet MS"/>
              </a:rPr>
              <a:t>Panther </a:t>
            </a:r>
            <a:r>
              <a:rPr sz="1400" spc="65" dirty="0">
                <a:solidFill>
                  <a:srgbClr val="666666"/>
                </a:solidFill>
                <a:latin typeface="Trebuchet MS"/>
                <a:cs typeface="Trebuchet MS"/>
              </a:rPr>
              <a:t>Presence</a:t>
            </a:r>
            <a:r>
              <a:rPr sz="1400" spc="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666666"/>
                </a:solidFill>
                <a:latin typeface="Trebuchet MS"/>
                <a:cs typeface="Trebuchet MS"/>
              </a:rPr>
              <a:t>(uwm.</a:t>
            </a:r>
            <a:endParaRPr sz="1400">
              <a:latin typeface="Trebuchet MS"/>
              <a:cs typeface="Trebuchet MS"/>
            </a:endParaRPr>
          </a:p>
          <a:p>
            <a:pPr marL="355600">
              <a:lnSpc>
                <a:spcPts val="1664"/>
              </a:lnSpc>
            </a:pPr>
            <a:r>
              <a:rPr sz="1400" spc="-15" dirty="0">
                <a:solidFill>
                  <a:srgbClr val="666666"/>
                </a:solidFill>
                <a:latin typeface="Trebuchet MS"/>
                <a:cs typeface="Trebuchet MS"/>
              </a:rPr>
              <a:t>presence.io).</a:t>
            </a:r>
            <a:endParaRPr sz="1400">
              <a:latin typeface="Trebuchet MS"/>
              <a:cs typeface="Trebuchet MS"/>
            </a:endParaRPr>
          </a:p>
          <a:p>
            <a:pPr marL="355600" marR="80010" indent="-343535">
              <a:lnSpc>
                <a:spcPct val="98300"/>
              </a:lnSpc>
              <a:spcBef>
                <a:spcPts val="210"/>
              </a:spcBef>
              <a:buClr>
                <a:srgbClr val="FFB600"/>
              </a:buClr>
              <a:buSzPct val="128571"/>
              <a:buAutoNum type="arabicPeriod" startAt="2"/>
              <a:tabLst>
                <a:tab pos="355600" algn="l"/>
                <a:tab pos="356235" algn="l"/>
              </a:tabLst>
            </a:pPr>
            <a:r>
              <a:rPr sz="1400" spc="20" dirty="0">
                <a:solidFill>
                  <a:srgbClr val="666666"/>
                </a:solidFill>
                <a:latin typeface="Trebuchet MS"/>
                <a:cs typeface="Trebuchet MS"/>
              </a:rPr>
              <a:t>Click </a:t>
            </a:r>
            <a:r>
              <a:rPr sz="1400" spc="70" dirty="0">
                <a:solidFill>
                  <a:srgbClr val="666666"/>
                </a:solidFill>
                <a:latin typeface="Trebuchet MS"/>
                <a:cs typeface="Trebuchet MS"/>
              </a:rPr>
              <a:t>on </a:t>
            </a:r>
            <a:r>
              <a:rPr sz="1400" spc="5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400" spc="60" dirty="0">
                <a:solidFill>
                  <a:srgbClr val="666666"/>
                </a:solidFill>
                <a:latin typeface="Trebuchet MS"/>
                <a:cs typeface="Trebuchet MS"/>
              </a:rPr>
              <a:t>upper  </a:t>
            </a:r>
            <a:r>
              <a:rPr sz="1400" spc="25" dirty="0">
                <a:solidFill>
                  <a:srgbClr val="666666"/>
                </a:solidFill>
                <a:latin typeface="Trebuchet MS"/>
                <a:cs typeface="Trebuchet MS"/>
              </a:rPr>
              <a:t>righthand</a:t>
            </a:r>
            <a:r>
              <a:rPr sz="1400" spc="-3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666666"/>
                </a:solidFill>
                <a:latin typeface="Trebuchet MS"/>
                <a:cs typeface="Trebuchet MS"/>
              </a:rPr>
              <a:t>corner </a:t>
            </a:r>
            <a:r>
              <a:rPr sz="1400" spc="-5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400" spc="65" dirty="0">
                <a:solidFill>
                  <a:srgbClr val="666666"/>
                </a:solidFill>
                <a:latin typeface="Trebuchet MS"/>
                <a:cs typeface="Trebuchet MS"/>
              </a:rPr>
              <a:t>sign  </a:t>
            </a:r>
            <a:r>
              <a:rPr sz="1400" spc="-20" dirty="0">
                <a:solidFill>
                  <a:srgbClr val="666666"/>
                </a:solidFill>
                <a:latin typeface="Trebuchet MS"/>
                <a:cs typeface="Trebuchet MS"/>
              </a:rPr>
              <a:t>in with </a:t>
            </a:r>
            <a:r>
              <a:rPr sz="1400" spc="35" dirty="0">
                <a:solidFill>
                  <a:srgbClr val="666666"/>
                </a:solidFill>
                <a:latin typeface="Trebuchet MS"/>
                <a:cs typeface="Trebuchet MS"/>
              </a:rPr>
              <a:t>your </a:t>
            </a:r>
            <a:r>
              <a:rPr sz="1400" spc="20" dirty="0">
                <a:solidFill>
                  <a:srgbClr val="666666"/>
                </a:solidFill>
                <a:latin typeface="Trebuchet MS"/>
                <a:cs typeface="Trebuchet MS"/>
              </a:rPr>
              <a:t>Panther</a:t>
            </a:r>
            <a:r>
              <a:rPr sz="1400" spc="-2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666666"/>
                </a:solidFill>
                <a:latin typeface="Trebuchet MS"/>
                <a:cs typeface="Trebuchet MS"/>
              </a:rPr>
              <a:t>ID.</a:t>
            </a:r>
            <a:endParaRPr sz="1400">
              <a:latin typeface="Trebuchet MS"/>
              <a:cs typeface="Trebuchet MS"/>
            </a:endParaRPr>
          </a:p>
          <a:p>
            <a:pPr marL="355600" marR="155575" indent="-343535">
              <a:lnSpc>
                <a:spcPct val="96200"/>
              </a:lnSpc>
              <a:spcBef>
                <a:spcPts val="330"/>
              </a:spcBef>
              <a:buClr>
                <a:srgbClr val="FFB600"/>
              </a:buClr>
              <a:buSzPct val="128571"/>
              <a:buAutoNum type="arabicPeriod" startAt="2"/>
              <a:tabLst>
                <a:tab pos="355600" algn="l"/>
                <a:tab pos="356235" algn="l"/>
              </a:tabLst>
            </a:pPr>
            <a:r>
              <a:rPr sz="1400" spc="20" dirty="0">
                <a:solidFill>
                  <a:srgbClr val="666666"/>
                </a:solidFill>
                <a:latin typeface="Trebuchet MS"/>
                <a:cs typeface="Trebuchet MS"/>
              </a:rPr>
              <a:t>Click </a:t>
            </a:r>
            <a:r>
              <a:rPr sz="1400" spc="70" dirty="0">
                <a:solidFill>
                  <a:srgbClr val="666666"/>
                </a:solidFill>
                <a:latin typeface="Trebuchet MS"/>
                <a:cs typeface="Trebuchet MS"/>
              </a:rPr>
              <a:t>on </a:t>
            </a:r>
            <a:r>
              <a:rPr sz="1400" spc="35" dirty="0">
                <a:solidFill>
                  <a:srgbClr val="666666"/>
                </a:solidFill>
                <a:latin typeface="Trebuchet MS"/>
                <a:cs typeface="Trebuchet MS"/>
              </a:rPr>
              <a:t>your </a:t>
            </a:r>
            <a:r>
              <a:rPr sz="1400" spc="40" dirty="0">
                <a:solidFill>
                  <a:srgbClr val="666666"/>
                </a:solidFill>
                <a:latin typeface="Trebuchet MS"/>
                <a:cs typeface="Trebuchet MS"/>
              </a:rPr>
              <a:t>"Person"  </a:t>
            </a:r>
            <a:r>
              <a:rPr sz="1400" spc="20" dirty="0">
                <a:solidFill>
                  <a:srgbClr val="666666"/>
                </a:solidFill>
                <a:latin typeface="Trebuchet MS"/>
                <a:cs typeface="Trebuchet MS"/>
              </a:rPr>
              <a:t>icon </a:t>
            </a:r>
            <a:r>
              <a:rPr sz="1400" spc="55" dirty="0">
                <a:solidFill>
                  <a:srgbClr val="666666"/>
                </a:solidFill>
                <a:latin typeface="Trebuchet MS"/>
                <a:cs typeface="Trebuchet MS"/>
              </a:rPr>
              <a:t>and </a:t>
            </a:r>
            <a:r>
              <a:rPr sz="1400" spc="25" dirty="0">
                <a:solidFill>
                  <a:srgbClr val="666666"/>
                </a:solidFill>
                <a:latin typeface="Trebuchet MS"/>
                <a:cs typeface="Trebuchet MS"/>
              </a:rPr>
              <a:t>select</a:t>
            </a:r>
            <a:r>
              <a:rPr sz="1400" spc="-3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666666"/>
                </a:solidFill>
                <a:latin typeface="Trebuchet MS"/>
                <a:cs typeface="Trebuchet MS"/>
              </a:rPr>
              <a:t>"Admin  </a:t>
            </a:r>
            <a:r>
              <a:rPr sz="1400" spc="35" dirty="0">
                <a:solidFill>
                  <a:srgbClr val="666666"/>
                </a:solidFill>
                <a:latin typeface="Trebuchet MS"/>
                <a:cs typeface="Trebuchet MS"/>
              </a:rPr>
              <a:t>Dashboard."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67175" y="323850"/>
            <a:ext cx="4800600" cy="3305175"/>
            <a:chOff x="4067175" y="323850"/>
            <a:chExt cx="4800600" cy="3305175"/>
          </a:xfrm>
        </p:grpSpPr>
        <p:sp>
          <p:nvSpPr>
            <p:cNvPr id="6" name="object 6"/>
            <p:cNvSpPr/>
            <p:nvPr/>
          </p:nvSpPr>
          <p:spPr>
            <a:xfrm>
              <a:off x="4067175" y="1095375"/>
              <a:ext cx="3829050" cy="25336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62673" y="323849"/>
              <a:ext cx="1705610" cy="843915"/>
            </a:xfrm>
            <a:custGeom>
              <a:avLst/>
              <a:gdLst/>
              <a:ahLst/>
              <a:cxnLst/>
              <a:rect l="l" t="t" r="r" b="b"/>
              <a:pathLst>
                <a:path w="1705609" h="843915">
                  <a:moveTo>
                    <a:pt x="432054" y="436499"/>
                  </a:moveTo>
                  <a:lnTo>
                    <a:pt x="382016" y="376859"/>
                  </a:lnTo>
                  <a:lnTo>
                    <a:pt x="382016" y="432181"/>
                  </a:lnTo>
                  <a:lnTo>
                    <a:pt x="346710" y="461772"/>
                  </a:lnTo>
                  <a:lnTo>
                    <a:pt x="344043" y="464058"/>
                  </a:lnTo>
                  <a:lnTo>
                    <a:pt x="341249" y="467106"/>
                  </a:lnTo>
                  <a:lnTo>
                    <a:pt x="338582" y="470662"/>
                  </a:lnTo>
                  <a:lnTo>
                    <a:pt x="335915" y="474091"/>
                  </a:lnTo>
                  <a:lnTo>
                    <a:pt x="326009" y="494157"/>
                  </a:lnTo>
                  <a:lnTo>
                    <a:pt x="324485" y="498348"/>
                  </a:lnTo>
                  <a:lnTo>
                    <a:pt x="323596" y="502158"/>
                  </a:lnTo>
                  <a:lnTo>
                    <a:pt x="323342" y="505968"/>
                  </a:lnTo>
                  <a:lnTo>
                    <a:pt x="307213" y="689610"/>
                  </a:lnTo>
                  <a:lnTo>
                    <a:pt x="282321" y="720471"/>
                  </a:lnTo>
                  <a:lnTo>
                    <a:pt x="277876" y="721868"/>
                  </a:lnTo>
                  <a:lnTo>
                    <a:pt x="242189" y="706374"/>
                  </a:lnTo>
                  <a:lnTo>
                    <a:pt x="236601" y="686943"/>
                  </a:lnTo>
                  <a:lnTo>
                    <a:pt x="236601" y="683641"/>
                  </a:lnTo>
                  <a:lnTo>
                    <a:pt x="237363" y="676529"/>
                  </a:lnTo>
                  <a:lnTo>
                    <a:pt x="237871" y="669036"/>
                  </a:lnTo>
                  <a:lnTo>
                    <a:pt x="79629" y="801751"/>
                  </a:lnTo>
                  <a:lnTo>
                    <a:pt x="76835" y="804164"/>
                  </a:lnTo>
                  <a:lnTo>
                    <a:pt x="73787" y="805815"/>
                  </a:lnTo>
                  <a:lnTo>
                    <a:pt x="66929" y="807847"/>
                  </a:lnTo>
                  <a:lnTo>
                    <a:pt x="63500" y="808228"/>
                  </a:lnTo>
                  <a:lnTo>
                    <a:pt x="56769" y="807720"/>
                  </a:lnTo>
                  <a:lnTo>
                    <a:pt x="37084" y="789305"/>
                  </a:lnTo>
                  <a:lnTo>
                    <a:pt x="35941" y="785876"/>
                  </a:lnTo>
                  <a:lnTo>
                    <a:pt x="35560" y="782447"/>
                  </a:lnTo>
                  <a:lnTo>
                    <a:pt x="35941" y="779145"/>
                  </a:lnTo>
                  <a:lnTo>
                    <a:pt x="36195" y="775716"/>
                  </a:lnTo>
                  <a:lnTo>
                    <a:pt x="163347" y="662051"/>
                  </a:lnTo>
                  <a:lnTo>
                    <a:pt x="194564" y="635889"/>
                  </a:lnTo>
                  <a:lnTo>
                    <a:pt x="196469" y="634238"/>
                  </a:lnTo>
                  <a:lnTo>
                    <a:pt x="197485" y="632206"/>
                  </a:lnTo>
                  <a:lnTo>
                    <a:pt x="197739" y="629793"/>
                  </a:lnTo>
                  <a:lnTo>
                    <a:pt x="197866" y="627380"/>
                  </a:lnTo>
                  <a:lnTo>
                    <a:pt x="197231" y="625221"/>
                  </a:lnTo>
                  <a:lnTo>
                    <a:pt x="195580" y="623316"/>
                  </a:lnTo>
                  <a:lnTo>
                    <a:pt x="194056" y="621411"/>
                  </a:lnTo>
                  <a:lnTo>
                    <a:pt x="192024" y="620395"/>
                  </a:lnTo>
                  <a:lnTo>
                    <a:pt x="189611" y="620141"/>
                  </a:lnTo>
                  <a:lnTo>
                    <a:pt x="187198" y="620014"/>
                  </a:lnTo>
                  <a:lnTo>
                    <a:pt x="185039" y="620649"/>
                  </a:lnTo>
                  <a:lnTo>
                    <a:pt x="183134" y="622300"/>
                  </a:lnTo>
                  <a:lnTo>
                    <a:pt x="135763" y="662051"/>
                  </a:lnTo>
                  <a:lnTo>
                    <a:pt x="101727" y="621411"/>
                  </a:lnTo>
                  <a:lnTo>
                    <a:pt x="117919" y="607822"/>
                  </a:lnTo>
                  <a:lnTo>
                    <a:pt x="149098" y="581660"/>
                  </a:lnTo>
                  <a:lnTo>
                    <a:pt x="151003" y="580136"/>
                  </a:lnTo>
                  <a:lnTo>
                    <a:pt x="152019" y="578104"/>
                  </a:lnTo>
                  <a:lnTo>
                    <a:pt x="152273" y="575691"/>
                  </a:lnTo>
                  <a:lnTo>
                    <a:pt x="152361" y="573024"/>
                  </a:lnTo>
                  <a:lnTo>
                    <a:pt x="151765" y="570992"/>
                  </a:lnTo>
                  <a:lnTo>
                    <a:pt x="150114" y="569214"/>
                  </a:lnTo>
                  <a:lnTo>
                    <a:pt x="148590" y="567309"/>
                  </a:lnTo>
                  <a:lnTo>
                    <a:pt x="146558" y="566166"/>
                  </a:lnTo>
                  <a:lnTo>
                    <a:pt x="144145" y="566039"/>
                  </a:lnTo>
                  <a:lnTo>
                    <a:pt x="141732" y="565785"/>
                  </a:lnTo>
                  <a:lnTo>
                    <a:pt x="139573" y="566420"/>
                  </a:lnTo>
                  <a:lnTo>
                    <a:pt x="137668" y="568071"/>
                  </a:lnTo>
                  <a:lnTo>
                    <a:pt x="90297" y="607822"/>
                  </a:lnTo>
                  <a:lnTo>
                    <a:pt x="70231" y="573024"/>
                  </a:lnTo>
                  <a:lnTo>
                    <a:pt x="70993" y="564007"/>
                  </a:lnTo>
                  <a:lnTo>
                    <a:pt x="83058" y="544449"/>
                  </a:lnTo>
                  <a:lnTo>
                    <a:pt x="99326" y="530733"/>
                  </a:lnTo>
                  <a:lnTo>
                    <a:pt x="116967" y="515874"/>
                  </a:lnTo>
                  <a:lnTo>
                    <a:pt x="118872" y="514223"/>
                  </a:lnTo>
                  <a:lnTo>
                    <a:pt x="120015" y="512318"/>
                  </a:lnTo>
                  <a:lnTo>
                    <a:pt x="120142" y="509905"/>
                  </a:lnTo>
                  <a:lnTo>
                    <a:pt x="120396" y="507365"/>
                  </a:lnTo>
                  <a:lnTo>
                    <a:pt x="119761" y="505206"/>
                  </a:lnTo>
                  <a:lnTo>
                    <a:pt x="118110" y="503428"/>
                  </a:lnTo>
                  <a:lnTo>
                    <a:pt x="116586" y="501523"/>
                  </a:lnTo>
                  <a:lnTo>
                    <a:pt x="114554" y="500380"/>
                  </a:lnTo>
                  <a:lnTo>
                    <a:pt x="112141" y="500253"/>
                  </a:lnTo>
                  <a:lnTo>
                    <a:pt x="109728" y="499999"/>
                  </a:lnTo>
                  <a:lnTo>
                    <a:pt x="107569" y="500634"/>
                  </a:lnTo>
                  <a:lnTo>
                    <a:pt x="105664" y="502285"/>
                  </a:lnTo>
                  <a:lnTo>
                    <a:pt x="71628" y="530733"/>
                  </a:lnTo>
                  <a:lnTo>
                    <a:pt x="60325" y="517398"/>
                  </a:lnTo>
                  <a:lnTo>
                    <a:pt x="57277" y="513588"/>
                  </a:lnTo>
                  <a:lnTo>
                    <a:pt x="54991" y="509524"/>
                  </a:lnTo>
                  <a:lnTo>
                    <a:pt x="53721" y="504952"/>
                  </a:lnTo>
                  <a:lnTo>
                    <a:pt x="52362" y="500634"/>
                  </a:lnTo>
                  <a:lnTo>
                    <a:pt x="52273" y="499999"/>
                  </a:lnTo>
                  <a:lnTo>
                    <a:pt x="51968" y="496443"/>
                  </a:lnTo>
                  <a:lnTo>
                    <a:pt x="52095" y="494157"/>
                  </a:lnTo>
                  <a:lnTo>
                    <a:pt x="268351" y="296545"/>
                  </a:lnTo>
                  <a:lnTo>
                    <a:pt x="382016" y="432181"/>
                  </a:lnTo>
                  <a:lnTo>
                    <a:pt x="382016" y="376859"/>
                  </a:lnTo>
                  <a:lnTo>
                    <a:pt x="314642" y="296545"/>
                  </a:lnTo>
                  <a:lnTo>
                    <a:pt x="272669" y="246507"/>
                  </a:lnTo>
                  <a:lnTo>
                    <a:pt x="41910" y="440182"/>
                  </a:lnTo>
                  <a:lnTo>
                    <a:pt x="19367" y="474941"/>
                  </a:lnTo>
                  <a:lnTo>
                    <a:pt x="16738" y="496443"/>
                  </a:lnTo>
                  <a:lnTo>
                    <a:pt x="17043" y="501523"/>
                  </a:lnTo>
                  <a:lnTo>
                    <a:pt x="33274" y="539877"/>
                  </a:lnTo>
                  <a:lnTo>
                    <a:pt x="39370" y="547243"/>
                  </a:lnTo>
                  <a:lnTo>
                    <a:pt x="36741" y="556247"/>
                  </a:lnTo>
                  <a:lnTo>
                    <a:pt x="35331" y="565353"/>
                  </a:lnTo>
                  <a:lnTo>
                    <a:pt x="35229" y="575691"/>
                  </a:lnTo>
                  <a:lnTo>
                    <a:pt x="36068" y="583819"/>
                  </a:lnTo>
                  <a:lnTo>
                    <a:pt x="97155" y="671195"/>
                  </a:lnTo>
                  <a:lnTo>
                    <a:pt x="22606" y="733806"/>
                  </a:lnTo>
                  <a:lnTo>
                    <a:pt x="1397" y="768096"/>
                  </a:lnTo>
                  <a:lnTo>
                    <a:pt x="0" y="783844"/>
                  </a:lnTo>
                  <a:lnTo>
                    <a:pt x="762" y="791718"/>
                  </a:lnTo>
                  <a:lnTo>
                    <a:pt x="3175" y="799719"/>
                  </a:lnTo>
                  <a:lnTo>
                    <a:pt x="5461" y="807593"/>
                  </a:lnTo>
                  <a:lnTo>
                    <a:pt x="41529" y="840359"/>
                  </a:lnTo>
                  <a:lnTo>
                    <a:pt x="64897" y="843915"/>
                  </a:lnTo>
                  <a:lnTo>
                    <a:pt x="72771" y="843153"/>
                  </a:lnTo>
                  <a:lnTo>
                    <a:pt x="80772" y="840740"/>
                  </a:lnTo>
                  <a:lnTo>
                    <a:pt x="88646" y="838454"/>
                  </a:lnTo>
                  <a:lnTo>
                    <a:pt x="95885" y="834517"/>
                  </a:lnTo>
                  <a:lnTo>
                    <a:pt x="127165" y="808228"/>
                  </a:lnTo>
                  <a:lnTo>
                    <a:pt x="217805" y="732155"/>
                  </a:lnTo>
                  <a:lnTo>
                    <a:pt x="252552" y="754786"/>
                  </a:lnTo>
                  <a:lnTo>
                    <a:pt x="272567" y="757491"/>
                  </a:lnTo>
                  <a:lnTo>
                    <a:pt x="279311" y="757110"/>
                  </a:lnTo>
                  <a:lnTo>
                    <a:pt x="317500" y="740918"/>
                  </a:lnTo>
                  <a:lnTo>
                    <a:pt x="326148" y="732155"/>
                  </a:lnTo>
                  <a:lnTo>
                    <a:pt x="327126" y="731050"/>
                  </a:lnTo>
                  <a:lnTo>
                    <a:pt x="331190" y="725462"/>
                  </a:lnTo>
                  <a:lnTo>
                    <a:pt x="333019" y="722376"/>
                  </a:lnTo>
                  <a:lnTo>
                    <a:pt x="334772" y="719455"/>
                  </a:lnTo>
                  <a:lnTo>
                    <a:pt x="358559" y="508482"/>
                  </a:lnTo>
                  <a:lnTo>
                    <a:pt x="358775" y="506476"/>
                  </a:lnTo>
                  <a:lnTo>
                    <a:pt x="372237" y="487299"/>
                  </a:lnTo>
                  <a:lnTo>
                    <a:pt x="374396" y="485140"/>
                  </a:lnTo>
                  <a:lnTo>
                    <a:pt x="376301" y="483362"/>
                  </a:lnTo>
                  <a:lnTo>
                    <a:pt x="432054" y="436499"/>
                  </a:lnTo>
                  <a:close/>
                </a:path>
                <a:path w="1705609" h="843915">
                  <a:moveTo>
                    <a:pt x="1647952" y="706882"/>
                  </a:moveTo>
                  <a:lnTo>
                    <a:pt x="1151255" y="706882"/>
                  </a:lnTo>
                  <a:lnTo>
                    <a:pt x="1145794" y="705993"/>
                  </a:lnTo>
                  <a:lnTo>
                    <a:pt x="1122172" y="675259"/>
                  </a:lnTo>
                  <a:lnTo>
                    <a:pt x="1122172" y="57150"/>
                  </a:lnTo>
                  <a:lnTo>
                    <a:pt x="1115060" y="57150"/>
                  </a:lnTo>
                  <a:lnTo>
                    <a:pt x="1085977" y="83312"/>
                  </a:lnTo>
                  <a:lnTo>
                    <a:pt x="1085977" y="711327"/>
                  </a:lnTo>
                  <a:lnTo>
                    <a:pt x="1109599" y="742061"/>
                  </a:lnTo>
                  <a:lnTo>
                    <a:pt x="1115060" y="742950"/>
                  </a:lnTo>
                  <a:lnTo>
                    <a:pt x="1618869" y="742950"/>
                  </a:lnTo>
                  <a:lnTo>
                    <a:pt x="1647952" y="711327"/>
                  </a:lnTo>
                  <a:lnTo>
                    <a:pt x="1647952" y="706882"/>
                  </a:lnTo>
                  <a:close/>
                </a:path>
                <a:path w="1705609" h="843915">
                  <a:moveTo>
                    <a:pt x="1705102" y="142621"/>
                  </a:moveTo>
                  <a:lnTo>
                    <a:pt x="1638681" y="142621"/>
                  </a:lnTo>
                  <a:lnTo>
                    <a:pt x="1638681" y="248158"/>
                  </a:lnTo>
                  <a:lnTo>
                    <a:pt x="1638681" y="333883"/>
                  </a:lnTo>
                  <a:lnTo>
                    <a:pt x="1638681" y="418719"/>
                  </a:lnTo>
                  <a:lnTo>
                    <a:pt x="1637792" y="422275"/>
                  </a:lnTo>
                  <a:lnTo>
                    <a:pt x="1636014" y="425069"/>
                  </a:lnTo>
                  <a:lnTo>
                    <a:pt x="1633220" y="426847"/>
                  </a:lnTo>
                  <a:lnTo>
                    <a:pt x="1629537" y="427736"/>
                  </a:lnTo>
                  <a:lnTo>
                    <a:pt x="1454404" y="427736"/>
                  </a:lnTo>
                  <a:lnTo>
                    <a:pt x="1454404" y="504444"/>
                  </a:lnTo>
                  <a:lnTo>
                    <a:pt x="1453388" y="508000"/>
                  </a:lnTo>
                  <a:lnTo>
                    <a:pt x="1451610" y="510794"/>
                  </a:lnTo>
                  <a:lnTo>
                    <a:pt x="1448816" y="512572"/>
                  </a:lnTo>
                  <a:lnTo>
                    <a:pt x="1445133" y="513461"/>
                  </a:lnTo>
                  <a:lnTo>
                    <a:pt x="1209167" y="513461"/>
                  </a:lnTo>
                  <a:lnTo>
                    <a:pt x="1205484" y="512572"/>
                  </a:lnTo>
                  <a:lnTo>
                    <a:pt x="1202690" y="510794"/>
                  </a:lnTo>
                  <a:lnTo>
                    <a:pt x="1200912" y="508000"/>
                  </a:lnTo>
                  <a:lnTo>
                    <a:pt x="1200023" y="504444"/>
                  </a:lnTo>
                  <a:lnTo>
                    <a:pt x="1200912" y="500761"/>
                  </a:lnTo>
                  <a:lnTo>
                    <a:pt x="1202690" y="498094"/>
                  </a:lnTo>
                  <a:lnTo>
                    <a:pt x="1205484" y="496316"/>
                  </a:lnTo>
                  <a:lnTo>
                    <a:pt x="1209167" y="495427"/>
                  </a:lnTo>
                  <a:lnTo>
                    <a:pt x="1445133" y="495427"/>
                  </a:lnTo>
                  <a:lnTo>
                    <a:pt x="1448816" y="496316"/>
                  </a:lnTo>
                  <a:lnTo>
                    <a:pt x="1451610" y="498094"/>
                  </a:lnTo>
                  <a:lnTo>
                    <a:pt x="1453388" y="500761"/>
                  </a:lnTo>
                  <a:lnTo>
                    <a:pt x="1454404" y="504444"/>
                  </a:lnTo>
                  <a:lnTo>
                    <a:pt x="1454404" y="427736"/>
                  </a:lnTo>
                  <a:lnTo>
                    <a:pt x="1209167" y="427736"/>
                  </a:lnTo>
                  <a:lnTo>
                    <a:pt x="1205484" y="426847"/>
                  </a:lnTo>
                  <a:lnTo>
                    <a:pt x="1202690" y="425069"/>
                  </a:lnTo>
                  <a:lnTo>
                    <a:pt x="1200912" y="422275"/>
                  </a:lnTo>
                  <a:lnTo>
                    <a:pt x="1200023" y="418719"/>
                  </a:lnTo>
                  <a:lnTo>
                    <a:pt x="1200912" y="415036"/>
                  </a:lnTo>
                  <a:lnTo>
                    <a:pt x="1202690" y="412369"/>
                  </a:lnTo>
                  <a:lnTo>
                    <a:pt x="1205484" y="410591"/>
                  </a:lnTo>
                  <a:lnTo>
                    <a:pt x="1209167" y="409702"/>
                  </a:lnTo>
                  <a:lnTo>
                    <a:pt x="1629537" y="409702"/>
                  </a:lnTo>
                  <a:lnTo>
                    <a:pt x="1633220" y="410591"/>
                  </a:lnTo>
                  <a:lnTo>
                    <a:pt x="1636014" y="412369"/>
                  </a:lnTo>
                  <a:lnTo>
                    <a:pt x="1637792" y="415036"/>
                  </a:lnTo>
                  <a:lnTo>
                    <a:pt x="1638681" y="418719"/>
                  </a:lnTo>
                  <a:lnTo>
                    <a:pt x="1638681" y="333883"/>
                  </a:lnTo>
                  <a:lnTo>
                    <a:pt x="1637792" y="337566"/>
                  </a:lnTo>
                  <a:lnTo>
                    <a:pt x="1636014" y="340233"/>
                  </a:lnTo>
                  <a:lnTo>
                    <a:pt x="1633220" y="342011"/>
                  </a:lnTo>
                  <a:lnTo>
                    <a:pt x="1629537" y="342900"/>
                  </a:lnTo>
                  <a:lnTo>
                    <a:pt x="1209167" y="342900"/>
                  </a:lnTo>
                  <a:lnTo>
                    <a:pt x="1205484" y="342011"/>
                  </a:lnTo>
                  <a:lnTo>
                    <a:pt x="1202690" y="340233"/>
                  </a:lnTo>
                  <a:lnTo>
                    <a:pt x="1200912" y="337566"/>
                  </a:lnTo>
                  <a:lnTo>
                    <a:pt x="1200023" y="333883"/>
                  </a:lnTo>
                  <a:lnTo>
                    <a:pt x="1200912" y="330327"/>
                  </a:lnTo>
                  <a:lnTo>
                    <a:pt x="1202690" y="327533"/>
                  </a:lnTo>
                  <a:lnTo>
                    <a:pt x="1205484" y="324866"/>
                  </a:lnTo>
                  <a:lnTo>
                    <a:pt x="1633220" y="324866"/>
                  </a:lnTo>
                  <a:lnTo>
                    <a:pt x="1636014" y="327533"/>
                  </a:lnTo>
                  <a:lnTo>
                    <a:pt x="1637792" y="330327"/>
                  </a:lnTo>
                  <a:lnTo>
                    <a:pt x="1638681" y="333883"/>
                  </a:lnTo>
                  <a:lnTo>
                    <a:pt x="1638681" y="248158"/>
                  </a:lnTo>
                  <a:lnTo>
                    <a:pt x="1637792" y="251714"/>
                  </a:lnTo>
                  <a:lnTo>
                    <a:pt x="1636014" y="254508"/>
                  </a:lnTo>
                  <a:lnTo>
                    <a:pt x="1633220" y="256286"/>
                  </a:lnTo>
                  <a:lnTo>
                    <a:pt x="1629537" y="257175"/>
                  </a:lnTo>
                  <a:lnTo>
                    <a:pt x="1209167" y="257175"/>
                  </a:lnTo>
                  <a:lnTo>
                    <a:pt x="1205484" y="256286"/>
                  </a:lnTo>
                  <a:lnTo>
                    <a:pt x="1202690" y="254508"/>
                  </a:lnTo>
                  <a:lnTo>
                    <a:pt x="1200912" y="251714"/>
                  </a:lnTo>
                  <a:lnTo>
                    <a:pt x="1200023" y="248158"/>
                  </a:lnTo>
                  <a:lnTo>
                    <a:pt x="1200912" y="244602"/>
                  </a:lnTo>
                  <a:lnTo>
                    <a:pt x="1202690" y="241808"/>
                  </a:lnTo>
                  <a:lnTo>
                    <a:pt x="1205484" y="240030"/>
                  </a:lnTo>
                  <a:lnTo>
                    <a:pt x="1209167" y="239141"/>
                  </a:lnTo>
                  <a:lnTo>
                    <a:pt x="1629537" y="239141"/>
                  </a:lnTo>
                  <a:lnTo>
                    <a:pt x="1633220" y="240030"/>
                  </a:lnTo>
                  <a:lnTo>
                    <a:pt x="1636014" y="241808"/>
                  </a:lnTo>
                  <a:lnTo>
                    <a:pt x="1637792" y="244602"/>
                  </a:lnTo>
                  <a:lnTo>
                    <a:pt x="1638681" y="248158"/>
                  </a:lnTo>
                  <a:lnTo>
                    <a:pt x="1638681" y="142621"/>
                  </a:lnTo>
                  <a:lnTo>
                    <a:pt x="1607439" y="142621"/>
                  </a:lnTo>
                  <a:lnTo>
                    <a:pt x="1597279" y="141732"/>
                  </a:lnTo>
                  <a:lnTo>
                    <a:pt x="1563116" y="113665"/>
                  </a:lnTo>
                  <a:lnTo>
                    <a:pt x="1559433" y="95631"/>
                  </a:lnTo>
                  <a:lnTo>
                    <a:pt x="1559433" y="0"/>
                  </a:lnTo>
                  <a:lnTo>
                    <a:pt x="1157605" y="0"/>
                  </a:lnTo>
                  <a:lnTo>
                    <a:pt x="1133602" y="28829"/>
                  </a:lnTo>
                  <a:lnTo>
                    <a:pt x="1133602" y="656971"/>
                  </a:lnTo>
                  <a:lnTo>
                    <a:pt x="1163066" y="685800"/>
                  </a:lnTo>
                  <a:lnTo>
                    <a:pt x="1675638" y="685800"/>
                  </a:lnTo>
                  <a:lnTo>
                    <a:pt x="1705102" y="656971"/>
                  </a:lnTo>
                  <a:lnTo>
                    <a:pt x="1705102" y="513461"/>
                  </a:lnTo>
                  <a:lnTo>
                    <a:pt x="1705102" y="495427"/>
                  </a:lnTo>
                  <a:lnTo>
                    <a:pt x="1705102" y="239141"/>
                  </a:lnTo>
                  <a:lnTo>
                    <a:pt x="1705102" y="142621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34425" y="323850"/>
              <a:ext cx="133350" cy="1238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65" dirty="0"/>
              <a:t>16</a:t>
            </a:fld>
            <a:endParaRPr spc="6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1026" y="757300"/>
            <a:ext cx="4181475" cy="3276600"/>
          </a:xfrm>
          <a:custGeom>
            <a:avLst/>
            <a:gdLst/>
            <a:ahLst/>
            <a:cxnLst/>
            <a:rect l="l" t="t" r="r" b="b"/>
            <a:pathLst>
              <a:path w="4181475" h="3276600">
                <a:moveTo>
                  <a:pt x="2091689" y="67690"/>
                </a:moveTo>
                <a:lnTo>
                  <a:pt x="2095627" y="69596"/>
                </a:lnTo>
                <a:lnTo>
                  <a:pt x="2101596" y="71627"/>
                </a:lnTo>
                <a:lnTo>
                  <a:pt x="2103501" y="77597"/>
                </a:lnTo>
                <a:lnTo>
                  <a:pt x="2105533" y="81661"/>
                </a:lnTo>
                <a:lnTo>
                  <a:pt x="2103501" y="87629"/>
                </a:lnTo>
                <a:lnTo>
                  <a:pt x="2101596" y="93599"/>
                </a:lnTo>
                <a:lnTo>
                  <a:pt x="2095627" y="95503"/>
                </a:lnTo>
                <a:lnTo>
                  <a:pt x="2091689" y="97536"/>
                </a:lnTo>
                <a:lnTo>
                  <a:pt x="2085721" y="95503"/>
                </a:lnTo>
                <a:lnTo>
                  <a:pt x="2079752" y="93599"/>
                </a:lnTo>
                <a:lnTo>
                  <a:pt x="2077847" y="87629"/>
                </a:lnTo>
                <a:lnTo>
                  <a:pt x="2075814" y="81661"/>
                </a:lnTo>
                <a:lnTo>
                  <a:pt x="2077847" y="77597"/>
                </a:lnTo>
                <a:lnTo>
                  <a:pt x="2079752" y="71627"/>
                </a:lnTo>
                <a:lnTo>
                  <a:pt x="2085721" y="69596"/>
                </a:lnTo>
                <a:lnTo>
                  <a:pt x="2091689" y="67690"/>
                </a:lnTo>
                <a:close/>
              </a:path>
              <a:path w="4181475" h="3276600">
                <a:moveTo>
                  <a:pt x="4009263" y="173227"/>
                </a:moveTo>
                <a:lnTo>
                  <a:pt x="4011168" y="175260"/>
                </a:lnTo>
                <a:lnTo>
                  <a:pt x="4011168" y="2629154"/>
                </a:lnTo>
                <a:lnTo>
                  <a:pt x="172085" y="2629154"/>
                </a:lnTo>
                <a:lnTo>
                  <a:pt x="172085" y="175260"/>
                </a:lnTo>
                <a:lnTo>
                  <a:pt x="172085" y="173227"/>
                </a:lnTo>
                <a:lnTo>
                  <a:pt x="4009263" y="173227"/>
                </a:lnTo>
                <a:close/>
              </a:path>
              <a:path w="4181475" h="3276600">
                <a:moveTo>
                  <a:pt x="102870" y="0"/>
                </a:moveTo>
                <a:lnTo>
                  <a:pt x="51435" y="19812"/>
                </a:lnTo>
                <a:lnTo>
                  <a:pt x="19685" y="51688"/>
                </a:lnTo>
                <a:lnTo>
                  <a:pt x="1904" y="93599"/>
                </a:lnTo>
                <a:lnTo>
                  <a:pt x="0" y="105537"/>
                </a:lnTo>
                <a:lnTo>
                  <a:pt x="0" y="117475"/>
                </a:lnTo>
                <a:lnTo>
                  <a:pt x="0" y="2686939"/>
                </a:lnTo>
                <a:lnTo>
                  <a:pt x="0" y="2698877"/>
                </a:lnTo>
                <a:lnTo>
                  <a:pt x="1904" y="2708910"/>
                </a:lnTo>
                <a:lnTo>
                  <a:pt x="19685" y="2750693"/>
                </a:lnTo>
                <a:lnTo>
                  <a:pt x="51435" y="2782570"/>
                </a:lnTo>
                <a:lnTo>
                  <a:pt x="92963" y="2800477"/>
                </a:lnTo>
                <a:lnTo>
                  <a:pt x="102870" y="2802509"/>
                </a:lnTo>
                <a:lnTo>
                  <a:pt x="4078478" y="2802509"/>
                </a:lnTo>
                <a:lnTo>
                  <a:pt x="4131945" y="2782570"/>
                </a:lnTo>
                <a:lnTo>
                  <a:pt x="4161663" y="2750693"/>
                </a:lnTo>
                <a:lnTo>
                  <a:pt x="4179443" y="2708910"/>
                </a:lnTo>
                <a:lnTo>
                  <a:pt x="4181475" y="2698877"/>
                </a:lnTo>
                <a:lnTo>
                  <a:pt x="4181475" y="2686939"/>
                </a:lnTo>
                <a:lnTo>
                  <a:pt x="4181475" y="117475"/>
                </a:lnTo>
                <a:lnTo>
                  <a:pt x="4181475" y="105537"/>
                </a:lnTo>
                <a:lnTo>
                  <a:pt x="4179443" y="93599"/>
                </a:lnTo>
                <a:lnTo>
                  <a:pt x="4161663" y="51688"/>
                </a:lnTo>
                <a:lnTo>
                  <a:pt x="4131945" y="19812"/>
                </a:lnTo>
                <a:lnTo>
                  <a:pt x="4090416" y="1904"/>
                </a:lnTo>
                <a:lnTo>
                  <a:pt x="4078478" y="0"/>
                </a:lnTo>
                <a:lnTo>
                  <a:pt x="102870" y="0"/>
                </a:lnTo>
                <a:close/>
              </a:path>
              <a:path w="4181475" h="3276600">
                <a:moveTo>
                  <a:pt x="1612773" y="2808478"/>
                </a:moveTo>
                <a:lnTo>
                  <a:pt x="1604899" y="2904109"/>
                </a:lnTo>
                <a:lnTo>
                  <a:pt x="1594993" y="3001645"/>
                </a:lnTo>
                <a:lnTo>
                  <a:pt x="1585087" y="3089275"/>
                </a:lnTo>
                <a:lnTo>
                  <a:pt x="1573149" y="3151035"/>
                </a:lnTo>
                <a:lnTo>
                  <a:pt x="1563243" y="3190887"/>
                </a:lnTo>
                <a:lnTo>
                  <a:pt x="1509902" y="3218764"/>
                </a:lnTo>
                <a:lnTo>
                  <a:pt x="1448562" y="3228733"/>
                </a:lnTo>
                <a:lnTo>
                  <a:pt x="1401064" y="3236683"/>
                </a:lnTo>
                <a:lnTo>
                  <a:pt x="1383284" y="3240684"/>
                </a:lnTo>
                <a:lnTo>
                  <a:pt x="1373377" y="3242678"/>
                </a:lnTo>
                <a:lnTo>
                  <a:pt x="1371346" y="3244672"/>
                </a:lnTo>
                <a:lnTo>
                  <a:pt x="1371346" y="3250653"/>
                </a:lnTo>
                <a:lnTo>
                  <a:pt x="1373377" y="3252622"/>
                </a:lnTo>
                <a:lnTo>
                  <a:pt x="1387221" y="3254616"/>
                </a:lnTo>
                <a:lnTo>
                  <a:pt x="1410970" y="3256610"/>
                </a:lnTo>
                <a:lnTo>
                  <a:pt x="1497964" y="3258604"/>
                </a:lnTo>
                <a:lnTo>
                  <a:pt x="1634489" y="3260598"/>
                </a:lnTo>
                <a:lnTo>
                  <a:pt x="2538857" y="3260598"/>
                </a:lnTo>
                <a:lnTo>
                  <a:pt x="2673477" y="3258604"/>
                </a:lnTo>
                <a:lnTo>
                  <a:pt x="2760599" y="3256610"/>
                </a:lnTo>
                <a:lnTo>
                  <a:pt x="2800096" y="3252622"/>
                </a:lnTo>
                <a:lnTo>
                  <a:pt x="2802128" y="3250653"/>
                </a:lnTo>
                <a:lnTo>
                  <a:pt x="2802128" y="3244672"/>
                </a:lnTo>
                <a:lnTo>
                  <a:pt x="2800096" y="3242678"/>
                </a:lnTo>
                <a:lnTo>
                  <a:pt x="2790190" y="3240684"/>
                </a:lnTo>
                <a:lnTo>
                  <a:pt x="2772409" y="3236683"/>
                </a:lnTo>
                <a:lnTo>
                  <a:pt x="2724912" y="3228733"/>
                </a:lnTo>
                <a:lnTo>
                  <a:pt x="2663571" y="3218764"/>
                </a:lnTo>
                <a:lnTo>
                  <a:pt x="2637917" y="3212807"/>
                </a:lnTo>
                <a:lnTo>
                  <a:pt x="2604262" y="3174949"/>
                </a:lnTo>
                <a:lnTo>
                  <a:pt x="2600325" y="3151035"/>
                </a:lnTo>
                <a:lnTo>
                  <a:pt x="2588387" y="3089275"/>
                </a:lnTo>
                <a:lnTo>
                  <a:pt x="2576449" y="3001645"/>
                </a:lnTo>
                <a:lnTo>
                  <a:pt x="2566670" y="2904109"/>
                </a:lnTo>
                <a:lnTo>
                  <a:pt x="2560701" y="2808478"/>
                </a:lnTo>
                <a:lnTo>
                  <a:pt x="1612773" y="2808478"/>
                </a:lnTo>
                <a:close/>
              </a:path>
              <a:path w="4181475" h="3276600">
                <a:moveTo>
                  <a:pt x="1383284" y="3258604"/>
                </a:moveTo>
                <a:lnTo>
                  <a:pt x="1383284" y="3260598"/>
                </a:lnTo>
                <a:lnTo>
                  <a:pt x="1383284" y="3268560"/>
                </a:lnTo>
                <a:lnTo>
                  <a:pt x="1385189" y="3270554"/>
                </a:lnTo>
                <a:lnTo>
                  <a:pt x="1422781" y="3272548"/>
                </a:lnTo>
                <a:lnTo>
                  <a:pt x="1529714" y="3274542"/>
                </a:lnTo>
                <a:lnTo>
                  <a:pt x="1818639" y="3276536"/>
                </a:lnTo>
                <a:lnTo>
                  <a:pt x="2354834" y="3276536"/>
                </a:lnTo>
                <a:lnTo>
                  <a:pt x="2641854" y="3274542"/>
                </a:lnTo>
                <a:lnTo>
                  <a:pt x="2750693" y="3272548"/>
                </a:lnTo>
                <a:lnTo>
                  <a:pt x="2788284" y="3270554"/>
                </a:lnTo>
                <a:lnTo>
                  <a:pt x="2790190" y="3268560"/>
                </a:lnTo>
                <a:lnTo>
                  <a:pt x="2790190" y="3260598"/>
                </a:lnTo>
                <a:lnTo>
                  <a:pt x="2788284" y="3258604"/>
                </a:lnTo>
                <a:lnTo>
                  <a:pt x="2742692" y="3260598"/>
                </a:lnTo>
                <a:lnTo>
                  <a:pt x="2659633" y="3262604"/>
                </a:lnTo>
                <a:lnTo>
                  <a:pt x="2356866" y="3264598"/>
                </a:lnTo>
                <a:lnTo>
                  <a:pt x="1816608" y="3264598"/>
                </a:lnTo>
                <a:lnTo>
                  <a:pt x="1513839" y="3262604"/>
                </a:lnTo>
                <a:lnTo>
                  <a:pt x="1430654" y="3260598"/>
                </a:lnTo>
                <a:lnTo>
                  <a:pt x="1385189" y="3258604"/>
                </a:lnTo>
                <a:lnTo>
                  <a:pt x="1383284" y="3258604"/>
                </a:lnTo>
                <a:close/>
              </a:path>
            </a:pathLst>
          </a:custGeom>
          <a:ln w="9525">
            <a:solidFill>
              <a:srgbClr val="43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2492" y="1283708"/>
            <a:ext cx="1821180" cy="123219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95"/>
              </a:spcBef>
            </a:pPr>
            <a:r>
              <a:rPr sz="3600" spc="35" dirty="0"/>
              <a:t>Filling</a:t>
            </a:r>
            <a:r>
              <a:rPr sz="3600" spc="-235" dirty="0"/>
              <a:t> </a:t>
            </a:r>
            <a:r>
              <a:rPr sz="3600" spc="110" dirty="0"/>
              <a:t>it </a:t>
            </a:r>
            <a:r>
              <a:rPr sz="3600" spc="70" dirty="0">
                <a:solidFill>
                  <a:srgbClr val="666666"/>
                </a:solidFill>
              </a:rPr>
              <a:t>Out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92492" y="2890202"/>
            <a:ext cx="2862580" cy="75247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55600" marR="5080" indent="-343535">
              <a:lnSpc>
                <a:spcPts val="1430"/>
              </a:lnSpc>
              <a:spcBef>
                <a:spcPts val="15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200" spc="60" dirty="0">
                <a:solidFill>
                  <a:srgbClr val="666666"/>
                </a:solidFill>
                <a:latin typeface="Trebuchet MS"/>
                <a:cs typeface="Trebuchet MS"/>
              </a:rPr>
              <a:t>Once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666666"/>
                </a:solidFill>
                <a:latin typeface="Trebuchet MS"/>
                <a:cs typeface="Trebuchet MS"/>
              </a:rPr>
              <a:t>you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are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40" dirty="0">
                <a:solidFill>
                  <a:srgbClr val="666666"/>
                </a:solidFill>
                <a:latin typeface="Trebuchet MS"/>
                <a:cs typeface="Trebuchet MS"/>
              </a:rPr>
              <a:t>in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your</a:t>
            </a:r>
            <a:r>
              <a:rPr sz="1200" spc="-11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administrative  </a:t>
            </a:r>
            <a:r>
              <a:rPr sz="1200" spc="35" dirty="0">
                <a:solidFill>
                  <a:srgbClr val="666666"/>
                </a:solidFill>
                <a:latin typeface="Trebuchet MS"/>
                <a:cs typeface="Trebuchet MS"/>
              </a:rPr>
              <a:t>dashboard, </a:t>
            </a:r>
            <a:r>
              <a:rPr sz="1200" spc="105" dirty="0">
                <a:solidFill>
                  <a:srgbClr val="666666"/>
                </a:solidFill>
                <a:latin typeface="Trebuchet MS"/>
                <a:cs typeface="Trebuchet MS"/>
              </a:rPr>
              <a:t>go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menu </a:t>
            </a:r>
            <a:r>
              <a:rPr sz="1200" spc="75" dirty="0">
                <a:solidFill>
                  <a:srgbClr val="666666"/>
                </a:solidFill>
                <a:latin typeface="Trebuchet MS"/>
                <a:cs typeface="Trebuchet MS"/>
              </a:rPr>
              <a:t>on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  </a:t>
            </a:r>
            <a:r>
              <a:rPr sz="1200" spc="-45" dirty="0">
                <a:solidFill>
                  <a:srgbClr val="666666"/>
                </a:solidFill>
                <a:latin typeface="Trebuchet MS"/>
                <a:cs typeface="Trebuchet MS"/>
              </a:rPr>
              <a:t>left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side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of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screen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and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select  </a:t>
            </a:r>
            <a:r>
              <a:rPr sz="1200" spc="50" dirty="0">
                <a:solidFill>
                  <a:srgbClr val="666666"/>
                </a:solidFill>
                <a:latin typeface="Trebuchet MS"/>
                <a:cs typeface="Trebuchet MS"/>
              </a:rPr>
              <a:t>"Manage"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and</a:t>
            </a:r>
            <a:r>
              <a:rPr sz="1200" spc="-2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then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"Finance."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67175" y="285750"/>
            <a:ext cx="4819650" cy="3095625"/>
            <a:chOff x="4067175" y="285750"/>
            <a:chExt cx="4819650" cy="3095625"/>
          </a:xfrm>
        </p:grpSpPr>
        <p:sp>
          <p:nvSpPr>
            <p:cNvPr id="6" name="object 6"/>
            <p:cNvSpPr/>
            <p:nvPr/>
          </p:nvSpPr>
          <p:spPr>
            <a:xfrm>
              <a:off x="8267700" y="285749"/>
              <a:ext cx="619125" cy="752475"/>
            </a:xfrm>
            <a:custGeom>
              <a:avLst/>
              <a:gdLst/>
              <a:ahLst/>
              <a:cxnLst/>
              <a:rect l="l" t="t" r="r" b="b"/>
              <a:pathLst>
                <a:path w="619125" h="752475">
                  <a:moveTo>
                    <a:pt x="561975" y="715899"/>
                  </a:moveTo>
                  <a:lnTo>
                    <a:pt x="65278" y="715899"/>
                  </a:lnTo>
                  <a:lnTo>
                    <a:pt x="59817" y="714883"/>
                  </a:lnTo>
                  <a:lnTo>
                    <a:pt x="36195" y="683895"/>
                  </a:lnTo>
                  <a:lnTo>
                    <a:pt x="36195" y="57150"/>
                  </a:lnTo>
                  <a:lnTo>
                    <a:pt x="29083" y="57150"/>
                  </a:lnTo>
                  <a:lnTo>
                    <a:pt x="0" y="83693"/>
                  </a:lnTo>
                  <a:lnTo>
                    <a:pt x="0" y="720471"/>
                  </a:lnTo>
                  <a:lnTo>
                    <a:pt x="23622" y="751586"/>
                  </a:lnTo>
                  <a:lnTo>
                    <a:pt x="29083" y="752475"/>
                  </a:lnTo>
                  <a:lnTo>
                    <a:pt x="532892" y="752475"/>
                  </a:lnTo>
                  <a:lnTo>
                    <a:pt x="561086" y="726821"/>
                  </a:lnTo>
                  <a:lnTo>
                    <a:pt x="561975" y="720471"/>
                  </a:lnTo>
                  <a:lnTo>
                    <a:pt x="561975" y="715899"/>
                  </a:lnTo>
                  <a:close/>
                </a:path>
                <a:path w="619125" h="752475">
                  <a:moveTo>
                    <a:pt x="619125" y="144526"/>
                  </a:moveTo>
                  <a:lnTo>
                    <a:pt x="553847" y="144526"/>
                  </a:lnTo>
                  <a:lnTo>
                    <a:pt x="553847" y="251587"/>
                  </a:lnTo>
                  <a:lnTo>
                    <a:pt x="553847" y="338582"/>
                  </a:lnTo>
                  <a:lnTo>
                    <a:pt x="553847" y="424561"/>
                  </a:lnTo>
                  <a:lnTo>
                    <a:pt x="552958" y="428117"/>
                  </a:lnTo>
                  <a:lnTo>
                    <a:pt x="551180" y="430911"/>
                  </a:lnTo>
                  <a:lnTo>
                    <a:pt x="548386" y="432689"/>
                  </a:lnTo>
                  <a:lnTo>
                    <a:pt x="544830" y="433705"/>
                  </a:lnTo>
                  <a:lnTo>
                    <a:pt x="372618" y="433705"/>
                  </a:lnTo>
                  <a:lnTo>
                    <a:pt x="372618" y="511429"/>
                  </a:lnTo>
                  <a:lnTo>
                    <a:pt x="371729" y="515112"/>
                  </a:lnTo>
                  <a:lnTo>
                    <a:pt x="369824" y="517779"/>
                  </a:lnTo>
                  <a:lnTo>
                    <a:pt x="367157" y="519684"/>
                  </a:lnTo>
                  <a:lnTo>
                    <a:pt x="363474" y="520573"/>
                  </a:lnTo>
                  <a:lnTo>
                    <a:pt x="131445" y="520573"/>
                  </a:lnTo>
                  <a:lnTo>
                    <a:pt x="127889" y="519684"/>
                  </a:lnTo>
                  <a:lnTo>
                    <a:pt x="125095" y="517779"/>
                  </a:lnTo>
                  <a:lnTo>
                    <a:pt x="123317" y="515112"/>
                  </a:lnTo>
                  <a:lnTo>
                    <a:pt x="122428" y="511429"/>
                  </a:lnTo>
                  <a:lnTo>
                    <a:pt x="123317" y="507746"/>
                  </a:lnTo>
                  <a:lnTo>
                    <a:pt x="125095" y="505079"/>
                  </a:lnTo>
                  <a:lnTo>
                    <a:pt x="127889" y="503174"/>
                  </a:lnTo>
                  <a:lnTo>
                    <a:pt x="131445" y="502285"/>
                  </a:lnTo>
                  <a:lnTo>
                    <a:pt x="363474" y="502285"/>
                  </a:lnTo>
                  <a:lnTo>
                    <a:pt x="367157" y="503174"/>
                  </a:lnTo>
                  <a:lnTo>
                    <a:pt x="369824" y="505079"/>
                  </a:lnTo>
                  <a:lnTo>
                    <a:pt x="371729" y="507746"/>
                  </a:lnTo>
                  <a:lnTo>
                    <a:pt x="372618" y="511429"/>
                  </a:lnTo>
                  <a:lnTo>
                    <a:pt x="372618" y="433705"/>
                  </a:lnTo>
                  <a:lnTo>
                    <a:pt x="131445" y="433705"/>
                  </a:lnTo>
                  <a:lnTo>
                    <a:pt x="127889" y="432689"/>
                  </a:lnTo>
                  <a:lnTo>
                    <a:pt x="125095" y="430911"/>
                  </a:lnTo>
                  <a:lnTo>
                    <a:pt x="123317" y="428117"/>
                  </a:lnTo>
                  <a:lnTo>
                    <a:pt x="122428" y="424561"/>
                  </a:lnTo>
                  <a:lnTo>
                    <a:pt x="123317" y="420878"/>
                  </a:lnTo>
                  <a:lnTo>
                    <a:pt x="125095" y="418084"/>
                  </a:lnTo>
                  <a:lnTo>
                    <a:pt x="127889" y="416306"/>
                  </a:lnTo>
                  <a:lnTo>
                    <a:pt x="131445" y="415290"/>
                  </a:lnTo>
                  <a:lnTo>
                    <a:pt x="544830" y="415290"/>
                  </a:lnTo>
                  <a:lnTo>
                    <a:pt x="548386" y="416306"/>
                  </a:lnTo>
                  <a:lnTo>
                    <a:pt x="551180" y="418084"/>
                  </a:lnTo>
                  <a:lnTo>
                    <a:pt x="552958" y="420878"/>
                  </a:lnTo>
                  <a:lnTo>
                    <a:pt x="553847" y="424561"/>
                  </a:lnTo>
                  <a:lnTo>
                    <a:pt x="553847" y="338582"/>
                  </a:lnTo>
                  <a:lnTo>
                    <a:pt x="552958" y="342138"/>
                  </a:lnTo>
                  <a:lnTo>
                    <a:pt x="551180" y="344932"/>
                  </a:lnTo>
                  <a:lnTo>
                    <a:pt x="548386" y="346710"/>
                  </a:lnTo>
                  <a:lnTo>
                    <a:pt x="544830" y="347599"/>
                  </a:lnTo>
                  <a:lnTo>
                    <a:pt x="131445" y="347599"/>
                  </a:lnTo>
                  <a:lnTo>
                    <a:pt x="127889" y="346710"/>
                  </a:lnTo>
                  <a:lnTo>
                    <a:pt x="125095" y="344932"/>
                  </a:lnTo>
                  <a:lnTo>
                    <a:pt x="123317" y="342138"/>
                  </a:lnTo>
                  <a:lnTo>
                    <a:pt x="122428" y="338582"/>
                  </a:lnTo>
                  <a:lnTo>
                    <a:pt x="123317" y="334899"/>
                  </a:lnTo>
                  <a:lnTo>
                    <a:pt x="125095" y="332105"/>
                  </a:lnTo>
                  <a:lnTo>
                    <a:pt x="127889" y="329438"/>
                  </a:lnTo>
                  <a:lnTo>
                    <a:pt x="548386" y="329438"/>
                  </a:lnTo>
                  <a:lnTo>
                    <a:pt x="551180" y="332105"/>
                  </a:lnTo>
                  <a:lnTo>
                    <a:pt x="552958" y="334899"/>
                  </a:lnTo>
                  <a:lnTo>
                    <a:pt x="553847" y="338582"/>
                  </a:lnTo>
                  <a:lnTo>
                    <a:pt x="553847" y="251587"/>
                  </a:lnTo>
                  <a:lnTo>
                    <a:pt x="552958" y="255270"/>
                  </a:lnTo>
                  <a:lnTo>
                    <a:pt x="551180" y="258064"/>
                  </a:lnTo>
                  <a:lnTo>
                    <a:pt x="548386" y="259842"/>
                  </a:lnTo>
                  <a:lnTo>
                    <a:pt x="544830" y="260731"/>
                  </a:lnTo>
                  <a:lnTo>
                    <a:pt x="131445" y="260731"/>
                  </a:lnTo>
                  <a:lnTo>
                    <a:pt x="127889" y="259842"/>
                  </a:lnTo>
                  <a:lnTo>
                    <a:pt x="125095" y="258064"/>
                  </a:lnTo>
                  <a:lnTo>
                    <a:pt x="123317" y="255270"/>
                  </a:lnTo>
                  <a:lnTo>
                    <a:pt x="122428" y="251587"/>
                  </a:lnTo>
                  <a:lnTo>
                    <a:pt x="123317" y="247904"/>
                  </a:lnTo>
                  <a:lnTo>
                    <a:pt x="125095" y="245237"/>
                  </a:lnTo>
                  <a:lnTo>
                    <a:pt x="127889" y="243332"/>
                  </a:lnTo>
                  <a:lnTo>
                    <a:pt x="131445" y="242443"/>
                  </a:lnTo>
                  <a:lnTo>
                    <a:pt x="544830" y="242443"/>
                  </a:lnTo>
                  <a:lnTo>
                    <a:pt x="548386" y="243332"/>
                  </a:lnTo>
                  <a:lnTo>
                    <a:pt x="551180" y="245237"/>
                  </a:lnTo>
                  <a:lnTo>
                    <a:pt x="552958" y="247904"/>
                  </a:lnTo>
                  <a:lnTo>
                    <a:pt x="553847" y="251587"/>
                  </a:lnTo>
                  <a:lnTo>
                    <a:pt x="553847" y="144526"/>
                  </a:lnTo>
                  <a:lnTo>
                    <a:pt x="522986" y="144526"/>
                  </a:lnTo>
                  <a:lnTo>
                    <a:pt x="513080" y="143637"/>
                  </a:lnTo>
                  <a:lnTo>
                    <a:pt x="479552" y="115316"/>
                  </a:lnTo>
                  <a:lnTo>
                    <a:pt x="475869" y="97028"/>
                  </a:lnTo>
                  <a:lnTo>
                    <a:pt x="475869" y="0"/>
                  </a:lnTo>
                  <a:lnTo>
                    <a:pt x="80772" y="0"/>
                  </a:lnTo>
                  <a:lnTo>
                    <a:pt x="57150" y="29337"/>
                  </a:lnTo>
                  <a:lnTo>
                    <a:pt x="57150" y="665988"/>
                  </a:lnTo>
                  <a:lnTo>
                    <a:pt x="86233" y="695325"/>
                  </a:lnTo>
                  <a:lnTo>
                    <a:pt x="590042" y="695325"/>
                  </a:lnTo>
                  <a:lnTo>
                    <a:pt x="619125" y="665988"/>
                  </a:lnTo>
                  <a:lnTo>
                    <a:pt x="619125" y="520573"/>
                  </a:lnTo>
                  <a:lnTo>
                    <a:pt x="619125" y="502285"/>
                  </a:lnTo>
                  <a:lnTo>
                    <a:pt x="619125" y="242443"/>
                  </a:lnTo>
                  <a:lnTo>
                    <a:pt x="619125" y="144526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63000" y="285750"/>
              <a:ext cx="123825" cy="123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67175" y="952500"/>
              <a:ext cx="3829050" cy="24283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39106" y="1601962"/>
              <a:ext cx="633730" cy="389255"/>
            </a:xfrm>
            <a:custGeom>
              <a:avLst/>
              <a:gdLst/>
              <a:ahLst/>
              <a:cxnLst/>
              <a:rect l="l" t="t" r="r" b="b"/>
              <a:pathLst>
                <a:path w="633729" h="389255">
                  <a:moveTo>
                    <a:pt x="477868" y="335930"/>
                  </a:moveTo>
                  <a:lnTo>
                    <a:pt x="404621" y="335930"/>
                  </a:lnTo>
                  <a:lnTo>
                    <a:pt x="407288" y="336184"/>
                  </a:lnTo>
                  <a:lnTo>
                    <a:pt x="412876" y="337454"/>
                  </a:lnTo>
                  <a:lnTo>
                    <a:pt x="433323" y="348122"/>
                  </a:lnTo>
                  <a:lnTo>
                    <a:pt x="491235" y="388635"/>
                  </a:lnTo>
                  <a:lnTo>
                    <a:pt x="525839" y="339232"/>
                  </a:lnTo>
                  <a:lnTo>
                    <a:pt x="482600" y="339232"/>
                  </a:lnTo>
                  <a:lnTo>
                    <a:pt x="477868" y="335930"/>
                  </a:lnTo>
                  <a:close/>
                </a:path>
                <a:path w="633729" h="389255">
                  <a:moveTo>
                    <a:pt x="59435" y="58435"/>
                  </a:moveTo>
                  <a:lnTo>
                    <a:pt x="22478" y="72659"/>
                  </a:lnTo>
                  <a:lnTo>
                    <a:pt x="126" y="115966"/>
                  </a:lnTo>
                  <a:lnTo>
                    <a:pt x="0" y="123967"/>
                  </a:lnTo>
                  <a:lnTo>
                    <a:pt x="1459" y="132095"/>
                  </a:lnTo>
                  <a:lnTo>
                    <a:pt x="2666" y="139461"/>
                  </a:lnTo>
                  <a:lnTo>
                    <a:pt x="5587" y="146954"/>
                  </a:lnTo>
                  <a:lnTo>
                    <a:pt x="14223" y="160924"/>
                  </a:lnTo>
                  <a:lnTo>
                    <a:pt x="19812" y="166893"/>
                  </a:lnTo>
                  <a:lnTo>
                    <a:pt x="150240" y="258206"/>
                  </a:lnTo>
                  <a:lnTo>
                    <a:pt x="146331" y="264378"/>
                  </a:lnTo>
                  <a:lnTo>
                    <a:pt x="137484" y="300497"/>
                  </a:lnTo>
                  <a:lnTo>
                    <a:pt x="137563" y="303164"/>
                  </a:lnTo>
                  <a:lnTo>
                    <a:pt x="152084" y="342078"/>
                  </a:lnTo>
                  <a:lnTo>
                    <a:pt x="186070" y="366027"/>
                  </a:lnTo>
                  <a:lnTo>
                    <a:pt x="206486" y="369569"/>
                  </a:lnTo>
                  <a:lnTo>
                    <a:pt x="213449" y="369345"/>
                  </a:lnTo>
                  <a:lnTo>
                    <a:pt x="220471" y="368442"/>
                  </a:lnTo>
                  <a:lnTo>
                    <a:pt x="402335" y="336438"/>
                  </a:lnTo>
                  <a:lnTo>
                    <a:pt x="404621" y="335930"/>
                  </a:lnTo>
                  <a:lnTo>
                    <a:pt x="477868" y="335930"/>
                  </a:lnTo>
                  <a:lnTo>
                    <a:pt x="475684" y="334406"/>
                  </a:lnTo>
                  <a:lnTo>
                    <a:pt x="209930" y="334406"/>
                  </a:lnTo>
                  <a:lnTo>
                    <a:pt x="205358" y="334279"/>
                  </a:lnTo>
                  <a:lnTo>
                    <a:pt x="174116" y="309387"/>
                  </a:lnTo>
                  <a:lnTo>
                    <a:pt x="173354" y="304942"/>
                  </a:lnTo>
                  <a:lnTo>
                    <a:pt x="172542" y="300878"/>
                  </a:lnTo>
                  <a:lnTo>
                    <a:pt x="192531" y="266969"/>
                  </a:lnTo>
                  <a:lnTo>
                    <a:pt x="205485" y="263286"/>
                  </a:lnTo>
                  <a:lnTo>
                    <a:pt x="212597" y="262016"/>
                  </a:lnTo>
                  <a:lnTo>
                    <a:pt x="216407" y="261254"/>
                  </a:lnTo>
                  <a:lnTo>
                    <a:pt x="47243" y="142763"/>
                  </a:lnTo>
                  <a:lnTo>
                    <a:pt x="44195" y="140731"/>
                  </a:lnTo>
                  <a:lnTo>
                    <a:pt x="41782" y="138064"/>
                  </a:lnTo>
                  <a:lnTo>
                    <a:pt x="39877" y="135143"/>
                  </a:lnTo>
                  <a:lnTo>
                    <a:pt x="37972" y="132095"/>
                  </a:lnTo>
                  <a:lnTo>
                    <a:pt x="36829" y="128920"/>
                  </a:lnTo>
                  <a:lnTo>
                    <a:pt x="35559" y="122316"/>
                  </a:lnTo>
                  <a:lnTo>
                    <a:pt x="35687" y="118887"/>
                  </a:lnTo>
                  <a:lnTo>
                    <a:pt x="61087" y="94122"/>
                  </a:lnTo>
                  <a:lnTo>
                    <a:pt x="132380" y="94122"/>
                  </a:lnTo>
                  <a:lnTo>
                    <a:pt x="98043" y="70119"/>
                  </a:lnTo>
                  <a:lnTo>
                    <a:pt x="91058" y="65166"/>
                  </a:lnTo>
                  <a:lnTo>
                    <a:pt x="83565" y="61864"/>
                  </a:lnTo>
                  <a:lnTo>
                    <a:pt x="67437" y="58562"/>
                  </a:lnTo>
                  <a:lnTo>
                    <a:pt x="59435" y="58435"/>
                  </a:lnTo>
                  <a:close/>
                </a:path>
                <a:path w="633729" h="389255">
                  <a:moveTo>
                    <a:pt x="418830" y="35321"/>
                  </a:moveTo>
                  <a:lnTo>
                    <a:pt x="348868" y="35321"/>
                  </a:lnTo>
                  <a:lnTo>
                    <a:pt x="353440" y="36210"/>
                  </a:lnTo>
                  <a:lnTo>
                    <a:pt x="358013" y="37226"/>
                  </a:lnTo>
                  <a:lnTo>
                    <a:pt x="362330" y="39004"/>
                  </a:lnTo>
                  <a:lnTo>
                    <a:pt x="366394" y="41925"/>
                  </a:lnTo>
                  <a:lnTo>
                    <a:pt x="584072" y="194325"/>
                  </a:lnTo>
                  <a:lnTo>
                    <a:pt x="482600" y="339232"/>
                  </a:lnTo>
                  <a:lnTo>
                    <a:pt x="525839" y="339232"/>
                  </a:lnTo>
                  <a:lnTo>
                    <a:pt x="633476" y="185562"/>
                  </a:lnTo>
                  <a:lnTo>
                    <a:pt x="418830" y="35321"/>
                  </a:lnTo>
                  <a:close/>
                </a:path>
                <a:path w="633729" h="389255">
                  <a:moveTo>
                    <a:pt x="403732" y="300751"/>
                  </a:moveTo>
                  <a:lnTo>
                    <a:pt x="399795" y="300878"/>
                  </a:lnTo>
                  <a:lnTo>
                    <a:pt x="396113" y="301640"/>
                  </a:lnTo>
                  <a:lnTo>
                    <a:pt x="209930" y="334406"/>
                  </a:lnTo>
                  <a:lnTo>
                    <a:pt x="475684" y="334406"/>
                  </a:lnTo>
                  <a:lnTo>
                    <a:pt x="441832" y="310784"/>
                  </a:lnTo>
                  <a:lnTo>
                    <a:pt x="438276" y="308879"/>
                  </a:lnTo>
                  <a:lnTo>
                    <a:pt x="434085" y="307228"/>
                  </a:lnTo>
                  <a:lnTo>
                    <a:pt x="430021" y="305450"/>
                  </a:lnTo>
                  <a:lnTo>
                    <a:pt x="425703" y="304180"/>
                  </a:lnTo>
                  <a:lnTo>
                    <a:pt x="416940" y="302148"/>
                  </a:lnTo>
                  <a:lnTo>
                    <a:pt x="412495" y="301513"/>
                  </a:lnTo>
                  <a:lnTo>
                    <a:pt x="403732" y="300751"/>
                  </a:lnTo>
                  <a:close/>
                </a:path>
                <a:path w="633729" h="389255">
                  <a:moveTo>
                    <a:pt x="132380" y="94122"/>
                  </a:moveTo>
                  <a:lnTo>
                    <a:pt x="64515" y="94122"/>
                  </a:lnTo>
                  <a:lnTo>
                    <a:pt x="71500" y="95646"/>
                  </a:lnTo>
                  <a:lnTo>
                    <a:pt x="74802" y="97043"/>
                  </a:lnTo>
                  <a:lnTo>
                    <a:pt x="237235" y="210835"/>
                  </a:lnTo>
                  <a:lnTo>
                    <a:pt x="239267" y="212232"/>
                  </a:lnTo>
                  <a:lnTo>
                    <a:pt x="241426" y="212740"/>
                  </a:lnTo>
                  <a:lnTo>
                    <a:pt x="243839" y="212359"/>
                  </a:lnTo>
                  <a:lnTo>
                    <a:pt x="246252" y="211851"/>
                  </a:lnTo>
                  <a:lnTo>
                    <a:pt x="248157" y="210708"/>
                  </a:lnTo>
                  <a:lnTo>
                    <a:pt x="249554" y="208676"/>
                  </a:lnTo>
                  <a:lnTo>
                    <a:pt x="251078" y="206644"/>
                  </a:lnTo>
                  <a:lnTo>
                    <a:pt x="196722" y="160797"/>
                  </a:lnTo>
                  <a:lnTo>
                    <a:pt x="221231" y="125872"/>
                  </a:lnTo>
                  <a:lnTo>
                    <a:pt x="177800" y="125872"/>
                  </a:lnTo>
                  <a:lnTo>
                    <a:pt x="132380" y="94122"/>
                  </a:lnTo>
                  <a:close/>
                </a:path>
                <a:path w="633729" h="389255">
                  <a:moveTo>
                    <a:pt x="258068" y="117363"/>
                  </a:moveTo>
                  <a:lnTo>
                    <a:pt x="227202" y="117363"/>
                  </a:lnTo>
                  <a:lnTo>
                    <a:pt x="277875" y="152923"/>
                  </a:lnTo>
                  <a:lnTo>
                    <a:pt x="279780" y="154320"/>
                  </a:lnTo>
                  <a:lnTo>
                    <a:pt x="282066" y="154828"/>
                  </a:lnTo>
                  <a:lnTo>
                    <a:pt x="284479" y="154320"/>
                  </a:lnTo>
                  <a:lnTo>
                    <a:pt x="286892" y="153939"/>
                  </a:lnTo>
                  <a:lnTo>
                    <a:pt x="288797" y="152669"/>
                  </a:lnTo>
                  <a:lnTo>
                    <a:pt x="290194" y="150637"/>
                  </a:lnTo>
                  <a:lnTo>
                    <a:pt x="291591" y="148732"/>
                  </a:lnTo>
                  <a:lnTo>
                    <a:pt x="292100" y="146446"/>
                  </a:lnTo>
                  <a:lnTo>
                    <a:pt x="291718" y="144033"/>
                  </a:lnTo>
                  <a:lnTo>
                    <a:pt x="291210" y="141620"/>
                  </a:lnTo>
                  <a:lnTo>
                    <a:pt x="290067" y="139715"/>
                  </a:lnTo>
                  <a:lnTo>
                    <a:pt x="288035" y="138318"/>
                  </a:lnTo>
                  <a:lnTo>
                    <a:pt x="258068" y="117363"/>
                  </a:lnTo>
                  <a:close/>
                </a:path>
                <a:path w="633729" h="389255">
                  <a:moveTo>
                    <a:pt x="273296" y="37802"/>
                  </a:moveTo>
                  <a:lnTo>
                    <a:pt x="230997" y="54149"/>
                  </a:lnTo>
                  <a:lnTo>
                    <a:pt x="177800" y="125872"/>
                  </a:lnTo>
                  <a:lnTo>
                    <a:pt x="221231" y="125872"/>
                  </a:lnTo>
                  <a:lnTo>
                    <a:pt x="227202" y="117363"/>
                  </a:lnTo>
                  <a:lnTo>
                    <a:pt x="258068" y="117363"/>
                  </a:lnTo>
                  <a:lnTo>
                    <a:pt x="237362" y="102885"/>
                  </a:lnTo>
                  <a:lnTo>
                    <a:pt x="247522" y="88280"/>
                  </a:lnTo>
                  <a:lnTo>
                    <a:pt x="250316" y="84216"/>
                  </a:lnTo>
                  <a:lnTo>
                    <a:pt x="274700" y="72913"/>
                  </a:lnTo>
                  <a:lnTo>
                    <a:pt x="318400" y="72913"/>
                  </a:lnTo>
                  <a:lnTo>
                    <a:pt x="306958" y="64912"/>
                  </a:lnTo>
                  <a:lnTo>
                    <a:pt x="316991" y="50561"/>
                  </a:lnTo>
                  <a:lnTo>
                    <a:pt x="319785" y="46497"/>
                  </a:lnTo>
                  <a:lnTo>
                    <a:pt x="323214" y="43322"/>
                  </a:lnTo>
                  <a:lnTo>
                    <a:pt x="327151" y="40909"/>
                  </a:lnTo>
                  <a:lnTo>
                    <a:pt x="331215" y="38496"/>
                  </a:lnTo>
                  <a:lnTo>
                    <a:pt x="332505" y="37988"/>
                  </a:lnTo>
                  <a:lnTo>
                    <a:pt x="282701" y="37988"/>
                  </a:lnTo>
                  <a:lnTo>
                    <a:pt x="273296" y="37802"/>
                  </a:lnTo>
                  <a:close/>
                </a:path>
                <a:path w="633729" h="389255">
                  <a:moveTo>
                    <a:pt x="318400" y="72913"/>
                  </a:moveTo>
                  <a:lnTo>
                    <a:pt x="279272" y="72913"/>
                  </a:lnTo>
                  <a:lnTo>
                    <a:pt x="283844" y="73802"/>
                  </a:lnTo>
                  <a:lnTo>
                    <a:pt x="288416" y="74818"/>
                  </a:lnTo>
                  <a:lnTo>
                    <a:pt x="292734" y="76596"/>
                  </a:lnTo>
                  <a:lnTo>
                    <a:pt x="296798" y="79517"/>
                  </a:lnTo>
                  <a:lnTo>
                    <a:pt x="333120" y="104917"/>
                  </a:lnTo>
                  <a:lnTo>
                    <a:pt x="335152" y="106314"/>
                  </a:lnTo>
                  <a:lnTo>
                    <a:pt x="337312" y="106822"/>
                  </a:lnTo>
                  <a:lnTo>
                    <a:pt x="339725" y="106441"/>
                  </a:lnTo>
                  <a:lnTo>
                    <a:pt x="342138" y="105933"/>
                  </a:lnTo>
                  <a:lnTo>
                    <a:pt x="344042" y="104790"/>
                  </a:lnTo>
                  <a:lnTo>
                    <a:pt x="346837" y="100726"/>
                  </a:lnTo>
                  <a:lnTo>
                    <a:pt x="347344" y="98440"/>
                  </a:lnTo>
                  <a:lnTo>
                    <a:pt x="346963" y="96154"/>
                  </a:lnTo>
                  <a:lnTo>
                    <a:pt x="346455" y="93741"/>
                  </a:lnTo>
                  <a:lnTo>
                    <a:pt x="345313" y="91836"/>
                  </a:lnTo>
                  <a:lnTo>
                    <a:pt x="343280" y="90312"/>
                  </a:lnTo>
                  <a:lnTo>
                    <a:pt x="318400" y="72913"/>
                  </a:lnTo>
                  <a:close/>
                </a:path>
                <a:path w="633729" h="389255">
                  <a:moveTo>
                    <a:pt x="347376" y="0"/>
                  </a:moveTo>
                  <a:lnTo>
                    <a:pt x="308482" y="10810"/>
                  </a:lnTo>
                  <a:lnTo>
                    <a:pt x="282701" y="37988"/>
                  </a:lnTo>
                  <a:lnTo>
                    <a:pt x="332505" y="37988"/>
                  </a:lnTo>
                  <a:lnTo>
                    <a:pt x="335406" y="36845"/>
                  </a:lnTo>
                  <a:lnTo>
                    <a:pt x="344296" y="35321"/>
                  </a:lnTo>
                  <a:lnTo>
                    <a:pt x="418830" y="35321"/>
                  </a:lnTo>
                  <a:lnTo>
                    <a:pt x="386714" y="12842"/>
                  </a:lnTo>
                  <a:lnTo>
                    <a:pt x="354206" y="442"/>
                  </a:lnTo>
                  <a:lnTo>
                    <a:pt x="347376" y="0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65" dirty="0"/>
              <a:t>17</a:t>
            </a:fld>
            <a:endParaRPr spc="6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1026" y="757300"/>
            <a:ext cx="4181475" cy="3276600"/>
          </a:xfrm>
          <a:custGeom>
            <a:avLst/>
            <a:gdLst/>
            <a:ahLst/>
            <a:cxnLst/>
            <a:rect l="l" t="t" r="r" b="b"/>
            <a:pathLst>
              <a:path w="4181475" h="3276600">
                <a:moveTo>
                  <a:pt x="2091689" y="67690"/>
                </a:moveTo>
                <a:lnTo>
                  <a:pt x="2095627" y="69596"/>
                </a:lnTo>
                <a:lnTo>
                  <a:pt x="2101596" y="71627"/>
                </a:lnTo>
                <a:lnTo>
                  <a:pt x="2103501" y="77597"/>
                </a:lnTo>
                <a:lnTo>
                  <a:pt x="2105533" y="81661"/>
                </a:lnTo>
                <a:lnTo>
                  <a:pt x="2103501" y="87629"/>
                </a:lnTo>
                <a:lnTo>
                  <a:pt x="2101596" y="93599"/>
                </a:lnTo>
                <a:lnTo>
                  <a:pt x="2095627" y="95503"/>
                </a:lnTo>
                <a:lnTo>
                  <a:pt x="2091689" y="97536"/>
                </a:lnTo>
                <a:lnTo>
                  <a:pt x="2085721" y="95503"/>
                </a:lnTo>
                <a:lnTo>
                  <a:pt x="2079752" y="93599"/>
                </a:lnTo>
                <a:lnTo>
                  <a:pt x="2077847" y="87629"/>
                </a:lnTo>
                <a:lnTo>
                  <a:pt x="2075814" y="81661"/>
                </a:lnTo>
                <a:lnTo>
                  <a:pt x="2077847" y="77597"/>
                </a:lnTo>
                <a:lnTo>
                  <a:pt x="2079752" y="71627"/>
                </a:lnTo>
                <a:lnTo>
                  <a:pt x="2085721" y="69596"/>
                </a:lnTo>
                <a:lnTo>
                  <a:pt x="2091689" y="67690"/>
                </a:lnTo>
                <a:close/>
              </a:path>
              <a:path w="4181475" h="3276600">
                <a:moveTo>
                  <a:pt x="4009263" y="173227"/>
                </a:moveTo>
                <a:lnTo>
                  <a:pt x="4011168" y="175260"/>
                </a:lnTo>
                <a:lnTo>
                  <a:pt x="4011168" y="2629154"/>
                </a:lnTo>
                <a:lnTo>
                  <a:pt x="172085" y="2629154"/>
                </a:lnTo>
                <a:lnTo>
                  <a:pt x="172085" y="175260"/>
                </a:lnTo>
                <a:lnTo>
                  <a:pt x="172085" y="173227"/>
                </a:lnTo>
                <a:lnTo>
                  <a:pt x="4009263" y="173227"/>
                </a:lnTo>
                <a:close/>
              </a:path>
              <a:path w="4181475" h="3276600">
                <a:moveTo>
                  <a:pt x="102870" y="0"/>
                </a:moveTo>
                <a:lnTo>
                  <a:pt x="51435" y="19812"/>
                </a:lnTo>
                <a:lnTo>
                  <a:pt x="19685" y="51688"/>
                </a:lnTo>
                <a:lnTo>
                  <a:pt x="1904" y="93599"/>
                </a:lnTo>
                <a:lnTo>
                  <a:pt x="0" y="105537"/>
                </a:lnTo>
                <a:lnTo>
                  <a:pt x="0" y="117475"/>
                </a:lnTo>
                <a:lnTo>
                  <a:pt x="0" y="2686939"/>
                </a:lnTo>
                <a:lnTo>
                  <a:pt x="0" y="2698877"/>
                </a:lnTo>
                <a:lnTo>
                  <a:pt x="1904" y="2708910"/>
                </a:lnTo>
                <a:lnTo>
                  <a:pt x="19685" y="2750693"/>
                </a:lnTo>
                <a:lnTo>
                  <a:pt x="51435" y="2782570"/>
                </a:lnTo>
                <a:lnTo>
                  <a:pt x="92963" y="2800477"/>
                </a:lnTo>
                <a:lnTo>
                  <a:pt x="102870" y="2802509"/>
                </a:lnTo>
                <a:lnTo>
                  <a:pt x="4078478" y="2802509"/>
                </a:lnTo>
                <a:lnTo>
                  <a:pt x="4131945" y="2782570"/>
                </a:lnTo>
                <a:lnTo>
                  <a:pt x="4161663" y="2750693"/>
                </a:lnTo>
                <a:lnTo>
                  <a:pt x="4179443" y="2708910"/>
                </a:lnTo>
                <a:lnTo>
                  <a:pt x="4181475" y="2698877"/>
                </a:lnTo>
                <a:lnTo>
                  <a:pt x="4181475" y="2686939"/>
                </a:lnTo>
                <a:lnTo>
                  <a:pt x="4181475" y="117475"/>
                </a:lnTo>
                <a:lnTo>
                  <a:pt x="4181475" y="105537"/>
                </a:lnTo>
                <a:lnTo>
                  <a:pt x="4179443" y="93599"/>
                </a:lnTo>
                <a:lnTo>
                  <a:pt x="4161663" y="51688"/>
                </a:lnTo>
                <a:lnTo>
                  <a:pt x="4131945" y="19812"/>
                </a:lnTo>
                <a:lnTo>
                  <a:pt x="4090416" y="1904"/>
                </a:lnTo>
                <a:lnTo>
                  <a:pt x="4078478" y="0"/>
                </a:lnTo>
                <a:lnTo>
                  <a:pt x="102870" y="0"/>
                </a:lnTo>
                <a:close/>
              </a:path>
              <a:path w="4181475" h="3276600">
                <a:moveTo>
                  <a:pt x="1612773" y="2808478"/>
                </a:moveTo>
                <a:lnTo>
                  <a:pt x="1604899" y="2904109"/>
                </a:lnTo>
                <a:lnTo>
                  <a:pt x="1594993" y="3001645"/>
                </a:lnTo>
                <a:lnTo>
                  <a:pt x="1585087" y="3089275"/>
                </a:lnTo>
                <a:lnTo>
                  <a:pt x="1573149" y="3151035"/>
                </a:lnTo>
                <a:lnTo>
                  <a:pt x="1563243" y="3190887"/>
                </a:lnTo>
                <a:lnTo>
                  <a:pt x="1509902" y="3218764"/>
                </a:lnTo>
                <a:lnTo>
                  <a:pt x="1448562" y="3228733"/>
                </a:lnTo>
                <a:lnTo>
                  <a:pt x="1401064" y="3236683"/>
                </a:lnTo>
                <a:lnTo>
                  <a:pt x="1383284" y="3240684"/>
                </a:lnTo>
                <a:lnTo>
                  <a:pt x="1373377" y="3242678"/>
                </a:lnTo>
                <a:lnTo>
                  <a:pt x="1371346" y="3244672"/>
                </a:lnTo>
                <a:lnTo>
                  <a:pt x="1371346" y="3250653"/>
                </a:lnTo>
                <a:lnTo>
                  <a:pt x="1373377" y="3252622"/>
                </a:lnTo>
                <a:lnTo>
                  <a:pt x="1387221" y="3254616"/>
                </a:lnTo>
                <a:lnTo>
                  <a:pt x="1410970" y="3256610"/>
                </a:lnTo>
                <a:lnTo>
                  <a:pt x="1497964" y="3258604"/>
                </a:lnTo>
                <a:lnTo>
                  <a:pt x="1634489" y="3260598"/>
                </a:lnTo>
                <a:lnTo>
                  <a:pt x="2538857" y="3260598"/>
                </a:lnTo>
                <a:lnTo>
                  <a:pt x="2673477" y="3258604"/>
                </a:lnTo>
                <a:lnTo>
                  <a:pt x="2760599" y="3256610"/>
                </a:lnTo>
                <a:lnTo>
                  <a:pt x="2800096" y="3252622"/>
                </a:lnTo>
                <a:lnTo>
                  <a:pt x="2802128" y="3250653"/>
                </a:lnTo>
                <a:lnTo>
                  <a:pt x="2802128" y="3244672"/>
                </a:lnTo>
                <a:lnTo>
                  <a:pt x="2800096" y="3242678"/>
                </a:lnTo>
                <a:lnTo>
                  <a:pt x="2790190" y="3240684"/>
                </a:lnTo>
                <a:lnTo>
                  <a:pt x="2772409" y="3236683"/>
                </a:lnTo>
                <a:lnTo>
                  <a:pt x="2724912" y="3228733"/>
                </a:lnTo>
                <a:lnTo>
                  <a:pt x="2663571" y="3218764"/>
                </a:lnTo>
                <a:lnTo>
                  <a:pt x="2637917" y="3212807"/>
                </a:lnTo>
                <a:lnTo>
                  <a:pt x="2604262" y="3174949"/>
                </a:lnTo>
                <a:lnTo>
                  <a:pt x="2600325" y="3151035"/>
                </a:lnTo>
                <a:lnTo>
                  <a:pt x="2588387" y="3089275"/>
                </a:lnTo>
                <a:lnTo>
                  <a:pt x="2576449" y="3001645"/>
                </a:lnTo>
                <a:lnTo>
                  <a:pt x="2566670" y="2904109"/>
                </a:lnTo>
                <a:lnTo>
                  <a:pt x="2560701" y="2808478"/>
                </a:lnTo>
                <a:lnTo>
                  <a:pt x="1612773" y="2808478"/>
                </a:lnTo>
                <a:close/>
              </a:path>
              <a:path w="4181475" h="3276600">
                <a:moveTo>
                  <a:pt x="1383284" y="3258604"/>
                </a:moveTo>
                <a:lnTo>
                  <a:pt x="1383284" y="3260598"/>
                </a:lnTo>
                <a:lnTo>
                  <a:pt x="1383284" y="3268560"/>
                </a:lnTo>
                <a:lnTo>
                  <a:pt x="1385189" y="3270554"/>
                </a:lnTo>
                <a:lnTo>
                  <a:pt x="1422781" y="3272548"/>
                </a:lnTo>
                <a:lnTo>
                  <a:pt x="1529714" y="3274542"/>
                </a:lnTo>
                <a:lnTo>
                  <a:pt x="1818639" y="3276536"/>
                </a:lnTo>
                <a:lnTo>
                  <a:pt x="2354834" y="3276536"/>
                </a:lnTo>
                <a:lnTo>
                  <a:pt x="2641854" y="3274542"/>
                </a:lnTo>
                <a:lnTo>
                  <a:pt x="2750693" y="3272548"/>
                </a:lnTo>
                <a:lnTo>
                  <a:pt x="2788284" y="3270554"/>
                </a:lnTo>
                <a:lnTo>
                  <a:pt x="2790190" y="3268560"/>
                </a:lnTo>
                <a:lnTo>
                  <a:pt x="2790190" y="3260598"/>
                </a:lnTo>
                <a:lnTo>
                  <a:pt x="2788284" y="3258604"/>
                </a:lnTo>
                <a:lnTo>
                  <a:pt x="2742692" y="3260598"/>
                </a:lnTo>
                <a:lnTo>
                  <a:pt x="2659633" y="3262604"/>
                </a:lnTo>
                <a:lnTo>
                  <a:pt x="2356866" y="3264598"/>
                </a:lnTo>
                <a:lnTo>
                  <a:pt x="1816608" y="3264598"/>
                </a:lnTo>
                <a:lnTo>
                  <a:pt x="1513839" y="3262604"/>
                </a:lnTo>
                <a:lnTo>
                  <a:pt x="1430654" y="3260598"/>
                </a:lnTo>
                <a:lnTo>
                  <a:pt x="1385189" y="3258604"/>
                </a:lnTo>
                <a:lnTo>
                  <a:pt x="1383284" y="3258604"/>
                </a:lnTo>
                <a:close/>
              </a:path>
            </a:pathLst>
          </a:custGeom>
          <a:ln w="9525">
            <a:solidFill>
              <a:srgbClr val="43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2492" y="1374084"/>
            <a:ext cx="1821180" cy="123283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100"/>
              </a:spcBef>
            </a:pPr>
            <a:r>
              <a:rPr sz="3600" spc="35" dirty="0"/>
              <a:t>Filling</a:t>
            </a:r>
            <a:r>
              <a:rPr sz="3600" spc="-235" dirty="0"/>
              <a:t> </a:t>
            </a:r>
            <a:r>
              <a:rPr sz="3600" spc="110" dirty="0"/>
              <a:t>it </a:t>
            </a:r>
            <a:r>
              <a:rPr sz="3600" spc="70" dirty="0">
                <a:solidFill>
                  <a:srgbClr val="666666"/>
                </a:solidFill>
              </a:rPr>
              <a:t>Out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92492" y="2981642"/>
            <a:ext cx="2811780" cy="5715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55600" marR="5080" indent="-343535">
              <a:lnSpc>
                <a:spcPts val="1430"/>
              </a:lnSpc>
              <a:spcBef>
                <a:spcPts val="15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Click</a:t>
            </a:r>
            <a:r>
              <a:rPr sz="1200" spc="-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666666"/>
                </a:solidFill>
                <a:latin typeface="Trebuchet MS"/>
                <a:cs typeface="Trebuchet MS"/>
              </a:rPr>
              <a:t>on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your</a:t>
            </a:r>
            <a:r>
              <a:rPr sz="12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organization's</a:t>
            </a:r>
            <a:r>
              <a:rPr sz="1200" spc="-1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666666"/>
                </a:solidFill>
                <a:latin typeface="Trebuchet MS"/>
                <a:cs typeface="Trebuchet MS"/>
              </a:rPr>
              <a:t>NAME.  </a:t>
            </a:r>
            <a:r>
              <a:rPr sz="1200" spc="80" dirty="0">
                <a:solidFill>
                  <a:srgbClr val="666666"/>
                </a:solidFill>
                <a:latin typeface="Trebuchet MS"/>
                <a:cs typeface="Trebuchet MS"/>
              </a:rPr>
              <a:t>Do </a:t>
            </a:r>
            <a:r>
              <a:rPr sz="1200" spc="85" dirty="0">
                <a:solidFill>
                  <a:srgbClr val="666666"/>
                </a:solidFill>
                <a:latin typeface="Trebuchet MS"/>
                <a:cs typeface="Trebuchet MS"/>
              </a:rPr>
              <a:t>NOT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click </a:t>
            </a:r>
            <a:r>
              <a:rPr sz="1200" spc="75" dirty="0">
                <a:solidFill>
                  <a:srgbClr val="666666"/>
                </a:solidFill>
                <a:latin typeface="Trebuchet MS"/>
                <a:cs typeface="Trebuchet MS"/>
              </a:rPr>
              <a:t>on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200" spc="-65" dirty="0">
                <a:solidFill>
                  <a:srgbClr val="666666"/>
                </a:solidFill>
                <a:latin typeface="Trebuchet MS"/>
                <a:cs typeface="Trebuchet MS"/>
              </a:rPr>
              <a:t>little </a:t>
            </a:r>
            <a:r>
              <a:rPr sz="1200" spc="35" dirty="0">
                <a:solidFill>
                  <a:srgbClr val="666666"/>
                </a:solidFill>
                <a:latin typeface="Trebuchet MS"/>
                <a:cs typeface="Trebuchet MS"/>
              </a:rPr>
              <a:t>arrow  </a:t>
            </a:r>
            <a:r>
              <a:rPr sz="1200" spc="-10" dirty="0">
                <a:solidFill>
                  <a:srgbClr val="666666"/>
                </a:solidFill>
                <a:latin typeface="Trebuchet MS"/>
                <a:cs typeface="Trebuchet MS"/>
              </a:rPr>
              <a:t>next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200" spc="-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0" dirty="0">
                <a:solidFill>
                  <a:srgbClr val="666666"/>
                </a:solidFill>
                <a:latin typeface="Trebuchet MS"/>
                <a:cs typeface="Trebuchet MS"/>
              </a:rPr>
              <a:t>it.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48125" y="285750"/>
            <a:ext cx="4838700" cy="3076575"/>
            <a:chOff x="4048125" y="285750"/>
            <a:chExt cx="4838700" cy="3076575"/>
          </a:xfrm>
        </p:grpSpPr>
        <p:sp>
          <p:nvSpPr>
            <p:cNvPr id="6" name="object 6"/>
            <p:cNvSpPr/>
            <p:nvPr/>
          </p:nvSpPr>
          <p:spPr>
            <a:xfrm>
              <a:off x="8267700" y="285749"/>
              <a:ext cx="619125" cy="752475"/>
            </a:xfrm>
            <a:custGeom>
              <a:avLst/>
              <a:gdLst/>
              <a:ahLst/>
              <a:cxnLst/>
              <a:rect l="l" t="t" r="r" b="b"/>
              <a:pathLst>
                <a:path w="619125" h="752475">
                  <a:moveTo>
                    <a:pt x="561975" y="715899"/>
                  </a:moveTo>
                  <a:lnTo>
                    <a:pt x="65278" y="715899"/>
                  </a:lnTo>
                  <a:lnTo>
                    <a:pt x="59817" y="714883"/>
                  </a:lnTo>
                  <a:lnTo>
                    <a:pt x="36195" y="683895"/>
                  </a:lnTo>
                  <a:lnTo>
                    <a:pt x="36195" y="57150"/>
                  </a:lnTo>
                  <a:lnTo>
                    <a:pt x="29083" y="57150"/>
                  </a:lnTo>
                  <a:lnTo>
                    <a:pt x="0" y="83693"/>
                  </a:lnTo>
                  <a:lnTo>
                    <a:pt x="0" y="720471"/>
                  </a:lnTo>
                  <a:lnTo>
                    <a:pt x="23622" y="751586"/>
                  </a:lnTo>
                  <a:lnTo>
                    <a:pt x="29083" y="752475"/>
                  </a:lnTo>
                  <a:lnTo>
                    <a:pt x="532892" y="752475"/>
                  </a:lnTo>
                  <a:lnTo>
                    <a:pt x="561086" y="726821"/>
                  </a:lnTo>
                  <a:lnTo>
                    <a:pt x="561975" y="720471"/>
                  </a:lnTo>
                  <a:lnTo>
                    <a:pt x="561975" y="715899"/>
                  </a:lnTo>
                  <a:close/>
                </a:path>
                <a:path w="619125" h="752475">
                  <a:moveTo>
                    <a:pt x="619125" y="144526"/>
                  </a:moveTo>
                  <a:lnTo>
                    <a:pt x="553847" y="144526"/>
                  </a:lnTo>
                  <a:lnTo>
                    <a:pt x="553847" y="251587"/>
                  </a:lnTo>
                  <a:lnTo>
                    <a:pt x="553847" y="338582"/>
                  </a:lnTo>
                  <a:lnTo>
                    <a:pt x="553847" y="424561"/>
                  </a:lnTo>
                  <a:lnTo>
                    <a:pt x="552958" y="428117"/>
                  </a:lnTo>
                  <a:lnTo>
                    <a:pt x="551180" y="430911"/>
                  </a:lnTo>
                  <a:lnTo>
                    <a:pt x="548386" y="432689"/>
                  </a:lnTo>
                  <a:lnTo>
                    <a:pt x="544830" y="433705"/>
                  </a:lnTo>
                  <a:lnTo>
                    <a:pt x="372618" y="433705"/>
                  </a:lnTo>
                  <a:lnTo>
                    <a:pt x="372618" y="511429"/>
                  </a:lnTo>
                  <a:lnTo>
                    <a:pt x="371729" y="515112"/>
                  </a:lnTo>
                  <a:lnTo>
                    <a:pt x="369824" y="517779"/>
                  </a:lnTo>
                  <a:lnTo>
                    <a:pt x="367157" y="519684"/>
                  </a:lnTo>
                  <a:lnTo>
                    <a:pt x="363474" y="520573"/>
                  </a:lnTo>
                  <a:lnTo>
                    <a:pt x="131445" y="520573"/>
                  </a:lnTo>
                  <a:lnTo>
                    <a:pt x="127889" y="519684"/>
                  </a:lnTo>
                  <a:lnTo>
                    <a:pt x="125095" y="517779"/>
                  </a:lnTo>
                  <a:lnTo>
                    <a:pt x="123317" y="515112"/>
                  </a:lnTo>
                  <a:lnTo>
                    <a:pt x="122428" y="511429"/>
                  </a:lnTo>
                  <a:lnTo>
                    <a:pt x="123317" y="507746"/>
                  </a:lnTo>
                  <a:lnTo>
                    <a:pt x="125095" y="505079"/>
                  </a:lnTo>
                  <a:lnTo>
                    <a:pt x="127889" y="503174"/>
                  </a:lnTo>
                  <a:lnTo>
                    <a:pt x="131445" y="502285"/>
                  </a:lnTo>
                  <a:lnTo>
                    <a:pt x="363474" y="502285"/>
                  </a:lnTo>
                  <a:lnTo>
                    <a:pt x="367157" y="503174"/>
                  </a:lnTo>
                  <a:lnTo>
                    <a:pt x="369824" y="505079"/>
                  </a:lnTo>
                  <a:lnTo>
                    <a:pt x="371729" y="507746"/>
                  </a:lnTo>
                  <a:lnTo>
                    <a:pt x="372618" y="511429"/>
                  </a:lnTo>
                  <a:lnTo>
                    <a:pt x="372618" y="433705"/>
                  </a:lnTo>
                  <a:lnTo>
                    <a:pt x="131445" y="433705"/>
                  </a:lnTo>
                  <a:lnTo>
                    <a:pt x="127889" y="432689"/>
                  </a:lnTo>
                  <a:lnTo>
                    <a:pt x="125095" y="430911"/>
                  </a:lnTo>
                  <a:lnTo>
                    <a:pt x="123317" y="428117"/>
                  </a:lnTo>
                  <a:lnTo>
                    <a:pt x="122428" y="424561"/>
                  </a:lnTo>
                  <a:lnTo>
                    <a:pt x="123317" y="420878"/>
                  </a:lnTo>
                  <a:lnTo>
                    <a:pt x="125095" y="418084"/>
                  </a:lnTo>
                  <a:lnTo>
                    <a:pt x="127889" y="416306"/>
                  </a:lnTo>
                  <a:lnTo>
                    <a:pt x="131445" y="415290"/>
                  </a:lnTo>
                  <a:lnTo>
                    <a:pt x="544830" y="415290"/>
                  </a:lnTo>
                  <a:lnTo>
                    <a:pt x="548386" y="416306"/>
                  </a:lnTo>
                  <a:lnTo>
                    <a:pt x="551180" y="418084"/>
                  </a:lnTo>
                  <a:lnTo>
                    <a:pt x="552958" y="420878"/>
                  </a:lnTo>
                  <a:lnTo>
                    <a:pt x="553847" y="424561"/>
                  </a:lnTo>
                  <a:lnTo>
                    <a:pt x="553847" y="338582"/>
                  </a:lnTo>
                  <a:lnTo>
                    <a:pt x="552958" y="342138"/>
                  </a:lnTo>
                  <a:lnTo>
                    <a:pt x="551180" y="344932"/>
                  </a:lnTo>
                  <a:lnTo>
                    <a:pt x="548386" y="346710"/>
                  </a:lnTo>
                  <a:lnTo>
                    <a:pt x="544830" y="347599"/>
                  </a:lnTo>
                  <a:lnTo>
                    <a:pt x="131445" y="347599"/>
                  </a:lnTo>
                  <a:lnTo>
                    <a:pt x="127889" y="346710"/>
                  </a:lnTo>
                  <a:lnTo>
                    <a:pt x="125095" y="344932"/>
                  </a:lnTo>
                  <a:lnTo>
                    <a:pt x="123317" y="342138"/>
                  </a:lnTo>
                  <a:lnTo>
                    <a:pt x="122428" y="338582"/>
                  </a:lnTo>
                  <a:lnTo>
                    <a:pt x="123317" y="334899"/>
                  </a:lnTo>
                  <a:lnTo>
                    <a:pt x="125095" y="332105"/>
                  </a:lnTo>
                  <a:lnTo>
                    <a:pt x="127889" y="329438"/>
                  </a:lnTo>
                  <a:lnTo>
                    <a:pt x="548386" y="329438"/>
                  </a:lnTo>
                  <a:lnTo>
                    <a:pt x="551180" y="332105"/>
                  </a:lnTo>
                  <a:lnTo>
                    <a:pt x="552958" y="334899"/>
                  </a:lnTo>
                  <a:lnTo>
                    <a:pt x="553847" y="338582"/>
                  </a:lnTo>
                  <a:lnTo>
                    <a:pt x="553847" y="251587"/>
                  </a:lnTo>
                  <a:lnTo>
                    <a:pt x="552958" y="255270"/>
                  </a:lnTo>
                  <a:lnTo>
                    <a:pt x="551180" y="258064"/>
                  </a:lnTo>
                  <a:lnTo>
                    <a:pt x="548386" y="259842"/>
                  </a:lnTo>
                  <a:lnTo>
                    <a:pt x="544830" y="260731"/>
                  </a:lnTo>
                  <a:lnTo>
                    <a:pt x="131445" y="260731"/>
                  </a:lnTo>
                  <a:lnTo>
                    <a:pt x="127889" y="259842"/>
                  </a:lnTo>
                  <a:lnTo>
                    <a:pt x="125095" y="258064"/>
                  </a:lnTo>
                  <a:lnTo>
                    <a:pt x="123317" y="255270"/>
                  </a:lnTo>
                  <a:lnTo>
                    <a:pt x="122428" y="251587"/>
                  </a:lnTo>
                  <a:lnTo>
                    <a:pt x="123317" y="247904"/>
                  </a:lnTo>
                  <a:lnTo>
                    <a:pt x="125095" y="245237"/>
                  </a:lnTo>
                  <a:lnTo>
                    <a:pt x="127889" y="243332"/>
                  </a:lnTo>
                  <a:lnTo>
                    <a:pt x="131445" y="242443"/>
                  </a:lnTo>
                  <a:lnTo>
                    <a:pt x="544830" y="242443"/>
                  </a:lnTo>
                  <a:lnTo>
                    <a:pt x="548386" y="243332"/>
                  </a:lnTo>
                  <a:lnTo>
                    <a:pt x="551180" y="245237"/>
                  </a:lnTo>
                  <a:lnTo>
                    <a:pt x="552958" y="247904"/>
                  </a:lnTo>
                  <a:lnTo>
                    <a:pt x="553847" y="251587"/>
                  </a:lnTo>
                  <a:lnTo>
                    <a:pt x="553847" y="144526"/>
                  </a:lnTo>
                  <a:lnTo>
                    <a:pt x="522986" y="144526"/>
                  </a:lnTo>
                  <a:lnTo>
                    <a:pt x="513080" y="143637"/>
                  </a:lnTo>
                  <a:lnTo>
                    <a:pt x="479552" y="115316"/>
                  </a:lnTo>
                  <a:lnTo>
                    <a:pt x="475869" y="97028"/>
                  </a:lnTo>
                  <a:lnTo>
                    <a:pt x="475869" y="0"/>
                  </a:lnTo>
                  <a:lnTo>
                    <a:pt x="80772" y="0"/>
                  </a:lnTo>
                  <a:lnTo>
                    <a:pt x="57150" y="29337"/>
                  </a:lnTo>
                  <a:lnTo>
                    <a:pt x="57150" y="665988"/>
                  </a:lnTo>
                  <a:lnTo>
                    <a:pt x="86233" y="695325"/>
                  </a:lnTo>
                  <a:lnTo>
                    <a:pt x="590042" y="695325"/>
                  </a:lnTo>
                  <a:lnTo>
                    <a:pt x="619125" y="665988"/>
                  </a:lnTo>
                  <a:lnTo>
                    <a:pt x="619125" y="520573"/>
                  </a:lnTo>
                  <a:lnTo>
                    <a:pt x="619125" y="502285"/>
                  </a:lnTo>
                  <a:lnTo>
                    <a:pt x="619125" y="242443"/>
                  </a:lnTo>
                  <a:lnTo>
                    <a:pt x="619125" y="144526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63000" y="285750"/>
              <a:ext cx="123825" cy="123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48125" y="942975"/>
              <a:ext cx="3857625" cy="2419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90948" y="2344610"/>
              <a:ext cx="633730" cy="389255"/>
            </a:xfrm>
            <a:custGeom>
              <a:avLst/>
              <a:gdLst/>
              <a:ahLst/>
              <a:cxnLst/>
              <a:rect l="l" t="t" r="r" b="b"/>
              <a:pathLst>
                <a:path w="633729" h="389255">
                  <a:moveTo>
                    <a:pt x="477889" y="335978"/>
                  </a:moveTo>
                  <a:lnTo>
                    <a:pt x="404749" y="335978"/>
                  </a:lnTo>
                  <a:lnTo>
                    <a:pt x="407288" y="336105"/>
                  </a:lnTo>
                  <a:lnTo>
                    <a:pt x="410082" y="336740"/>
                  </a:lnTo>
                  <a:lnTo>
                    <a:pt x="491236" y="388683"/>
                  </a:lnTo>
                  <a:lnTo>
                    <a:pt x="525818" y="339280"/>
                  </a:lnTo>
                  <a:lnTo>
                    <a:pt x="482600" y="339280"/>
                  </a:lnTo>
                  <a:lnTo>
                    <a:pt x="477889" y="335978"/>
                  </a:lnTo>
                  <a:close/>
                </a:path>
                <a:path w="633729" h="389255">
                  <a:moveTo>
                    <a:pt x="59436" y="58483"/>
                  </a:moveTo>
                  <a:lnTo>
                    <a:pt x="51688" y="59753"/>
                  </a:lnTo>
                  <a:lnTo>
                    <a:pt x="43941" y="61150"/>
                  </a:lnTo>
                  <a:lnTo>
                    <a:pt x="36449" y="64071"/>
                  </a:lnTo>
                  <a:lnTo>
                    <a:pt x="29463" y="68389"/>
                  </a:lnTo>
                  <a:lnTo>
                    <a:pt x="22478" y="72580"/>
                  </a:lnTo>
                  <a:lnTo>
                    <a:pt x="1777" y="107886"/>
                  </a:lnTo>
                  <a:lnTo>
                    <a:pt x="0" y="123888"/>
                  </a:lnTo>
                  <a:lnTo>
                    <a:pt x="2793" y="139509"/>
                  </a:lnTo>
                  <a:lnTo>
                    <a:pt x="5587" y="146875"/>
                  </a:lnTo>
                  <a:lnTo>
                    <a:pt x="10214" y="154368"/>
                  </a:lnTo>
                  <a:lnTo>
                    <a:pt x="14224" y="160972"/>
                  </a:lnTo>
                  <a:lnTo>
                    <a:pt x="19812" y="166941"/>
                  </a:lnTo>
                  <a:lnTo>
                    <a:pt x="150240" y="258127"/>
                  </a:lnTo>
                  <a:lnTo>
                    <a:pt x="146331" y="264318"/>
                  </a:lnTo>
                  <a:lnTo>
                    <a:pt x="137482" y="300418"/>
                  </a:lnTo>
                  <a:lnTo>
                    <a:pt x="137561" y="303085"/>
                  </a:lnTo>
                  <a:lnTo>
                    <a:pt x="152138" y="342070"/>
                  </a:lnTo>
                  <a:lnTo>
                    <a:pt x="186070" y="366019"/>
                  </a:lnTo>
                  <a:lnTo>
                    <a:pt x="206486" y="369554"/>
                  </a:lnTo>
                  <a:lnTo>
                    <a:pt x="213449" y="369373"/>
                  </a:lnTo>
                  <a:lnTo>
                    <a:pt x="220472" y="368490"/>
                  </a:lnTo>
                  <a:lnTo>
                    <a:pt x="404749" y="335978"/>
                  </a:lnTo>
                  <a:lnTo>
                    <a:pt x="477889" y="335978"/>
                  </a:lnTo>
                  <a:lnTo>
                    <a:pt x="475533" y="334327"/>
                  </a:lnTo>
                  <a:lnTo>
                    <a:pt x="205359" y="334327"/>
                  </a:lnTo>
                  <a:lnTo>
                    <a:pt x="196087" y="332295"/>
                  </a:lnTo>
                  <a:lnTo>
                    <a:pt x="191897" y="330390"/>
                  </a:lnTo>
                  <a:lnTo>
                    <a:pt x="187960" y="327596"/>
                  </a:lnTo>
                  <a:lnTo>
                    <a:pt x="183896" y="324802"/>
                  </a:lnTo>
                  <a:lnTo>
                    <a:pt x="173354" y="304863"/>
                  </a:lnTo>
                  <a:lnTo>
                    <a:pt x="172567" y="300926"/>
                  </a:lnTo>
                  <a:lnTo>
                    <a:pt x="186816" y="270446"/>
                  </a:lnTo>
                  <a:lnTo>
                    <a:pt x="189611" y="268414"/>
                  </a:lnTo>
                  <a:lnTo>
                    <a:pt x="209041" y="262699"/>
                  </a:lnTo>
                  <a:lnTo>
                    <a:pt x="212598" y="261937"/>
                  </a:lnTo>
                  <a:lnTo>
                    <a:pt x="216407" y="261175"/>
                  </a:lnTo>
                  <a:lnTo>
                    <a:pt x="47243" y="142684"/>
                  </a:lnTo>
                  <a:lnTo>
                    <a:pt x="44196" y="140652"/>
                  </a:lnTo>
                  <a:lnTo>
                    <a:pt x="41782" y="138112"/>
                  </a:lnTo>
                  <a:lnTo>
                    <a:pt x="37973" y="132016"/>
                  </a:lnTo>
                  <a:lnTo>
                    <a:pt x="36829" y="128841"/>
                  </a:lnTo>
                  <a:lnTo>
                    <a:pt x="35560" y="122237"/>
                  </a:lnTo>
                  <a:lnTo>
                    <a:pt x="35687" y="118808"/>
                  </a:lnTo>
                  <a:lnTo>
                    <a:pt x="57785" y="94678"/>
                  </a:lnTo>
                  <a:lnTo>
                    <a:pt x="61213" y="94043"/>
                  </a:lnTo>
                  <a:lnTo>
                    <a:pt x="132302" y="94043"/>
                  </a:lnTo>
                  <a:lnTo>
                    <a:pt x="91059" y="65087"/>
                  </a:lnTo>
                  <a:lnTo>
                    <a:pt x="83565" y="61912"/>
                  </a:lnTo>
                  <a:lnTo>
                    <a:pt x="67437" y="58610"/>
                  </a:lnTo>
                  <a:lnTo>
                    <a:pt x="59436" y="58483"/>
                  </a:lnTo>
                  <a:close/>
                </a:path>
                <a:path w="633729" h="389255">
                  <a:moveTo>
                    <a:pt x="418830" y="35242"/>
                  </a:moveTo>
                  <a:lnTo>
                    <a:pt x="344297" y="35242"/>
                  </a:lnTo>
                  <a:lnTo>
                    <a:pt x="348868" y="35369"/>
                  </a:lnTo>
                  <a:lnTo>
                    <a:pt x="358013" y="37147"/>
                  </a:lnTo>
                  <a:lnTo>
                    <a:pt x="362330" y="39052"/>
                  </a:lnTo>
                  <a:lnTo>
                    <a:pt x="366394" y="41846"/>
                  </a:lnTo>
                  <a:lnTo>
                    <a:pt x="584073" y="194246"/>
                  </a:lnTo>
                  <a:lnTo>
                    <a:pt x="482600" y="339280"/>
                  </a:lnTo>
                  <a:lnTo>
                    <a:pt x="525818" y="339280"/>
                  </a:lnTo>
                  <a:lnTo>
                    <a:pt x="633476" y="185483"/>
                  </a:lnTo>
                  <a:lnTo>
                    <a:pt x="418830" y="35242"/>
                  </a:lnTo>
                  <a:close/>
                </a:path>
                <a:path w="633729" h="389255">
                  <a:moveTo>
                    <a:pt x="403732" y="300799"/>
                  </a:moveTo>
                  <a:lnTo>
                    <a:pt x="399796" y="300926"/>
                  </a:lnTo>
                  <a:lnTo>
                    <a:pt x="209930" y="334327"/>
                  </a:lnTo>
                  <a:lnTo>
                    <a:pt x="475533" y="334327"/>
                  </a:lnTo>
                  <a:lnTo>
                    <a:pt x="441832" y="310705"/>
                  </a:lnTo>
                  <a:lnTo>
                    <a:pt x="438276" y="308800"/>
                  </a:lnTo>
                  <a:lnTo>
                    <a:pt x="434086" y="307149"/>
                  </a:lnTo>
                  <a:lnTo>
                    <a:pt x="430022" y="305498"/>
                  </a:lnTo>
                  <a:lnTo>
                    <a:pt x="408177" y="301180"/>
                  </a:lnTo>
                  <a:lnTo>
                    <a:pt x="403732" y="300799"/>
                  </a:lnTo>
                  <a:close/>
                </a:path>
                <a:path w="633729" h="389255">
                  <a:moveTo>
                    <a:pt x="132302" y="94043"/>
                  </a:moveTo>
                  <a:lnTo>
                    <a:pt x="61213" y="94043"/>
                  </a:lnTo>
                  <a:lnTo>
                    <a:pt x="64515" y="94170"/>
                  </a:lnTo>
                  <a:lnTo>
                    <a:pt x="71500" y="95694"/>
                  </a:lnTo>
                  <a:lnTo>
                    <a:pt x="74802" y="97091"/>
                  </a:lnTo>
                  <a:lnTo>
                    <a:pt x="237236" y="210756"/>
                  </a:lnTo>
                  <a:lnTo>
                    <a:pt x="239267" y="212280"/>
                  </a:lnTo>
                  <a:lnTo>
                    <a:pt x="241426" y="212661"/>
                  </a:lnTo>
                  <a:lnTo>
                    <a:pt x="246252" y="211899"/>
                  </a:lnTo>
                  <a:lnTo>
                    <a:pt x="248157" y="210629"/>
                  </a:lnTo>
                  <a:lnTo>
                    <a:pt x="249554" y="208597"/>
                  </a:lnTo>
                  <a:lnTo>
                    <a:pt x="251078" y="206565"/>
                  </a:lnTo>
                  <a:lnTo>
                    <a:pt x="251460" y="204406"/>
                  </a:lnTo>
                  <a:lnTo>
                    <a:pt x="250698" y="199580"/>
                  </a:lnTo>
                  <a:lnTo>
                    <a:pt x="249427" y="197675"/>
                  </a:lnTo>
                  <a:lnTo>
                    <a:pt x="247396" y="196278"/>
                  </a:lnTo>
                  <a:lnTo>
                    <a:pt x="196723" y="160718"/>
                  </a:lnTo>
                  <a:lnTo>
                    <a:pt x="221214" y="125920"/>
                  </a:lnTo>
                  <a:lnTo>
                    <a:pt x="177800" y="125920"/>
                  </a:lnTo>
                  <a:lnTo>
                    <a:pt x="132302" y="94043"/>
                  </a:lnTo>
                  <a:close/>
                </a:path>
                <a:path w="633729" h="389255">
                  <a:moveTo>
                    <a:pt x="258175" y="117411"/>
                  </a:moveTo>
                  <a:lnTo>
                    <a:pt x="227202" y="117411"/>
                  </a:lnTo>
                  <a:lnTo>
                    <a:pt x="277875" y="152844"/>
                  </a:lnTo>
                  <a:lnTo>
                    <a:pt x="279907" y="154241"/>
                  </a:lnTo>
                  <a:lnTo>
                    <a:pt x="282066" y="154749"/>
                  </a:lnTo>
                  <a:lnTo>
                    <a:pt x="284479" y="154368"/>
                  </a:lnTo>
                  <a:lnTo>
                    <a:pt x="286892" y="153860"/>
                  </a:lnTo>
                  <a:lnTo>
                    <a:pt x="288798" y="152717"/>
                  </a:lnTo>
                  <a:lnTo>
                    <a:pt x="291591" y="148653"/>
                  </a:lnTo>
                  <a:lnTo>
                    <a:pt x="292100" y="146494"/>
                  </a:lnTo>
                  <a:lnTo>
                    <a:pt x="291718" y="144081"/>
                  </a:lnTo>
                  <a:lnTo>
                    <a:pt x="291211" y="141668"/>
                  </a:lnTo>
                  <a:lnTo>
                    <a:pt x="290067" y="139763"/>
                  </a:lnTo>
                  <a:lnTo>
                    <a:pt x="288036" y="138366"/>
                  </a:lnTo>
                  <a:lnTo>
                    <a:pt x="258175" y="117411"/>
                  </a:lnTo>
                  <a:close/>
                </a:path>
                <a:path w="633729" h="389255">
                  <a:moveTo>
                    <a:pt x="273296" y="37794"/>
                  </a:moveTo>
                  <a:lnTo>
                    <a:pt x="230997" y="54165"/>
                  </a:lnTo>
                  <a:lnTo>
                    <a:pt x="177800" y="125920"/>
                  </a:lnTo>
                  <a:lnTo>
                    <a:pt x="221214" y="125920"/>
                  </a:lnTo>
                  <a:lnTo>
                    <a:pt x="227202" y="117411"/>
                  </a:lnTo>
                  <a:lnTo>
                    <a:pt x="258175" y="117411"/>
                  </a:lnTo>
                  <a:lnTo>
                    <a:pt x="237362" y="102806"/>
                  </a:lnTo>
                  <a:lnTo>
                    <a:pt x="247523" y="88328"/>
                  </a:lnTo>
                  <a:lnTo>
                    <a:pt x="250316" y="84264"/>
                  </a:lnTo>
                  <a:lnTo>
                    <a:pt x="253746" y="80962"/>
                  </a:lnTo>
                  <a:lnTo>
                    <a:pt x="261619" y="76136"/>
                  </a:lnTo>
                  <a:lnTo>
                    <a:pt x="265811" y="74485"/>
                  </a:lnTo>
                  <a:lnTo>
                    <a:pt x="270255" y="73723"/>
                  </a:lnTo>
                  <a:lnTo>
                    <a:pt x="274700" y="72834"/>
                  </a:lnTo>
                  <a:lnTo>
                    <a:pt x="318218" y="72834"/>
                  </a:lnTo>
                  <a:lnTo>
                    <a:pt x="306959" y="64960"/>
                  </a:lnTo>
                  <a:lnTo>
                    <a:pt x="316991" y="50609"/>
                  </a:lnTo>
                  <a:lnTo>
                    <a:pt x="332263" y="38036"/>
                  </a:lnTo>
                  <a:lnTo>
                    <a:pt x="282701" y="38036"/>
                  </a:lnTo>
                  <a:lnTo>
                    <a:pt x="273296" y="37794"/>
                  </a:lnTo>
                  <a:close/>
                </a:path>
                <a:path w="633729" h="389255">
                  <a:moveTo>
                    <a:pt x="318218" y="72834"/>
                  </a:moveTo>
                  <a:lnTo>
                    <a:pt x="274700" y="72834"/>
                  </a:lnTo>
                  <a:lnTo>
                    <a:pt x="279273" y="72961"/>
                  </a:lnTo>
                  <a:lnTo>
                    <a:pt x="288416" y="74739"/>
                  </a:lnTo>
                  <a:lnTo>
                    <a:pt x="292735" y="76644"/>
                  </a:lnTo>
                  <a:lnTo>
                    <a:pt x="296799" y="79438"/>
                  </a:lnTo>
                  <a:lnTo>
                    <a:pt x="333121" y="104838"/>
                  </a:lnTo>
                  <a:lnTo>
                    <a:pt x="335152" y="106235"/>
                  </a:lnTo>
                  <a:lnTo>
                    <a:pt x="347344" y="98488"/>
                  </a:lnTo>
                  <a:lnTo>
                    <a:pt x="346963" y="96075"/>
                  </a:lnTo>
                  <a:lnTo>
                    <a:pt x="346455" y="93662"/>
                  </a:lnTo>
                  <a:lnTo>
                    <a:pt x="345313" y="91757"/>
                  </a:lnTo>
                  <a:lnTo>
                    <a:pt x="343280" y="90360"/>
                  </a:lnTo>
                  <a:lnTo>
                    <a:pt x="318218" y="72834"/>
                  </a:lnTo>
                  <a:close/>
                </a:path>
                <a:path w="633729" h="389255">
                  <a:moveTo>
                    <a:pt x="347376" y="0"/>
                  </a:moveTo>
                  <a:lnTo>
                    <a:pt x="308482" y="10858"/>
                  </a:lnTo>
                  <a:lnTo>
                    <a:pt x="282701" y="38036"/>
                  </a:lnTo>
                  <a:lnTo>
                    <a:pt x="332263" y="38036"/>
                  </a:lnTo>
                  <a:lnTo>
                    <a:pt x="335406" y="36893"/>
                  </a:lnTo>
                  <a:lnTo>
                    <a:pt x="339851" y="36131"/>
                  </a:lnTo>
                  <a:lnTo>
                    <a:pt x="344297" y="35242"/>
                  </a:lnTo>
                  <a:lnTo>
                    <a:pt x="418830" y="35242"/>
                  </a:lnTo>
                  <a:lnTo>
                    <a:pt x="386714" y="12763"/>
                  </a:lnTo>
                  <a:lnTo>
                    <a:pt x="354206" y="472"/>
                  </a:lnTo>
                  <a:lnTo>
                    <a:pt x="347376" y="0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65" dirty="0"/>
              <a:t>18</a:t>
            </a:fld>
            <a:endParaRPr spc="6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1026" y="757300"/>
            <a:ext cx="4181475" cy="3276600"/>
          </a:xfrm>
          <a:custGeom>
            <a:avLst/>
            <a:gdLst/>
            <a:ahLst/>
            <a:cxnLst/>
            <a:rect l="l" t="t" r="r" b="b"/>
            <a:pathLst>
              <a:path w="4181475" h="3276600">
                <a:moveTo>
                  <a:pt x="2091689" y="67690"/>
                </a:moveTo>
                <a:lnTo>
                  <a:pt x="2095627" y="69596"/>
                </a:lnTo>
                <a:lnTo>
                  <a:pt x="2101596" y="71627"/>
                </a:lnTo>
                <a:lnTo>
                  <a:pt x="2103501" y="77597"/>
                </a:lnTo>
                <a:lnTo>
                  <a:pt x="2105533" y="81661"/>
                </a:lnTo>
                <a:lnTo>
                  <a:pt x="2103501" y="87629"/>
                </a:lnTo>
                <a:lnTo>
                  <a:pt x="2101596" y="93599"/>
                </a:lnTo>
                <a:lnTo>
                  <a:pt x="2095627" y="95503"/>
                </a:lnTo>
                <a:lnTo>
                  <a:pt x="2091689" y="97536"/>
                </a:lnTo>
                <a:lnTo>
                  <a:pt x="2085721" y="95503"/>
                </a:lnTo>
                <a:lnTo>
                  <a:pt x="2079752" y="93599"/>
                </a:lnTo>
                <a:lnTo>
                  <a:pt x="2077847" y="87629"/>
                </a:lnTo>
                <a:lnTo>
                  <a:pt x="2075814" y="81661"/>
                </a:lnTo>
                <a:lnTo>
                  <a:pt x="2077847" y="77597"/>
                </a:lnTo>
                <a:lnTo>
                  <a:pt x="2079752" y="71627"/>
                </a:lnTo>
                <a:lnTo>
                  <a:pt x="2085721" y="69596"/>
                </a:lnTo>
                <a:lnTo>
                  <a:pt x="2091689" y="67690"/>
                </a:lnTo>
                <a:close/>
              </a:path>
              <a:path w="4181475" h="3276600">
                <a:moveTo>
                  <a:pt x="4009263" y="173227"/>
                </a:moveTo>
                <a:lnTo>
                  <a:pt x="4011168" y="175260"/>
                </a:lnTo>
                <a:lnTo>
                  <a:pt x="4011168" y="2629154"/>
                </a:lnTo>
                <a:lnTo>
                  <a:pt x="172085" y="2629154"/>
                </a:lnTo>
                <a:lnTo>
                  <a:pt x="172085" y="175260"/>
                </a:lnTo>
                <a:lnTo>
                  <a:pt x="172085" y="173227"/>
                </a:lnTo>
                <a:lnTo>
                  <a:pt x="4009263" y="173227"/>
                </a:lnTo>
                <a:close/>
              </a:path>
              <a:path w="4181475" h="3276600">
                <a:moveTo>
                  <a:pt x="102870" y="0"/>
                </a:moveTo>
                <a:lnTo>
                  <a:pt x="51435" y="19812"/>
                </a:lnTo>
                <a:lnTo>
                  <a:pt x="19685" y="51688"/>
                </a:lnTo>
                <a:lnTo>
                  <a:pt x="1904" y="93599"/>
                </a:lnTo>
                <a:lnTo>
                  <a:pt x="0" y="105537"/>
                </a:lnTo>
                <a:lnTo>
                  <a:pt x="0" y="117475"/>
                </a:lnTo>
                <a:lnTo>
                  <a:pt x="0" y="2686939"/>
                </a:lnTo>
                <a:lnTo>
                  <a:pt x="0" y="2698877"/>
                </a:lnTo>
                <a:lnTo>
                  <a:pt x="1904" y="2708910"/>
                </a:lnTo>
                <a:lnTo>
                  <a:pt x="19685" y="2750693"/>
                </a:lnTo>
                <a:lnTo>
                  <a:pt x="51435" y="2782570"/>
                </a:lnTo>
                <a:lnTo>
                  <a:pt x="92963" y="2800477"/>
                </a:lnTo>
                <a:lnTo>
                  <a:pt x="102870" y="2802509"/>
                </a:lnTo>
                <a:lnTo>
                  <a:pt x="4078478" y="2802509"/>
                </a:lnTo>
                <a:lnTo>
                  <a:pt x="4131945" y="2782570"/>
                </a:lnTo>
                <a:lnTo>
                  <a:pt x="4161663" y="2750693"/>
                </a:lnTo>
                <a:lnTo>
                  <a:pt x="4179443" y="2708910"/>
                </a:lnTo>
                <a:lnTo>
                  <a:pt x="4181475" y="2698877"/>
                </a:lnTo>
                <a:lnTo>
                  <a:pt x="4181475" y="2686939"/>
                </a:lnTo>
                <a:lnTo>
                  <a:pt x="4181475" y="117475"/>
                </a:lnTo>
                <a:lnTo>
                  <a:pt x="4181475" y="105537"/>
                </a:lnTo>
                <a:lnTo>
                  <a:pt x="4179443" y="93599"/>
                </a:lnTo>
                <a:lnTo>
                  <a:pt x="4161663" y="51688"/>
                </a:lnTo>
                <a:lnTo>
                  <a:pt x="4131945" y="19812"/>
                </a:lnTo>
                <a:lnTo>
                  <a:pt x="4090416" y="1904"/>
                </a:lnTo>
                <a:lnTo>
                  <a:pt x="4078478" y="0"/>
                </a:lnTo>
                <a:lnTo>
                  <a:pt x="102870" y="0"/>
                </a:lnTo>
                <a:close/>
              </a:path>
              <a:path w="4181475" h="3276600">
                <a:moveTo>
                  <a:pt x="1612773" y="2808478"/>
                </a:moveTo>
                <a:lnTo>
                  <a:pt x="1604899" y="2904109"/>
                </a:lnTo>
                <a:lnTo>
                  <a:pt x="1594993" y="3001645"/>
                </a:lnTo>
                <a:lnTo>
                  <a:pt x="1585087" y="3089275"/>
                </a:lnTo>
                <a:lnTo>
                  <a:pt x="1573149" y="3151035"/>
                </a:lnTo>
                <a:lnTo>
                  <a:pt x="1563243" y="3190887"/>
                </a:lnTo>
                <a:lnTo>
                  <a:pt x="1509902" y="3218764"/>
                </a:lnTo>
                <a:lnTo>
                  <a:pt x="1448562" y="3228733"/>
                </a:lnTo>
                <a:lnTo>
                  <a:pt x="1401064" y="3236683"/>
                </a:lnTo>
                <a:lnTo>
                  <a:pt x="1383284" y="3240684"/>
                </a:lnTo>
                <a:lnTo>
                  <a:pt x="1373377" y="3242678"/>
                </a:lnTo>
                <a:lnTo>
                  <a:pt x="1371346" y="3244672"/>
                </a:lnTo>
                <a:lnTo>
                  <a:pt x="1371346" y="3250653"/>
                </a:lnTo>
                <a:lnTo>
                  <a:pt x="1373377" y="3252622"/>
                </a:lnTo>
                <a:lnTo>
                  <a:pt x="1387221" y="3254616"/>
                </a:lnTo>
                <a:lnTo>
                  <a:pt x="1410970" y="3256610"/>
                </a:lnTo>
                <a:lnTo>
                  <a:pt x="1497964" y="3258604"/>
                </a:lnTo>
                <a:lnTo>
                  <a:pt x="1634489" y="3260598"/>
                </a:lnTo>
                <a:lnTo>
                  <a:pt x="2538857" y="3260598"/>
                </a:lnTo>
                <a:lnTo>
                  <a:pt x="2673477" y="3258604"/>
                </a:lnTo>
                <a:lnTo>
                  <a:pt x="2760599" y="3256610"/>
                </a:lnTo>
                <a:lnTo>
                  <a:pt x="2800096" y="3252622"/>
                </a:lnTo>
                <a:lnTo>
                  <a:pt x="2802128" y="3250653"/>
                </a:lnTo>
                <a:lnTo>
                  <a:pt x="2802128" y="3244672"/>
                </a:lnTo>
                <a:lnTo>
                  <a:pt x="2800096" y="3242678"/>
                </a:lnTo>
                <a:lnTo>
                  <a:pt x="2790190" y="3240684"/>
                </a:lnTo>
                <a:lnTo>
                  <a:pt x="2772409" y="3236683"/>
                </a:lnTo>
                <a:lnTo>
                  <a:pt x="2724912" y="3228733"/>
                </a:lnTo>
                <a:lnTo>
                  <a:pt x="2663571" y="3218764"/>
                </a:lnTo>
                <a:lnTo>
                  <a:pt x="2637917" y="3212807"/>
                </a:lnTo>
                <a:lnTo>
                  <a:pt x="2604262" y="3174949"/>
                </a:lnTo>
                <a:lnTo>
                  <a:pt x="2600325" y="3151035"/>
                </a:lnTo>
                <a:lnTo>
                  <a:pt x="2588387" y="3089275"/>
                </a:lnTo>
                <a:lnTo>
                  <a:pt x="2576449" y="3001645"/>
                </a:lnTo>
                <a:lnTo>
                  <a:pt x="2566670" y="2904109"/>
                </a:lnTo>
                <a:lnTo>
                  <a:pt x="2560701" y="2808478"/>
                </a:lnTo>
                <a:lnTo>
                  <a:pt x="1612773" y="2808478"/>
                </a:lnTo>
                <a:close/>
              </a:path>
              <a:path w="4181475" h="3276600">
                <a:moveTo>
                  <a:pt x="1383284" y="3258604"/>
                </a:moveTo>
                <a:lnTo>
                  <a:pt x="1383284" y="3260598"/>
                </a:lnTo>
                <a:lnTo>
                  <a:pt x="1383284" y="3268560"/>
                </a:lnTo>
                <a:lnTo>
                  <a:pt x="1385189" y="3270554"/>
                </a:lnTo>
                <a:lnTo>
                  <a:pt x="1422781" y="3272548"/>
                </a:lnTo>
                <a:lnTo>
                  <a:pt x="1529714" y="3274542"/>
                </a:lnTo>
                <a:lnTo>
                  <a:pt x="1818639" y="3276536"/>
                </a:lnTo>
                <a:lnTo>
                  <a:pt x="2354834" y="3276536"/>
                </a:lnTo>
                <a:lnTo>
                  <a:pt x="2641854" y="3274542"/>
                </a:lnTo>
                <a:lnTo>
                  <a:pt x="2750693" y="3272548"/>
                </a:lnTo>
                <a:lnTo>
                  <a:pt x="2788284" y="3270554"/>
                </a:lnTo>
                <a:lnTo>
                  <a:pt x="2790190" y="3268560"/>
                </a:lnTo>
                <a:lnTo>
                  <a:pt x="2790190" y="3260598"/>
                </a:lnTo>
                <a:lnTo>
                  <a:pt x="2788284" y="3258604"/>
                </a:lnTo>
                <a:lnTo>
                  <a:pt x="2742692" y="3260598"/>
                </a:lnTo>
                <a:lnTo>
                  <a:pt x="2659633" y="3262604"/>
                </a:lnTo>
                <a:lnTo>
                  <a:pt x="2356866" y="3264598"/>
                </a:lnTo>
                <a:lnTo>
                  <a:pt x="1816608" y="3264598"/>
                </a:lnTo>
                <a:lnTo>
                  <a:pt x="1513839" y="3262604"/>
                </a:lnTo>
                <a:lnTo>
                  <a:pt x="1430654" y="3260598"/>
                </a:lnTo>
                <a:lnTo>
                  <a:pt x="1385189" y="3258604"/>
                </a:lnTo>
                <a:lnTo>
                  <a:pt x="1383284" y="3258604"/>
                </a:lnTo>
                <a:close/>
              </a:path>
            </a:pathLst>
          </a:custGeom>
          <a:ln w="9525">
            <a:solidFill>
              <a:srgbClr val="43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2492" y="1374084"/>
            <a:ext cx="1821180" cy="123283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100"/>
              </a:spcBef>
            </a:pPr>
            <a:r>
              <a:rPr sz="3600" spc="35" dirty="0"/>
              <a:t>Filling</a:t>
            </a:r>
            <a:r>
              <a:rPr sz="3600" spc="-235" dirty="0"/>
              <a:t> </a:t>
            </a:r>
            <a:r>
              <a:rPr sz="3600" spc="110" dirty="0"/>
              <a:t>it </a:t>
            </a:r>
            <a:r>
              <a:rPr sz="3600" spc="70" dirty="0">
                <a:solidFill>
                  <a:srgbClr val="666666"/>
                </a:solidFill>
              </a:rPr>
              <a:t>Out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92492" y="2981642"/>
            <a:ext cx="2854960" cy="5715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55600" marR="5080" indent="-343535">
              <a:lnSpc>
                <a:spcPts val="1430"/>
              </a:lnSpc>
              <a:spcBef>
                <a:spcPts val="15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Scroll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bottom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and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click </a:t>
            </a:r>
            <a:r>
              <a:rPr sz="1200" spc="75" dirty="0">
                <a:solidFill>
                  <a:srgbClr val="666666"/>
                </a:solidFill>
                <a:latin typeface="Trebuchet MS"/>
                <a:cs typeface="Trebuchet MS"/>
              </a:rPr>
              <a:t>on 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"Create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2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new</a:t>
            </a:r>
            <a:r>
              <a:rPr sz="1200" spc="-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one"</a:t>
            </a:r>
            <a:r>
              <a:rPr sz="1200" spc="-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create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2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666666"/>
                </a:solidFill>
                <a:latin typeface="Trebuchet MS"/>
                <a:cs typeface="Trebuchet MS"/>
              </a:rPr>
              <a:t>sub- 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budget.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62400" y="285750"/>
            <a:ext cx="4924425" cy="3148330"/>
            <a:chOff x="3962400" y="285750"/>
            <a:chExt cx="4924425" cy="3148330"/>
          </a:xfrm>
        </p:grpSpPr>
        <p:sp>
          <p:nvSpPr>
            <p:cNvPr id="6" name="object 6"/>
            <p:cNvSpPr/>
            <p:nvPr/>
          </p:nvSpPr>
          <p:spPr>
            <a:xfrm>
              <a:off x="8267700" y="285749"/>
              <a:ext cx="619125" cy="752475"/>
            </a:xfrm>
            <a:custGeom>
              <a:avLst/>
              <a:gdLst/>
              <a:ahLst/>
              <a:cxnLst/>
              <a:rect l="l" t="t" r="r" b="b"/>
              <a:pathLst>
                <a:path w="619125" h="752475">
                  <a:moveTo>
                    <a:pt x="561975" y="715899"/>
                  </a:moveTo>
                  <a:lnTo>
                    <a:pt x="65278" y="715899"/>
                  </a:lnTo>
                  <a:lnTo>
                    <a:pt x="59817" y="714883"/>
                  </a:lnTo>
                  <a:lnTo>
                    <a:pt x="36195" y="683895"/>
                  </a:lnTo>
                  <a:lnTo>
                    <a:pt x="36195" y="57150"/>
                  </a:lnTo>
                  <a:lnTo>
                    <a:pt x="29083" y="57150"/>
                  </a:lnTo>
                  <a:lnTo>
                    <a:pt x="0" y="83693"/>
                  </a:lnTo>
                  <a:lnTo>
                    <a:pt x="0" y="720471"/>
                  </a:lnTo>
                  <a:lnTo>
                    <a:pt x="23622" y="751586"/>
                  </a:lnTo>
                  <a:lnTo>
                    <a:pt x="29083" y="752475"/>
                  </a:lnTo>
                  <a:lnTo>
                    <a:pt x="532892" y="752475"/>
                  </a:lnTo>
                  <a:lnTo>
                    <a:pt x="561086" y="726821"/>
                  </a:lnTo>
                  <a:lnTo>
                    <a:pt x="561975" y="720471"/>
                  </a:lnTo>
                  <a:lnTo>
                    <a:pt x="561975" y="715899"/>
                  </a:lnTo>
                  <a:close/>
                </a:path>
                <a:path w="619125" h="752475">
                  <a:moveTo>
                    <a:pt x="619125" y="144526"/>
                  </a:moveTo>
                  <a:lnTo>
                    <a:pt x="553847" y="144526"/>
                  </a:lnTo>
                  <a:lnTo>
                    <a:pt x="553847" y="251587"/>
                  </a:lnTo>
                  <a:lnTo>
                    <a:pt x="553847" y="338582"/>
                  </a:lnTo>
                  <a:lnTo>
                    <a:pt x="553847" y="424561"/>
                  </a:lnTo>
                  <a:lnTo>
                    <a:pt x="552958" y="428117"/>
                  </a:lnTo>
                  <a:lnTo>
                    <a:pt x="551180" y="430911"/>
                  </a:lnTo>
                  <a:lnTo>
                    <a:pt x="548386" y="432689"/>
                  </a:lnTo>
                  <a:lnTo>
                    <a:pt x="544830" y="433705"/>
                  </a:lnTo>
                  <a:lnTo>
                    <a:pt x="372618" y="433705"/>
                  </a:lnTo>
                  <a:lnTo>
                    <a:pt x="372618" y="511429"/>
                  </a:lnTo>
                  <a:lnTo>
                    <a:pt x="371729" y="515112"/>
                  </a:lnTo>
                  <a:lnTo>
                    <a:pt x="369824" y="517779"/>
                  </a:lnTo>
                  <a:lnTo>
                    <a:pt x="367157" y="519684"/>
                  </a:lnTo>
                  <a:lnTo>
                    <a:pt x="363474" y="520573"/>
                  </a:lnTo>
                  <a:lnTo>
                    <a:pt x="131445" y="520573"/>
                  </a:lnTo>
                  <a:lnTo>
                    <a:pt x="127889" y="519684"/>
                  </a:lnTo>
                  <a:lnTo>
                    <a:pt x="125095" y="517779"/>
                  </a:lnTo>
                  <a:lnTo>
                    <a:pt x="123317" y="515112"/>
                  </a:lnTo>
                  <a:lnTo>
                    <a:pt x="122428" y="511429"/>
                  </a:lnTo>
                  <a:lnTo>
                    <a:pt x="123317" y="507746"/>
                  </a:lnTo>
                  <a:lnTo>
                    <a:pt x="125095" y="505079"/>
                  </a:lnTo>
                  <a:lnTo>
                    <a:pt x="127889" y="503174"/>
                  </a:lnTo>
                  <a:lnTo>
                    <a:pt x="131445" y="502285"/>
                  </a:lnTo>
                  <a:lnTo>
                    <a:pt x="363474" y="502285"/>
                  </a:lnTo>
                  <a:lnTo>
                    <a:pt x="367157" y="503174"/>
                  </a:lnTo>
                  <a:lnTo>
                    <a:pt x="369824" y="505079"/>
                  </a:lnTo>
                  <a:lnTo>
                    <a:pt x="371729" y="507746"/>
                  </a:lnTo>
                  <a:lnTo>
                    <a:pt x="372618" y="511429"/>
                  </a:lnTo>
                  <a:lnTo>
                    <a:pt x="372618" y="433705"/>
                  </a:lnTo>
                  <a:lnTo>
                    <a:pt x="131445" y="433705"/>
                  </a:lnTo>
                  <a:lnTo>
                    <a:pt x="127889" y="432689"/>
                  </a:lnTo>
                  <a:lnTo>
                    <a:pt x="125095" y="430911"/>
                  </a:lnTo>
                  <a:lnTo>
                    <a:pt x="123317" y="428117"/>
                  </a:lnTo>
                  <a:lnTo>
                    <a:pt x="122428" y="424561"/>
                  </a:lnTo>
                  <a:lnTo>
                    <a:pt x="123317" y="420878"/>
                  </a:lnTo>
                  <a:lnTo>
                    <a:pt x="125095" y="418084"/>
                  </a:lnTo>
                  <a:lnTo>
                    <a:pt x="127889" y="416306"/>
                  </a:lnTo>
                  <a:lnTo>
                    <a:pt x="131445" y="415290"/>
                  </a:lnTo>
                  <a:lnTo>
                    <a:pt x="544830" y="415290"/>
                  </a:lnTo>
                  <a:lnTo>
                    <a:pt x="548386" y="416306"/>
                  </a:lnTo>
                  <a:lnTo>
                    <a:pt x="551180" y="418084"/>
                  </a:lnTo>
                  <a:lnTo>
                    <a:pt x="552958" y="420878"/>
                  </a:lnTo>
                  <a:lnTo>
                    <a:pt x="553847" y="424561"/>
                  </a:lnTo>
                  <a:lnTo>
                    <a:pt x="553847" y="338582"/>
                  </a:lnTo>
                  <a:lnTo>
                    <a:pt x="552958" y="342138"/>
                  </a:lnTo>
                  <a:lnTo>
                    <a:pt x="551180" y="344932"/>
                  </a:lnTo>
                  <a:lnTo>
                    <a:pt x="548386" y="346710"/>
                  </a:lnTo>
                  <a:lnTo>
                    <a:pt x="544830" y="347599"/>
                  </a:lnTo>
                  <a:lnTo>
                    <a:pt x="131445" y="347599"/>
                  </a:lnTo>
                  <a:lnTo>
                    <a:pt x="127889" y="346710"/>
                  </a:lnTo>
                  <a:lnTo>
                    <a:pt x="125095" y="344932"/>
                  </a:lnTo>
                  <a:lnTo>
                    <a:pt x="123317" y="342138"/>
                  </a:lnTo>
                  <a:lnTo>
                    <a:pt x="122428" y="338582"/>
                  </a:lnTo>
                  <a:lnTo>
                    <a:pt x="123317" y="334899"/>
                  </a:lnTo>
                  <a:lnTo>
                    <a:pt x="125095" y="332105"/>
                  </a:lnTo>
                  <a:lnTo>
                    <a:pt x="127889" y="329438"/>
                  </a:lnTo>
                  <a:lnTo>
                    <a:pt x="548386" y="329438"/>
                  </a:lnTo>
                  <a:lnTo>
                    <a:pt x="551180" y="332105"/>
                  </a:lnTo>
                  <a:lnTo>
                    <a:pt x="552958" y="334899"/>
                  </a:lnTo>
                  <a:lnTo>
                    <a:pt x="553847" y="338582"/>
                  </a:lnTo>
                  <a:lnTo>
                    <a:pt x="553847" y="251587"/>
                  </a:lnTo>
                  <a:lnTo>
                    <a:pt x="552958" y="255270"/>
                  </a:lnTo>
                  <a:lnTo>
                    <a:pt x="551180" y="258064"/>
                  </a:lnTo>
                  <a:lnTo>
                    <a:pt x="548386" y="259842"/>
                  </a:lnTo>
                  <a:lnTo>
                    <a:pt x="544830" y="260731"/>
                  </a:lnTo>
                  <a:lnTo>
                    <a:pt x="131445" y="260731"/>
                  </a:lnTo>
                  <a:lnTo>
                    <a:pt x="127889" y="259842"/>
                  </a:lnTo>
                  <a:lnTo>
                    <a:pt x="125095" y="258064"/>
                  </a:lnTo>
                  <a:lnTo>
                    <a:pt x="123317" y="255270"/>
                  </a:lnTo>
                  <a:lnTo>
                    <a:pt x="122428" y="251587"/>
                  </a:lnTo>
                  <a:lnTo>
                    <a:pt x="123317" y="247904"/>
                  </a:lnTo>
                  <a:lnTo>
                    <a:pt x="125095" y="245237"/>
                  </a:lnTo>
                  <a:lnTo>
                    <a:pt x="127889" y="243332"/>
                  </a:lnTo>
                  <a:lnTo>
                    <a:pt x="131445" y="242443"/>
                  </a:lnTo>
                  <a:lnTo>
                    <a:pt x="544830" y="242443"/>
                  </a:lnTo>
                  <a:lnTo>
                    <a:pt x="548386" y="243332"/>
                  </a:lnTo>
                  <a:lnTo>
                    <a:pt x="551180" y="245237"/>
                  </a:lnTo>
                  <a:lnTo>
                    <a:pt x="552958" y="247904"/>
                  </a:lnTo>
                  <a:lnTo>
                    <a:pt x="553847" y="251587"/>
                  </a:lnTo>
                  <a:lnTo>
                    <a:pt x="553847" y="144526"/>
                  </a:lnTo>
                  <a:lnTo>
                    <a:pt x="522986" y="144526"/>
                  </a:lnTo>
                  <a:lnTo>
                    <a:pt x="513080" y="143637"/>
                  </a:lnTo>
                  <a:lnTo>
                    <a:pt x="479552" y="115316"/>
                  </a:lnTo>
                  <a:lnTo>
                    <a:pt x="475869" y="97028"/>
                  </a:lnTo>
                  <a:lnTo>
                    <a:pt x="475869" y="0"/>
                  </a:lnTo>
                  <a:lnTo>
                    <a:pt x="80772" y="0"/>
                  </a:lnTo>
                  <a:lnTo>
                    <a:pt x="57150" y="29337"/>
                  </a:lnTo>
                  <a:lnTo>
                    <a:pt x="57150" y="665988"/>
                  </a:lnTo>
                  <a:lnTo>
                    <a:pt x="86233" y="695325"/>
                  </a:lnTo>
                  <a:lnTo>
                    <a:pt x="590042" y="695325"/>
                  </a:lnTo>
                  <a:lnTo>
                    <a:pt x="619125" y="665988"/>
                  </a:lnTo>
                  <a:lnTo>
                    <a:pt x="619125" y="520573"/>
                  </a:lnTo>
                  <a:lnTo>
                    <a:pt x="619125" y="502285"/>
                  </a:lnTo>
                  <a:lnTo>
                    <a:pt x="619125" y="242443"/>
                  </a:lnTo>
                  <a:lnTo>
                    <a:pt x="619125" y="144526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63000" y="285750"/>
              <a:ext cx="123825" cy="123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62400" y="1038225"/>
              <a:ext cx="4029075" cy="23145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78577" y="3045269"/>
              <a:ext cx="633730" cy="389255"/>
            </a:xfrm>
            <a:custGeom>
              <a:avLst/>
              <a:gdLst/>
              <a:ahLst/>
              <a:cxnLst/>
              <a:rect l="l" t="t" r="r" b="b"/>
              <a:pathLst>
                <a:path w="633729" h="389254">
                  <a:moveTo>
                    <a:pt x="477889" y="335978"/>
                  </a:moveTo>
                  <a:lnTo>
                    <a:pt x="404749" y="335978"/>
                  </a:lnTo>
                  <a:lnTo>
                    <a:pt x="407288" y="336105"/>
                  </a:lnTo>
                  <a:lnTo>
                    <a:pt x="410083" y="336740"/>
                  </a:lnTo>
                  <a:lnTo>
                    <a:pt x="426720" y="343979"/>
                  </a:lnTo>
                  <a:lnTo>
                    <a:pt x="429387" y="345503"/>
                  </a:lnTo>
                  <a:lnTo>
                    <a:pt x="433324" y="348043"/>
                  </a:lnTo>
                  <a:lnTo>
                    <a:pt x="491236" y="388683"/>
                  </a:lnTo>
                  <a:lnTo>
                    <a:pt x="525818" y="339280"/>
                  </a:lnTo>
                  <a:lnTo>
                    <a:pt x="482600" y="339280"/>
                  </a:lnTo>
                  <a:lnTo>
                    <a:pt x="477889" y="335978"/>
                  </a:lnTo>
                  <a:close/>
                </a:path>
                <a:path w="633729" h="389254">
                  <a:moveTo>
                    <a:pt x="59436" y="58483"/>
                  </a:moveTo>
                  <a:lnTo>
                    <a:pt x="22478" y="72580"/>
                  </a:lnTo>
                  <a:lnTo>
                    <a:pt x="1777" y="107886"/>
                  </a:lnTo>
                  <a:lnTo>
                    <a:pt x="0" y="123888"/>
                  </a:lnTo>
                  <a:lnTo>
                    <a:pt x="2794" y="139509"/>
                  </a:lnTo>
                  <a:lnTo>
                    <a:pt x="5587" y="146875"/>
                  </a:lnTo>
                  <a:lnTo>
                    <a:pt x="10214" y="154368"/>
                  </a:lnTo>
                  <a:lnTo>
                    <a:pt x="14224" y="160972"/>
                  </a:lnTo>
                  <a:lnTo>
                    <a:pt x="19812" y="166941"/>
                  </a:lnTo>
                  <a:lnTo>
                    <a:pt x="150240" y="258127"/>
                  </a:lnTo>
                  <a:lnTo>
                    <a:pt x="146331" y="264318"/>
                  </a:lnTo>
                  <a:lnTo>
                    <a:pt x="137482" y="300418"/>
                  </a:lnTo>
                  <a:lnTo>
                    <a:pt x="137598" y="304323"/>
                  </a:lnTo>
                  <a:lnTo>
                    <a:pt x="152138" y="342070"/>
                  </a:lnTo>
                  <a:lnTo>
                    <a:pt x="186070" y="366019"/>
                  </a:lnTo>
                  <a:lnTo>
                    <a:pt x="206486" y="369554"/>
                  </a:lnTo>
                  <a:lnTo>
                    <a:pt x="213449" y="369373"/>
                  </a:lnTo>
                  <a:lnTo>
                    <a:pt x="220472" y="368490"/>
                  </a:lnTo>
                  <a:lnTo>
                    <a:pt x="404749" y="335978"/>
                  </a:lnTo>
                  <a:lnTo>
                    <a:pt x="477889" y="335978"/>
                  </a:lnTo>
                  <a:lnTo>
                    <a:pt x="475533" y="334327"/>
                  </a:lnTo>
                  <a:lnTo>
                    <a:pt x="205359" y="334327"/>
                  </a:lnTo>
                  <a:lnTo>
                    <a:pt x="196087" y="332295"/>
                  </a:lnTo>
                  <a:lnTo>
                    <a:pt x="191897" y="330390"/>
                  </a:lnTo>
                  <a:lnTo>
                    <a:pt x="187960" y="327596"/>
                  </a:lnTo>
                  <a:lnTo>
                    <a:pt x="183896" y="324802"/>
                  </a:lnTo>
                  <a:lnTo>
                    <a:pt x="172593" y="295973"/>
                  </a:lnTo>
                  <a:lnTo>
                    <a:pt x="174371" y="286702"/>
                  </a:lnTo>
                  <a:lnTo>
                    <a:pt x="176275" y="282384"/>
                  </a:lnTo>
                  <a:lnTo>
                    <a:pt x="181483" y="275018"/>
                  </a:lnTo>
                  <a:lnTo>
                    <a:pt x="184023" y="272351"/>
                  </a:lnTo>
                  <a:lnTo>
                    <a:pt x="186817" y="270446"/>
                  </a:lnTo>
                  <a:lnTo>
                    <a:pt x="189611" y="268414"/>
                  </a:lnTo>
                  <a:lnTo>
                    <a:pt x="209042" y="262699"/>
                  </a:lnTo>
                  <a:lnTo>
                    <a:pt x="216408" y="261175"/>
                  </a:lnTo>
                  <a:lnTo>
                    <a:pt x="47244" y="142684"/>
                  </a:lnTo>
                  <a:lnTo>
                    <a:pt x="44196" y="140652"/>
                  </a:lnTo>
                  <a:lnTo>
                    <a:pt x="41783" y="138112"/>
                  </a:lnTo>
                  <a:lnTo>
                    <a:pt x="35687" y="122237"/>
                  </a:lnTo>
                  <a:lnTo>
                    <a:pt x="35687" y="118808"/>
                  </a:lnTo>
                  <a:lnTo>
                    <a:pt x="48387" y="98361"/>
                  </a:lnTo>
                  <a:lnTo>
                    <a:pt x="51308" y="96456"/>
                  </a:lnTo>
                  <a:lnTo>
                    <a:pt x="54483" y="95186"/>
                  </a:lnTo>
                  <a:lnTo>
                    <a:pt x="57912" y="94678"/>
                  </a:lnTo>
                  <a:lnTo>
                    <a:pt x="61213" y="94043"/>
                  </a:lnTo>
                  <a:lnTo>
                    <a:pt x="132429" y="94043"/>
                  </a:lnTo>
                  <a:lnTo>
                    <a:pt x="91059" y="65087"/>
                  </a:lnTo>
                  <a:lnTo>
                    <a:pt x="83565" y="61912"/>
                  </a:lnTo>
                  <a:lnTo>
                    <a:pt x="67437" y="58610"/>
                  </a:lnTo>
                  <a:lnTo>
                    <a:pt x="59436" y="58483"/>
                  </a:lnTo>
                  <a:close/>
                </a:path>
                <a:path w="633729" h="389254">
                  <a:moveTo>
                    <a:pt x="418830" y="35242"/>
                  </a:moveTo>
                  <a:lnTo>
                    <a:pt x="344424" y="35242"/>
                  </a:lnTo>
                  <a:lnTo>
                    <a:pt x="348869" y="35369"/>
                  </a:lnTo>
                  <a:lnTo>
                    <a:pt x="358013" y="37147"/>
                  </a:lnTo>
                  <a:lnTo>
                    <a:pt x="362331" y="39052"/>
                  </a:lnTo>
                  <a:lnTo>
                    <a:pt x="366395" y="41846"/>
                  </a:lnTo>
                  <a:lnTo>
                    <a:pt x="584073" y="194246"/>
                  </a:lnTo>
                  <a:lnTo>
                    <a:pt x="482600" y="339280"/>
                  </a:lnTo>
                  <a:lnTo>
                    <a:pt x="525818" y="339280"/>
                  </a:lnTo>
                  <a:lnTo>
                    <a:pt x="633476" y="185483"/>
                  </a:lnTo>
                  <a:lnTo>
                    <a:pt x="418830" y="35242"/>
                  </a:lnTo>
                  <a:close/>
                </a:path>
                <a:path w="633729" h="389254">
                  <a:moveTo>
                    <a:pt x="403733" y="300799"/>
                  </a:moveTo>
                  <a:lnTo>
                    <a:pt x="399796" y="300926"/>
                  </a:lnTo>
                  <a:lnTo>
                    <a:pt x="209931" y="334327"/>
                  </a:lnTo>
                  <a:lnTo>
                    <a:pt x="475533" y="334327"/>
                  </a:lnTo>
                  <a:lnTo>
                    <a:pt x="441833" y="310705"/>
                  </a:lnTo>
                  <a:lnTo>
                    <a:pt x="403733" y="300799"/>
                  </a:lnTo>
                  <a:close/>
                </a:path>
                <a:path w="633729" h="389254">
                  <a:moveTo>
                    <a:pt x="132429" y="94043"/>
                  </a:moveTo>
                  <a:lnTo>
                    <a:pt x="61213" y="94043"/>
                  </a:lnTo>
                  <a:lnTo>
                    <a:pt x="64515" y="94170"/>
                  </a:lnTo>
                  <a:lnTo>
                    <a:pt x="68072" y="94932"/>
                  </a:lnTo>
                  <a:lnTo>
                    <a:pt x="71500" y="95567"/>
                  </a:lnTo>
                  <a:lnTo>
                    <a:pt x="74802" y="97091"/>
                  </a:lnTo>
                  <a:lnTo>
                    <a:pt x="237236" y="210756"/>
                  </a:lnTo>
                  <a:lnTo>
                    <a:pt x="239268" y="212153"/>
                  </a:lnTo>
                  <a:lnTo>
                    <a:pt x="251587" y="204406"/>
                  </a:lnTo>
                  <a:lnTo>
                    <a:pt x="251078" y="201993"/>
                  </a:lnTo>
                  <a:lnTo>
                    <a:pt x="250698" y="199580"/>
                  </a:lnTo>
                  <a:lnTo>
                    <a:pt x="249427" y="197675"/>
                  </a:lnTo>
                  <a:lnTo>
                    <a:pt x="247396" y="196278"/>
                  </a:lnTo>
                  <a:lnTo>
                    <a:pt x="196723" y="160718"/>
                  </a:lnTo>
                  <a:lnTo>
                    <a:pt x="221214" y="125920"/>
                  </a:lnTo>
                  <a:lnTo>
                    <a:pt x="177926" y="125920"/>
                  </a:lnTo>
                  <a:lnTo>
                    <a:pt x="132429" y="94043"/>
                  </a:lnTo>
                  <a:close/>
                </a:path>
                <a:path w="633729" h="389254">
                  <a:moveTo>
                    <a:pt x="258175" y="117411"/>
                  </a:moveTo>
                  <a:lnTo>
                    <a:pt x="227202" y="117411"/>
                  </a:lnTo>
                  <a:lnTo>
                    <a:pt x="277875" y="152844"/>
                  </a:lnTo>
                  <a:lnTo>
                    <a:pt x="279908" y="154241"/>
                  </a:lnTo>
                  <a:lnTo>
                    <a:pt x="282067" y="154749"/>
                  </a:lnTo>
                  <a:lnTo>
                    <a:pt x="284480" y="154368"/>
                  </a:lnTo>
                  <a:lnTo>
                    <a:pt x="286893" y="153860"/>
                  </a:lnTo>
                  <a:lnTo>
                    <a:pt x="288798" y="152717"/>
                  </a:lnTo>
                  <a:lnTo>
                    <a:pt x="291592" y="148653"/>
                  </a:lnTo>
                  <a:lnTo>
                    <a:pt x="292100" y="146494"/>
                  </a:lnTo>
                  <a:lnTo>
                    <a:pt x="291719" y="144081"/>
                  </a:lnTo>
                  <a:lnTo>
                    <a:pt x="291211" y="141668"/>
                  </a:lnTo>
                  <a:lnTo>
                    <a:pt x="290068" y="139763"/>
                  </a:lnTo>
                  <a:lnTo>
                    <a:pt x="288036" y="138366"/>
                  </a:lnTo>
                  <a:lnTo>
                    <a:pt x="258175" y="117411"/>
                  </a:lnTo>
                  <a:close/>
                </a:path>
                <a:path w="633729" h="389254">
                  <a:moveTo>
                    <a:pt x="273298" y="37794"/>
                  </a:moveTo>
                  <a:lnTo>
                    <a:pt x="231012" y="54165"/>
                  </a:lnTo>
                  <a:lnTo>
                    <a:pt x="177926" y="125920"/>
                  </a:lnTo>
                  <a:lnTo>
                    <a:pt x="221214" y="125920"/>
                  </a:lnTo>
                  <a:lnTo>
                    <a:pt x="227202" y="117411"/>
                  </a:lnTo>
                  <a:lnTo>
                    <a:pt x="258175" y="117411"/>
                  </a:lnTo>
                  <a:lnTo>
                    <a:pt x="237362" y="102806"/>
                  </a:lnTo>
                  <a:lnTo>
                    <a:pt x="247523" y="88328"/>
                  </a:lnTo>
                  <a:lnTo>
                    <a:pt x="250317" y="84264"/>
                  </a:lnTo>
                  <a:lnTo>
                    <a:pt x="253746" y="80962"/>
                  </a:lnTo>
                  <a:lnTo>
                    <a:pt x="257683" y="78549"/>
                  </a:lnTo>
                  <a:lnTo>
                    <a:pt x="261620" y="76009"/>
                  </a:lnTo>
                  <a:lnTo>
                    <a:pt x="265811" y="74485"/>
                  </a:lnTo>
                  <a:lnTo>
                    <a:pt x="270256" y="73723"/>
                  </a:lnTo>
                  <a:lnTo>
                    <a:pt x="274700" y="72834"/>
                  </a:lnTo>
                  <a:lnTo>
                    <a:pt x="318343" y="72834"/>
                  </a:lnTo>
                  <a:lnTo>
                    <a:pt x="306959" y="64833"/>
                  </a:lnTo>
                  <a:lnTo>
                    <a:pt x="316992" y="50609"/>
                  </a:lnTo>
                  <a:lnTo>
                    <a:pt x="332263" y="38036"/>
                  </a:lnTo>
                  <a:lnTo>
                    <a:pt x="282701" y="38036"/>
                  </a:lnTo>
                  <a:lnTo>
                    <a:pt x="273298" y="37794"/>
                  </a:lnTo>
                  <a:close/>
                </a:path>
                <a:path w="633729" h="389254">
                  <a:moveTo>
                    <a:pt x="318343" y="72834"/>
                  </a:moveTo>
                  <a:lnTo>
                    <a:pt x="274700" y="72834"/>
                  </a:lnTo>
                  <a:lnTo>
                    <a:pt x="279273" y="72961"/>
                  </a:lnTo>
                  <a:lnTo>
                    <a:pt x="288417" y="74739"/>
                  </a:lnTo>
                  <a:lnTo>
                    <a:pt x="292735" y="76644"/>
                  </a:lnTo>
                  <a:lnTo>
                    <a:pt x="296799" y="79438"/>
                  </a:lnTo>
                  <a:lnTo>
                    <a:pt x="333121" y="104838"/>
                  </a:lnTo>
                  <a:lnTo>
                    <a:pt x="335152" y="106235"/>
                  </a:lnTo>
                  <a:lnTo>
                    <a:pt x="347345" y="98488"/>
                  </a:lnTo>
                  <a:lnTo>
                    <a:pt x="346583" y="93662"/>
                  </a:lnTo>
                  <a:lnTo>
                    <a:pt x="345313" y="91757"/>
                  </a:lnTo>
                  <a:lnTo>
                    <a:pt x="343281" y="90360"/>
                  </a:lnTo>
                  <a:lnTo>
                    <a:pt x="318343" y="72834"/>
                  </a:lnTo>
                  <a:close/>
                </a:path>
                <a:path w="633729" h="389254">
                  <a:moveTo>
                    <a:pt x="347376" y="0"/>
                  </a:moveTo>
                  <a:lnTo>
                    <a:pt x="308610" y="10858"/>
                  </a:lnTo>
                  <a:lnTo>
                    <a:pt x="282701" y="38036"/>
                  </a:lnTo>
                  <a:lnTo>
                    <a:pt x="332263" y="38036"/>
                  </a:lnTo>
                  <a:lnTo>
                    <a:pt x="335407" y="36893"/>
                  </a:lnTo>
                  <a:lnTo>
                    <a:pt x="339851" y="36131"/>
                  </a:lnTo>
                  <a:lnTo>
                    <a:pt x="344424" y="35242"/>
                  </a:lnTo>
                  <a:lnTo>
                    <a:pt x="418830" y="35242"/>
                  </a:lnTo>
                  <a:lnTo>
                    <a:pt x="386714" y="12763"/>
                  </a:lnTo>
                  <a:lnTo>
                    <a:pt x="354206" y="472"/>
                  </a:lnTo>
                  <a:lnTo>
                    <a:pt x="347376" y="0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65" dirty="0"/>
              <a:t>19</a:t>
            </a:fld>
            <a:endParaRPr spc="6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1712" y="650493"/>
            <a:ext cx="325564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220" dirty="0">
                <a:solidFill>
                  <a:srgbClr val="434343"/>
                </a:solidFill>
              </a:rPr>
              <a:t>What </a:t>
            </a:r>
            <a:r>
              <a:rPr sz="3950" spc="-130" dirty="0">
                <a:solidFill>
                  <a:srgbClr val="434343"/>
                </a:solidFill>
              </a:rPr>
              <a:t>is</a:t>
            </a:r>
            <a:r>
              <a:rPr sz="3950" spc="-475" dirty="0">
                <a:solidFill>
                  <a:srgbClr val="434343"/>
                </a:solidFill>
              </a:rPr>
              <a:t> </a:t>
            </a:r>
            <a:r>
              <a:rPr sz="3950" spc="-235" dirty="0">
                <a:solidFill>
                  <a:srgbClr val="434343"/>
                </a:solidFill>
              </a:rPr>
              <a:t>SAC?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1001712" y="1474406"/>
            <a:ext cx="6680200" cy="3192145"/>
          </a:xfrm>
          <a:prstGeom prst="rect">
            <a:avLst/>
          </a:prstGeom>
        </p:spPr>
        <p:txBody>
          <a:bodyPr vert="horz" wrap="square" lIns="0" tIns="10160" rIns="0" bIns="0" rtlCol="0" anchor="t">
            <a:spAutoFit/>
          </a:bodyPr>
          <a:lstStyle/>
          <a:p>
            <a:pPr marL="469900" marR="160020" indent="-343535">
              <a:lnSpc>
                <a:spcPct val="100899"/>
              </a:lnSpc>
              <a:spcBef>
                <a:spcPts val="80"/>
              </a:spcBef>
              <a:buClr>
                <a:srgbClr val="FFB600"/>
              </a:buClr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z="1800" spc="60" dirty="0">
                <a:solidFill>
                  <a:srgbClr val="666666"/>
                </a:solidFill>
                <a:latin typeface="Trebuchet MS"/>
                <a:cs typeface="Trebuchet MS"/>
              </a:rPr>
              <a:t>Every</a:t>
            </a:r>
            <a:r>
              <a:rPr sz="18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666666"/>
                </a:solidFill>
                <a:latin typeface="Trebuchet MS"/>
                <a:cs typeface="Trebuchet MS"/>
              </a:rPr>
              <a:t>semester,</a:t>
            </a:r>
            <a:r>
              <a:rPr sz="1800" spc="-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666666"/>
                </a:solidFill>
                <a:latin typeface="Trebuchet MS"/>
                <a:cs typeface="Trebuchet MS"/>
              </a:rPr>
              <a:t>students</a:t>
            </a:r>
            <a:r>
              <a:rPr sz="1800" spc="-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666666"/>
                </a:solidFill>
                <a:latin typeface="Trebuchet MS"/>
                <a:cs typeface="Trebuchet MS"/>
              </a:rPr>
              <a:t>pay</a:t>
            </a:r>
            <a:r>
              <a:rPr sz="1800" spc="-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45" dirty="0">
                <a:solidFill>
                  <a:srgbClr val="666666"/>
                </a:solidFill>
                <a:latin typeface="Trebuchet MS"/>
                <a:cs typeface="Trebuchet MS"/>
              </a:rPr>
              <a:t>segregated</a:t>
            </a:r>
            <a:r>
              <a:rPr sz="1800" b="1" spc="-2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30" dirty="0">
                <a:solidFill>
                  <a:srgbClr val="666666"/>
                </a:solidFill>
                <a:latin typeface="Trebuchet MS"/>
                <a:cs typeface="Trebuchet MS"/>
              </a:rPr>
              <a:t>fees</a:t>
            </a:r>
            <a:r>
              <a:rPr sz="1800" b="1" spc="-2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666666"/>
                </a:solidFill>
                <a:latin typeface="Trebuchet MS"/>
                <a:cs typeface="Trebuchet MS"/>
              </a:rPr>
              <a:t>that</a:t>
            </a:r>
            <a:r>
              <a:rPr sz="1800" spc="-1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666666"/>
                </a:solidFill>
                <a:latin typeface="Trebuchet MS"/>
                <a:cs typeface="Trebuchet MS"/>
              </a:rPr>
              <a:t>fund  </a:t>
            </a:r>
            <a:r>
              <a:rPr sz="1800" spc="-20" dirty="0">
                <a:solidFill>
                  <a:srgbClr val="666666"/>
                </a:solidFill>
                <a:latin typeface="Trebuchet MS"/>
                <a:cs typeface="Trebuchet MS"/>
              </a:rPr>
              <a:t>different</a:t>
            </a:r>
            <a:r>
              <a:rPr sz="18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666666"/>
                </a:solidFill>
                <a:latin typeface="Trebuchet MS"/>
                <a:cs typeface="Trebuchet MS"/>
              </a:rPr>
              <a:t>things</a:t>
            </a:r>
            <a:r>
              <a:rPr sz="1800" spc="-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on</a:t>
            </a:r>
            <a:r>
              <a:rPr sz="18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95" dirty="0">
                <a:solidFill>
                  <a:srgbClr val="666666"/>
                </a:solidFill>
                <a:latin typeface="Trebuchet MS"/>
                <a:cs typeface="Trebuchet MS"/>
              </a:rPr>
              <a:t>campus</a:t>
            </a:r>
            <a:r>
              <a:rPr sz="18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666666"/>
                </a:solidFill>
                <a:latin typeface="Trebuchet MS"/>
                <a:cs typeface="Trebuchet MS"/>
              </a:rPr>
              <a:t>(the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Trebuchet MS"/>
                <a:cs typeface="Trebuchet MS"/>
              </a:rPr>
              <a:t>Union,</a:t>
            </a:r>
            <a:r>
              <a:rPr sz="1800" spc="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Resource</a:t>
            </a:r>
            <a:r>
              <a:rPr sz="18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666666"/>
                </a:solidFill>
                <a:latin typeface="Trebuchet MS"/>
                <a:cs typeface="Trebuchet MS"/>
              </a:rPr>
              <a:t>Centers,  </a:t>
            </a:r>
            <a:r>
              <a:rPr sz="1800" spc="30" dirty="0">
                <a:solidFill>
                  <a:srgbClr val="666666"/>
                </a:solidFill>
                <a:latin typeface="Trebuchet MS"/>
                <a:cs typeface="Trebuchet MS"/>
              </a:rPr>
              <a:t>Green </a:t>
            </a:r>
            <a:r>
              <a:rPr sz="1800" spc="15" dirty="0">
                <a:solidFill>
                  <a:srgbClr val="666666"/>
                </a:solidFill>
                <a:latin typeface="Trebuchet MS"/>
                <a:cs typeface="Trebuchet MS"/>
              </a:rPr>
              <a:t>Fund, </a:t>
            </a:r>
            <a:r>
              <a:rPr sz="1800" spc="-90" dirty="0">
                <a:solidFill>
                  <a:srgbClr val="666666"/>
                </a:solidFill>
                <a:latin typeface="Trebuchet MS"/>
                <a:cs typeface="Trebuchet MS"/>
              </a:rPr>
              <a:t>etc.)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including</a:t>
            </a:r>
            <a:r>
              <a:rPr sz="1800" spc="-1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80" dirty="0">
                <a:solidFill>
                  <a:srgbClr val="666666"/>
                </a:solidFill>
                <a:latin typeface="Trebuchet MS"/>
                <a:cs typeface="Trebuchet MS"/>
              </a:rPr>
              <a:t>SAC</a:t>
            </a:r>
            <a:endParaRPr sz="1800">
              <a:latin typeface="Trebuchet MS"/>
              <a:cs typeface="Trebuchet MS"/>
            </a:endParaRPr>
          </a:p>
          <a:p>
            <a:pPr marL="469900" marR="57785" indent="-343535">
              <a:lnSpc>
                <a:spcPct val="100899"/>
              </a:lnSpc>
              <a:spcBef>
                <a:spcPts val="150"/>
              </a:spcBef>
              <a:buClr>
                <a:srgbClr val="FFB600"/>
              </a:buClr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This</a:t>
            </a:r>
            <a:r>
              <a:rPr sz="1800" spc="-8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90" dirty="0">
                <a:solidFill>
                  <a:srgbClr val="666666"/>
                </a:solidFill>
                <a:latin typeface="Trebuchet MS"/>
                <a:cs typeface="Trebuchet MS"/>
              </a:rPr>
              <a:t>means</a:t>
            </a:r>
            <a:r>
              <a:rPr sz="1800" spc="-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666666"/>
                </a:solidFill>
                <a:latin typeface="Trebuchet MS"/>
                <a:cs typeface="Trebuchet MS"/>
              </a:rPr>
              <a:t>that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8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80" dirty="0">
                <a:solidFill>
                  <a:srgbClr val="666666"/>
                </a:solidFill>
                <a:latin typeface="Trebuchet MS"/>
                <a:cs typeface="Trebuchet MS"/>
              </a:rPr>
              <a:t>SAC</a:t>
            </a:r>
            <a:r>
              <a:rPr sz="1800" spc="-1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666666"/>
                </a:solidFill>
                <a:latin typeface="Trebuchet MS"/>
                <a:cs typeface="Trebuchet MS"/>
              </a:rPr>
              <a:t>budget</a:t>
            </a:r>
            <a:r>
              <a:rPr sz="18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666666"/>
                </a:solidFill>
                <a:latin typeface="Trebuchet MS"/>
                <a:cs typeface="Trebuchet MS"/>
              </a:rPr>
              <a:t>is</a:t>
            </a:r>
            <a:r>
              <a:rPr sz="1800" spc="-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666666"/>
                </a:solidFill>
                <a:latin typeface="Trebuchet MS"/>
                <a:cs typeface="Trebuchet MS"/>
              </a:rPr>
              <a:t>dependent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on</a:t>
            </a:r>
            <a:r>
              <a:rPr sz="18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666666"/>
                </a:solidFill>
                <a:latin typeface="Trebuchet MS"/>
                <a:cs typeface="Trebuchet MS"/>
              </a:rPr>
              <a:t>variety  </a:t>
            </a:r>
            <a:r>
              <a:rPr sz="1800" spc="5" dirty="0">
                <a:solidFill>
                  <a:srgbClr val="666666"/>
                </a:solidFill>
                <a:latin typeface="Trebuchet MS"/>
                <a:cs typeface="Trebuchet MS"/>
              </a:rPr>
              <a:t>of </a:t>
            </a:r>
            <a:r>
              <a:rPr sz="1800" spc="-25" dirty="0">
                <a:solidFill>
                  <a:srgbClr val="666666"/>
                </a:solidFill>
                <a:latin typeface="Trebuchet MS"/>
                <a:cs typeface="Trebuchet MS"/>
              </a:rPr>
              <a:t>factors,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most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notably </a:t>
            </a:r>
            <a:r>
              <a:rPr sz="1800" b="1" spc="70" dirty="0">
                <a:solidFill>
                  <a:srgbClr val="666666"/>
                </a:solidFill>
                <a:latin typeface="Trebuchet MS"/>
                <a:cs typeface="Trebuchet MS"/>
              </a:rPr>
              <a:t>how </a:t>
            </a:r>
            <a:r>
              <a:rPr sz="1800" b="1" spc="45" dirty="0">
                <a:solidFill>
                  <a:srgbClr val="666666"/>
                </a:solidFill>
                <a:latin typeface="Trebuchet MS"/>
                <a:cs typeface="Trebuchet MS"/>
              </a:rPr>
              <a:t>many </a:t>
            </a:r>
            <a:r>
              <a:rPr sz="1800" b="1" spc="15" dirty="0">
                <a:solidFill>
                  <a:srgbClr val="666666"/>
                </a:solidFill>
                <a:latin typeface="Trebuchet MS"/>
                <a:cs typeface="Trebuchet MS"/>
              </a:rPr>
              <a:t>students </a:t>
            </a:r>
            <a:r>
              <a:rPr sz="1800" b="1" spc="-10" dirty="0">
                <a:solidFill>
                  <a:srgbClr val="666666"/>
                </a:solidFill>
                <a:latin typeface="Trebuchet MS"/>
                <a:cs typeface="Trebuchet MS"/>
              </a:rPr>
              <a:t>enroll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and  </a:t>
            </a:r>
            <a:r>
              <a:rPr sz="1800" spc="90" dirty="0">
                <a:solidFill>
                  <a:srgbClr val="666666"/>
                </a:solidFill>
                <a:latin typeface="Trebuchet MS"/>
                <a:cs typeface="Trebuchet MS"/>
              </a:rPr>
              <a:t>how</a:t>
            </a:r>
            <a:r>
              <a:rPr sz="180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90" dirty="0">
                <a:solidFill>
                  <a:srgbClr val="666666"/>
                </a:solidFill>
                <a:latin typeface="Trebuchet MS"/>
                <a:cs typeface="Trebuchet MS"/>
              </a:rPr>
              <a:t>much</a:t>
            </a:r>
            <a:r>
              <a:rPr sz="18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666666"/>
                </a:solidFill>
                <a:latin typeface="Trebuchet MS"/>
                <a:cs typeface="Trebuchet MS"/>
              </a:rPr>
              <a:t>funding</a:t>
            </a:r>
            <a:r>
              <a:rPr sz="18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70" dirty="0">
                <a:solidFill>
                  <a:srgbClr val="666666"/>
                </a:solidFill>
                <a:latin typeface="Trebuchet MS"/>
                <a:cs typeface="Trebuchet MS"/>
              </a:rPr>
              <a:t>RSOs</a:t>
            </a:r>
            <a:r>
              <a:rPr sz="1800" spc="-1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00" dirty="0">
                <a:solidFill>
                  <a:srgbClr val="666666"/>
                </a:solidFill>
                <a:latin typeface="Trebuchet MS"/>
                <a:cs typeface="Trebuchet MS"/>
              </a:rPr>
              <a:t>use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666666"/>
                </a:solidFill>
                <a:latin typeface="Trebuchet MS"/>
                <a:cs typeface="Trebuchet MS"/>
              </a:rPr>
              <a:t>from</a:t>
            </a:r>
            <a:r>
              <a:rPr sz="18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80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666666"/>
                </a:solidFill>
                <a:latin typeface="Trebuchet MS"/>
                <a:cs typeface="Trebuchet MS"/>
              </a:rPr>
              <a:t>prior</a:t>
            </a:r>
            <a:r>
              <a:rPr sz="1800" spc="-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666666"/>
                </a:solidFill>
                <a:latin typeface="Trebuchet MS"/>
                <a:cs typeface="Trebuchet MS"/>
              </a:rPr>
              <a:t>semester</a:t>
            </a:r>
            <a:endParaRPr sz="1800">
              <a:latin typeface="Trebuchet MS"/>
              <a:cs typeface="Trebuchet MS"/>
            </a:endParaRPr>
          </a:p>
          <a:p>
            <a:pPr marL="469900" marR="5080" indent="-343535">
              <a:lnSpc>
                <a:spcPct val="99100"/>
              </a:lnSpc>
              <a:spcBef>
                <a:spcPts val="265"/>
              </a:spcBef>
              <a:buClr>
                <a:srgbClr val="FFB600"/>
              </a:buClr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z="1800" spc="180" dirty="0">
                <a:solidFill>
                  <a:srgbClr val="666666"/>
                </a:solidFill>
                <a:latin typeface="Trebuchet MS"/>
                <a:cs typeface="Trebuchet MS"/>
              </a:rPr>
              <a:t>SAC </a:t>
            </a:r>
            <a:r>
              <a:rPr sz="1800" dirty="0">
                <a:solidFill>
                  <a:srgbClr val="666666"/>
                </a:solidFill>
                <a:latin typeface="Trebuchet MS"/>
                <a:cs typeface="Trebuchet MS"/>
              </a:rPr>
              <a:t>is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800" spc="-5" dirty="0">
                <a:solidFill>
                  <a:srgbClr val="666666"/>
                </a:solidFill>
                <a:latin typeface="Trebuchet MS"/>
                <a:cs typeface="Trebuchet MS"/>
              </a:rPr>
              <a:t>committee, </a:t>
            </a:r>
            <a:r>
              <a:rPr sz="1800" spc="105" dirty="0">
                <a:solidFill>
                  <a:srgbClr val="666666"/>
                </a:solidFill>
                <a:latin typeface="Trebuchet MS"/>
                <a:cs typeface="Trebuchet MS"/>
              </a:rPr>
              <a:t>composed </a:t>
            </a:r>
            <a:r>
              <a:rPr sz="1800" spc="5" dirty="0">
                <a:solidFill>
                  <a:srgbClr val="666666"/>
                </a:solidFill>
                <a:latin typeface="Trebuchet MS"/>
                <a:cs typeface="Trebuchet MS"/>
              </a:rPr>
              <a:t>of </a:t>
            </a:r>
            <a:r>
              <a:rPr sz="1800" spc="50" dirty="0">
                <a:solidFill>
                  <a:srgbClr val="666666"/>
                </a:solidFill>
                <a:latin typeface="Trebuchet MS"/>
                <a:cs typeface="Trebuchet MS"/>
              </a:rPr>
              <a:t>Student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Association  </a:t>
            </a:r>
            <a:r>
              <a:rPr sz="1800" spc="20" dirty="0">
                <a:solidFill>
                  <a:srgbClr val="666666"/>
                </a:solidFill>
                <a:latin typeface="Trebuchet MS"/>
                <a:cs typeface="Trebuchet MS"/>
              </a:rPr>
              <a:t>representatives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and </a:t>
            </a:r>
            <a:r>
              <a:rPr sz="1800" spc="180" dirty="0">
                <a:solidFill>
                  <a:srgbClr val="666666"/>
                </a:solidFill>
                <a:latin typeface="Trebuchet MS"/>
                <a:cs typeface="Trebuchet MS"/>
              </a:rPr>
              <a:t>RSO </a:t>
            </a:r>
            <a:r>
              <a:rPr sz="1800" spc="45" dirty="0">
                <a:solidFill>
                  <a:srgbClr val="666666"/>
                </a:solidFill>
                <a:latin typeface="Trebuchet MS"/>
                <a:cs typeface="Trebuchet MS"/>
              </a:rPr>
              <a:t>members, </a:t>
            </a:r>
            <a:r>
              <a:rPr sz="1800" spc="55" dirty="0">
                <a:solidFill>
                  <a:srgbClr val="666666"/>
                </a:solidFill>
                <a:latin typeface="Trebuchet MS"/>
                <a:cs typeface="Trebuchet MS"/>
              </a:rPr>
              <a:t>responsible </a:t>
            </a:r>
            <a:r>
              <a:rPr sz="1800" spc="-20" dirty="0">
                <a:solidFill>
                  <a:srgbClr val="666666"/>
                </a:solidFill>
                <a:latin typeface="Trebuchet MS"/>
                <a:cs typeface="Trebuchet MS"/>
              </a:rPr>
              <a:t>for  </a:t>
            </a:r>
            <a:r>
              <a:rPr sz="1800" spc="20" dirty="0">
                <a:solidFill>
                  <a:srgbClr val="666666"/>
                </a:solidFill>
                <a:latin typeface="Trebuchet MS"/>
                <a:cs typeface="Trebuchet MS"/>
              </a:rPr>
              <a:t>allocating</a:t>
            </a:r>
            <a:r>
              <a:rPr sz="18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666666"/>
                </a:solidFill>
                <a:latin typeface="Trebuchet MS"/>
                <a:cs typeface="Trebuchet MS"/>
              </a:rPr>
              <a:t>funds</a:t>
            </a:r>
            <a:r>
              <a:rPr sz="1800" spc="-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800" spc="-1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55" dirty="0">
                <a:solidFill>
                  <a:srgbClr val="666666"/>
                </a:solidFill>
                <a:latin typeface="Trebuchet MS"/>
                <a:cs typeface="Trebuchet MS"/>
              </a:rPr>
              <a:t>RSO's</a:t>
            </a:r>
            <a:r>
              <a:rPr sz="1800" spc="-1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-30" dirty="0">
                <a:solidFill>
                  <a:srgbClr val="666666"/>
                </a:solidFill>
                <a:latin typeface="Trebuchet MS"/>
                <a:cs typeface="Trebuchet MS"/>
              </a:rPr>
              <a:t>fairly</a:t>
            </a:r>
            <a:r>
              <a:rPr sz="1800" b="1" spc="-1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666666"/>
                </a:solidFill>
                <a:latin typeface="Trebuchet MS"/>
                <a:cs typeface="Trebuchet MS"/>
              </a:rPr>
              <a:t>&amp;</a:t>
            </a:r>
            <a:r>
              <a:rPr sz="1800" spc="-2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666666"/>
                </a:solidFill>
                <a:latin typeface="Trebuchet MS"/>
                <a:cs typeface="Trebuchet MS"/>
              </a:rPr>
              <a:t>in</a:t>
            </a:r>
            <a:r>
              <a:rPr sz="18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666666"/>
                </a:solidFill>
                <a:latin typeface="Trebuchet MS"/>
                <a:cs typeface="Trebuchet MS"/>
              </a:rPr>
              <a:t>accordance</a:t>
            </a:r>
            <a:r>
              <a:rPr sz="1800" spc="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666666"/>
                </a:solidFill>
                <a:latin typeface="Trebuchet MS"/>
                <a:cs typeface="Trebuchet MS"/>
              </a:rPr>
              <a:t>with</a:t>
            </a:r>
            <a:r>
              <a:rPr sz="18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20" dirty="0">
                <a:solidFill>
                  <a:srgbClr val="666666"/>
                </a:solidFill>
                <a:latin typeface="Trebuchet MS"/>
                <a:cs typeface="Trebuchet MS"/>
              </a:rPr>
              <a:t>policy</a:t>
            </a:r>
            <a:endParaRPr sz="1800">
              <a:latin typeface="Trebuchet MS"/>
              <a:cs typeface="Trebuchet MS"/>
            </a:endParaRPr>
          </a:p>
          <a:p>
            <a:pPr marL="12700" marR="167005">
              <a:lnSpc>
                <a:spcPct val="100899"/>
              </a:lnSpc>
              <a:spcBef>
                <a:spcPts val="675"/>
              </a:spcBef>
            </a:pPr>
            <a:r>
              <a:rPr sz="1800" spc="185" dirty="0">
                <a:solidFill>
                  <a:srgbClr val="666666"/>
                </a:solidFill>
                <a:latin typeface="Trebuchet MS"/>
                <a:cs typeface="Trebuchet MS"/>
              </a:rPr>
              <a:t>SAC</a:t>
            </a:r>
            <a:r>
              <a:rPr sz="1800" spc="-1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666666"/>
                </a:solidFill>
                <a:latin typeface="Trebuchet MS"/>
                <a:cs typeface="Trebuchet MS"/>
              </a:rPr>
              <a:t>is</a:t>
            </a:r>
            <a:r>
              <a:rPr sz="1800" spc="-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666666"/>
                </a:solidFill>
                <a:latin typeface="Trebuchet MS"/>
                <a:cs typeface="Trebuchet MS"/>
              </a:rPr>
              <a:t>one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666666"/>
                </a:solidFill>
                <a:latin typeface="Trebuchet MS"/>
                <a:cs typeface="Trebuchet MS"/>
              </a:rPr>
              <a:t>place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666666"/>
                </a:solidFill>
                <a:latin typeface="Trebuchet MS"/>
                <a:cs typeface="Trebuchet MS"/>
              </a:rPr>
              <a:t>where</a:t>
            </a:r>
            <a:r>
              <a:rPr sz="18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666666"/>
                </a:solidFill>
                <a:latin typeface="Trebuchet MS"/>
                <a:cs typeface="Trebuchet MS"/>
              </a:rPr>
              <a:t>students</a:t>
            </a:r>
            <a:r>
              <a:rPr sz="1800" spc="-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666666"/>
                </a:solidFill>
                <a:latin typeface="Trebuchet MS"/>
                <a:cs typeface="Trebuchet MS"/>
              </a:rPr>
              <a:t>have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666666"/>
                </a:solidFill>
                <a:latin typeface="Trebuchet MS"/>
                <a:cs typeface="Trebuchet MS"/>
              </a:rPr>
              <a:t>direct</a:t>
            </a:r>
            <a:r>
              <a:rPr sz="18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95" dirty="0">
                <a:solidFill>
                  <a:srgbClr val="666666"/>
                </a:solidFill>
                <a:latin typeface="Trebuchet MS"/>
                <a:cs typeface="Trebuchet MS"/>
              </a:rPr>
              <a:t>say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666666"/>
                </a:solidFill>
                <a:latin typeface="Trebuchet MS"/>
                <a:cs typeface="Trebuchet MS"/>
              </a:rPr>
              <a:t>in</a:t>
            </a:r>
            <a:r>
              <a:rPr sz="18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90" dirty="0">
                <a:solidFill>
                  <a:srgbClr val="666666"/>
                </a:solidFill>
                <a:latin typeface="Trebuchet MS"/>
                <a:cs typeface="Trebuchet MS"/>
              </a:rPr>
              <a:t>how</a:t>
            </a:r>
            <a:r>
              <a:rPr lang="en-US" spc="90" dirty="0">
                <a:solidFill>
                  <a:srgbClr val="666666"/>
                </a:solidFill>
                <a:latin typeface="Trebuchet MS"/>
                <a:cs typeface="Trebuchet MS"/>
              </a:rPr>
              <a:t> </a:t>
            </a:r>
            <a:r>
              <a:rPr sz="1800" spc="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666666"/>
                </a:solidFill>
                <a:latin typeface="Trebuchet MS"/>
                <a:cs typeface="Trebuchet MS"/>
              </a:rPr>
              <a:t>their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segregated </a:t>
            </a:r>
            <a:r>
              <a:rPr sz="1800" spc="55" dirty="0">
                <a:solidFill>
                  <a:srgbClr val="666666"/>
                </a:solidFill>
                <a:latin typeface="Trebuchet MS"/>
                <a:cs typeface="Trebuchet MS"/>
              </a:rPr>
              <a:t>fees </a:t>
            </a:r>
            <a:r>
              <a:rPr sz="1800" dirty="0">
                <a:solidFill>
                  <a:srgbClr val="666666"/>
                </a:solidFill>
                <a:latin typeface="Trebuchet MS"/>
                <a:cs typeface="Trebuchet MS"/>
              </a:rPr>
              <a:t>are</a:t>
            </a:r>
            <a:r>
              <a:rPr sz="1800" spc="-3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666666"/>
                </a:solidFill>
                <a:latin typeface="Trebuchet MS"/>
                <a:cs typeface="Trebuchet MS"/>
              </a:rPr>
              <a:t>spent!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15300" y="228599"/>
            <a:ext cx="542925" cy="876300"/>
          </a:xfrm>
          <a:custGeom>
            <a:avLst/>
            <a:gdLst/>
            <a:ahLst/>
            <a:cxnLst/>
            <a:rect l="l" t="t" r="r" b="b"/>
            <a:pathLst>
              <a:path w="542925" h="876300">
                <a:moveTo>
                  <a:pt x="371475" y="321818"/>
                </a:moveTo>
                <a:lnTo>
                  <a:pt x="339344" y="349123"/>
                </a:lnTo>
                <a:lnTo>
                  <a:pt x="335534" y="351663"/>
                </a:lnTo>
                <a:lnTo>
                  <a:pt x="330454" y="353060"/>
                </a:lnTo>
                <a:lnTo>
                  <a:pt x="326517" y="351663"/>
                </a:lnTo>
                <a:lnTo>
                  <a:pt x="322707" y="349123"/>
                </a:lnTo>
                <a:lnTo>
                  <a:pt x="271399" y="304800"/>
                </a:lnTo>
                <a:lnTo>
                  <a:pt x="220218" y="349123"/>
                </a:lnTo>
                <a:lnTo>
                  <a:pt x="216281" y="351663"/>
                </a:lnTo>
                <a:lnTo>
                  <a:pt x="212471" y="353060"/>
                </a:lnTo>
                <a:lnTo>
                  <a:pt x="207391" y="351663"/>
                </a:lnTo>
                <a:lnTo>
                  <a:pt x="203581" y="349123"/>
                </a:lnTo>
                <a:lnTo>
                  <a:pt x="171450" y="321818"/>
                </a:lnTo>
                <a:lnTo>
                  <a:pt x="240665" y="647700"/>
                </a:lnTo>
                <a:lnTo>
                  <a:pt x="302133" y="647700"/>
                </a:lnTo>
                <a:lnTo>
                  <a:pt x="371475" y="321818"/>
                </a:lnTo>
                <a:close/>
              </a:path>
              <a:path w="542925" h="876300">
                <a:moveTo>
                  <a:pt x="380949" y="743013"/>
                </a:moveTo>
                <a:lnTo>
                  <a:pt x="171450" y="743013"/>
                </a:lnTo>
                <a:lnTo>
                  <a:pt x="171450" y="790575"/>
                </a:lnTo>
                <a:lnTo>
                  <a:pt x="380949" y="790575"/>
                </a:lnTo>
                <a:lnTo>
                  <a:pt x="380949" y="743013"/>
                </a:lnTo>
                <a:close/>
              </a:path>
              <a:path w="542925" h="876300">
                <a:moveTo>
                  <a:pt x="380949" y="666813"/>
                </a:moveTo>
                <a:lnTo>
                  <a:pt x="171450" y="666813"/>
                </a:lnTo>
                <a:lnTo>
                  <a:pt x="171450" y="714375"/>
                </a:lnTo>
                <a:lnTo>
                  <a:pt x="380949" y="714375"/>
                </a:lnTo>
                <a:lnTo>
                  <a:pt x="380949" y="666813"/>
                </a:lnTo>
                <a:close/>
              </a:path>
              <a:path w="542925" h="876300">
                <a:moveTo>
                  <a:pt x="381000" y="809625"/>
                </a:moveTo>
                <a:lnTo>
                  <a:pt x="171450" y="809625"/>
                </a:lnTo>
                <a:lnTo>
                  <a:pt x="171450" y="819150"/>
                </a:lnTo>
                <a:lnTo>
                  <a:pt x="267462" y="874903"/>
                </a:lnTo>
                <a:lnTo>
                  <a:pt x="276225" y="876300"/>
                </a:lnTo>
                <a:lnTo>
                  <a:pt x="284988" y="874903"/>
                </a:lnTo>
                <a:lnTo>
                  <a:pt x="363601" y="846328"/>
                </a:lnTo>
                <a:lnTo>
                  <a:pt x="381000" y="819150"/>
                </a:lnTo>
                <a:lnTo>
                  <a:pt x="381000" y="809625"/>
                </a:lnTo>
                <a:close/>
              </a:path>
              <a:path w="542925" h="876300">
                <a:moveTo>
                  <a:pt x="542925" y="270637"/>
                </a:moveTo>
                <a:lnTo>
                  <a:pt x="536448" y="215519"/>
                </a:lnTo>
                <a:lnTo>
                  <a:pt x="520954" y="165481"/>
                </a:lnTo>
                <a:lnTo>
                  <a:pt x="496570" y="119253"/>
                </a:lnTo>
                <a:lnTo>
                  <a:pt x="463169" y="79502"/>
                </a:lnTo>
                <a:lnTo>
                  <a:pt x="423291" y="46228"/>
                </a:lnTo>
                <a:lnTo>
                  <a:pt x="376936" y="21844"/>
                </a:lnTo>
                <a:lnTo>
                  <a:pt x="325501" y="5207"/>
                </a:lnTo>
                <a:lnTo>
                  <a:pt x="271526" y="0"/>
                </a:lnTo>
                <a:lnTo>
                  <a:pt x="243205" y="1270"/>
                </a:lnTo>
                <a:lnTo>
                  <a:pt x="190373" y="12827"/>
                </a:lnTo>
                <a:lnTo>
                  <a:pt x="142875" y="33401"/>
                </a:lnTo>
                <a:lnTo>
                  <a:pt x="99060" y="61595"/>
                </a:lnTo>
                <a:lnTo>
                  <a:pt x="63119" y="98806"/>
                </a:lnTo>
                <a:lnTo>
                  <a:pt x="33528" y="141097"/>
                </a:lnTo>
                <a:lnTo>
                  <a:pt x="12954" y="189865"/>
                </a:lnTo>
                <a:lnTo>
                  <a:pt x="2667" y="242443"/>
                </a:lnTo>
                <a:lnTo>
                  <a:pt x="0" y="270637"/>
                </a:lnTo>
                <a:lnTo>
                  <a:pt x="2667" y="298831"/>
                </a:lnTo>
                <a:lnTo>
                  <a:pt x="12954" y="351409"/>
                </a:lnTo>
                <a:lnTo>
                  <a:pt x="33528" y="397637"/>
                </a:lnTo>
                <a:lnTo>
                  <a:pt x="57912" y="438658"/>
                </a:lnTo>
                <a:lnTo>
                  <a:pt x="100330" y="500253"/>
                </a:lnTo>
                <a:lnTo>
                  <a:pt x="126111" y="543814"/>
                </a:lnTo>
                <a:lnTo>
                  <a:pt x="137668" y="566928"/>
                </a:lnTo>
                <a:lnTo>
                  <a:pt x="147955" y="592455"/>
                </a:lnTo>
                <a:lnTo>
                  <a:pt x="156972" y="619506"/>
                </a:lnTo>
                <a:lnTo>
                  <a:pt x="163449" y="647700"/>
                </a:lnTo>
                <a:lnTo>
                  <a:pt x="214884" y="647700"/>
                </a:lnTo>
                <a:lnTo>
                  <a:pt x="171069" y="446278"/>
                </a:lnTo>
                <a:lnTo>
                  <a:pt x="140208" y="296291"/>
                </a:lnTo>
                <a:lnTo>
                  <a:pt x="140208" y="289814"/>
                </a:lnTo>
                <a:lnTo>
                  <a:pt x="142875" y="284734"/>
                </a:lnTo>
                <a:lnTo>
                  <a:pt x="146685" y="282194"/>
                </a:lnTo>
                <a:lnTo>
                  <a:pt x="151892" y="280924"/>
                </a:lnTo>
                <a:lnTo>
                  <a:pt x="155702" y="280924"/>
                </a:lnTo>
                <a:lnTo>
                  <a:pt x="160909" y="283464"/>
                </a:lnTo>
                <a:lnTo>
                  <a:pt x="212344" y="328295"/>
                </a:lnTo>
                <a:lnTo>
                  <a:pt x="262509" y="283464"/>
                </a:lnTo>
                <a:lnTo>
                  <a:pt x="267589" y="280924"/>
                </a:lnTo>
                <a:lnTo>
                  <a:pt x="275336" y="280924"/>
                </a:lnTo>
                <a:lnTo>
                  <a:pt x="280416" y="283464"/>
                </a:lnTo>
                <a:lnTo>
                  <a:pt x="330708" y="328295"/>
                </a:lnTo>
                <a:lnTo>
                  <a:pt x="382016" y="283464"/>
                </a:lnTo>
                <a:lnTo>
                  <a:pt x="387223" y="280924"/>
                </a:lnTo>
                <a:lnTo>
                  <a:pt x="391033" y="280924"/>
                </a:lnTo>
                <a:lnTo>
                  <a:pt x="396240" y="282194"/>
                </a:lnTo>
                <a:lnTo>
                  <a:pt x="400050" y="284734"/>
                </a:lnTo>
                <a:lnTo>
                  <a:pt x="402717" y="289814"/>
                </a:lnTo>
                <a:lnTo>
                  <a:pt x="402717" y="296291"/>
                </a:lnTo>
                <a:lnTo>
                  <a:pt x="371856" y="446278"/>
                </a:lnTo>
                <a:lnTo>
                  <a:pt x="328041" y="647700"/>
                </a:lnTo>
                <a:lnTo>
                  <a:pt x="379603" y="647700"/>
                </a:lnTo>
                <a:lnTo>
                  <a:pt x="394970" y="592455"/>
                </a:lnTo>
                <a:lnTo>
                  <a:pt x="416814" y="543814"/>
                </a:lnTo>
                <a:lnTo>
                  <a:pt x="442595" y="500253"/>
                </a:lnTo>
                <a:lnTo>
                  <a:pt x="485013" y="438658"/>
                </a:lnTo>
                <a:lnTo>
                  <a:pt x="497840" y="418084"/>
                </a:lnTo>
                <a:lnTo>
                  <a:pt x="520954" y="374523"/>
                </a:lnTo>
                <a:lnTo>
                  <a:pt x="536448" y="325755"/>
                </a:lnTo>
                <a:lnTo>
                  <a:pt x="540385" y="298831"/>
                </a:lnTo>
                <a:lnTo>
                  <a:pt x="542925" y="270637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91193" y="4773504"/>
            <a:ext cx="176530" cy="215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250" b="1" spc="45" dirty="0">
                <a:solidFill>
                  <a:srgbClr val="FFB600"/>
                </a:solidFill>
                <a:latin typeface="Arial"/>
                <a:cs typeface="Arial"/>
              </a:rPr>
              <a:t>2</a:t>
            </a:fld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1026" y="757300"/>
            <a:ext cx="4181475" cy="3276600"/>
          </a:xfrm>
          <a:custGeom>
            <a:avLst/>
            <a:gdLst/>
            <a:ahLst/>
            <a:cxnLst/>
            <a:rect l="l" t="t" r="r" b="b"/>
            <a:pathLst>
              <a:path w="4181475" h="3276600">
                <a:moveTo>
                  <a:pt x="2091689" y="67690"/>
                </a:moveTo>
                <a:lnTo>
                  <a:pt x="2095627" y="69596"/>
                </a:lnTo>
                <a:lnTo>
                  <a:pt x="2101596" y="71627"/>
                </a:lnTo>
                <a:lnTo>
                  <a:pt x="2103501" y="77597"/>
                </a:lnTo>
                <a:lnTo>
                  <a:pt x="2105533" y="81661"/>
                </a:lnTo>
                <a:lnTo>
                  <a:pt x="2103501" y="87629"/>
                </a:lnTo>
                <a:lnTo>
                  <a:pt x="2101596" y="93599"/>
                </a:lnTo>
                <a:lnTo>
                  <a:pt x="2095627" y="95503"/>
                </a:lnTo>
                <a:lnTo>
                  <a:pt x="2091689" y="97536"/>
                </a:lnTo>
                <a:lnTo>
                  <a:pt x="2085721" y="95503"/>
                </a:lnTo>
                <a:lnTo>
                  <a:pt x="2079752" y="93599"/>
                </a:lnTo>
                <a:lnTo>
                  <a:pt x="2077847" y="87629"/>
                </a:lnTo>
                <a:lnTo>
                  <a:pt x="2075814" y="81661"/>
                </a:lnTo>
                <a:lnTo>
                  <a:pt x="2077847" y="77597"/>
                </a:lnTo>
                <a:lnTo>
                  <a:pt x="2079752" y="71627"/>
                </a:lnTo>
                <a:lnTo>
                  <a:pt x="2085721" y="69596"/>
                </a:lnTo>
                <a:lnTo>
                  <a:pt x="2091689" y="67690"/>
                </a:lnTo>
                <a:close/>
              </a:path>
              <a:path w="4181475" h="3276600">
                <a:moveTo>
                  <a:pt x="4009263" y="173227"/>
                </a:moveTo>
                <a:lnTo>
                  <a:pt x="4011168" y="175260"/>
                </a:lnTo>
                <a:lnTo>
                  <a:pt x="4011168" y="2629154"/>
                </a:lnTo>
                <a:lnTo>
                  <a:pt x="172085" y="2629154"/>
                </a:lnTo>
                <a:lnTo>
                  <a:pt x="172085" y="175260"/>
                </a:lnTo>
                <a:lnTo>
                  <a:pt x="172085" y="173227"/>
                </a:lnTo>
                <a:lnTo>
                  <a:pt x="4009263" y="173227"/>
                </a:lnTo>
                <a:close/>
              </a:path>
              <a:path w="4181475" h="3276600">
                <a:moveTo>
                  <a:pt x="102870" y="0"/>
                </a:moveTo>
                <a:lnTo>
                  <a:pt x="51435" y="19812"/>
                </a:lnTo>
                <a:lnTo>
                  <a:pt x="19685" y="51688"/>
                </a:lnTo>
                <a:lnTo>
                  <a:pt x="1904" y="93599"/>
                </a:lnTo>
                <a:lnTo>
                  <a:pt x="0" y="105537"/>
                </a:lnTo>
                <a:lnTo>
                  <a:pt x="0" y="117475"/>
                </a:lnTo>
                <a:lnTo>
                  <a:pt x="0" y="2686939"/>
                </a:lnTo>
                <a:lnTo>
                  <a:pt x="0" y="2698877"/>
                </a:lnTo>
                <a:lnTo>
                  <a:pt x="1904" y="2708910"/>
                </a:lnTo>
                <a:lnTo>
                  <a:pt x="19685" y="2750693"/>
                </a:lnTo>
                <a:lnTo>
                  <a:pt x="51435" y="2782570"/>
                </a:lnTo>
                <a:lnTo>
                  <a:pt x="92963" y="2800477"/>
                </a:lnTo>
                <a:lnTo>
                  <a:pt x="102870" y="2802509"/>
                </a:lnTo>
                <a:lnTo>
                  <a:pt x="4078478" y="2802509"/>
                </a:lnTo>
                <a:lnTo>
                  <a:pt x="4131945" y="2782570"/>
                </a:lnTo>
                <a:lnTo>
                  <a:pt x="4161663" y="2750693"/>
                </a:lnTo>
                <a:lnTo>
                  <a:pt x="4179443" y="2708910"/>
                </a:lnTo>
                <a:lnTo>
                  <a:pt x="4181475" y="2698877"/>
                </a:lnTo>
                <a:lnTo>
                  <a:pt x="4181475" y="2686939"/>
                </a:lnTo>
                <a:lnTo>
                  <a:pt x="4181475" y="117475"/>
                </a:lnTo>
                <a:lnTo>
                  <a:pt x="4181475" y="105537"/>
                </a:lnTo>
                <a:lnTo>
                  <a:pt x="4179443" y="93599"/>
                </a:lnTo>
                <a:lnTo>
                  <a:pt x="4161663" y="51688"/>
                </a:lnTo>
                <a:lnTo>
                  <a:pt x="4131945" y="19812"/>
                </a:lnTo>
                <a:lnTo>
                  <a:pt x="4090416" y="1904"/>
                </a:lnTo>
                <a:lnTo>
                  <a:pt x="4078478" y="0"/>
                </a:lnTo>
                <a:lnTo>
                  <a:pt x="102870" y="0"/>
                </a:lnTo>
                <a:close/>
              </a:path>
              <a:path w="4181475" h="3276600">
                <a:moveTo>
                  <a:pt x="1612773" y="2808478"/>
                </a:moveTo>
                <a:lnTo>
                  <a:pt x="1604899" y="2904109"/>
                </a:lnTo>
                <a:lnTo>
                  <a:pt x="1594993" y="3001645"/>
                </a:lnTo>
                <a:lnTo>
                  <a:pt x="1585087" y="3089275"/>
                </a:lnTo>
                <a:lnTo>
                  <a:pt x="1573149" y="3151035"/>
                </a:lnTo>
                <a:lnTo>
                  <a:pt x="1563243" y="3190887"/>
                </a:lnTo>
                <a:lnTo>
                  <a:pt x="1509902" y="3218764"/>
                </a:lnTo>
                <a:lnTo>
                  <a:pt x="1448562" y="3228733"/>
                </a:lnTo>
                <a:lnTo>
                  <a:pt x="1401064" y="3236683"/>
                </a:lnTo>
                <a:lnTo>
                  <a:pt x="1383284" y="3240684"/>
                </a:lnTo>
                <a:lnTo>
                  <a:pt x="1373377" y="3242678"/>
                </a:lnTo>
                <a:lnTo>
                  <a:pt x="1371346" y="3244672"/>
                </a:lnTo>
                <a:lnTo>
                  <a:pt x="1371346" y="3250653"/>
                </a:lnTo>
                <a:lnTo>
                  <a:pt x="1373377" y="3252622"/>
                </a:lnTo>
                <a:lnTo>
                  <a:pt x="1387221" y="3254616"/>
                </a:lnTo>
                <a:lnTo>
                  <a:pt x="1410970" y="3256610"/>
                </a:lnTo>
                <a:lnTo>
                  <a:pt x="1497964" y="3258604"/>
                </a:lnTo>
                <a:lnTo>
                  <a:pt x="1634489" y="3260598"/>
                </a:lnTo>
                <a:lnTo>
                  <a:pt x="2538857" y="3260598"/>
                </a:lnTo>
                <a:lnTo>
                  <a:pt x="2673477" y="3258604"/>
                </a:lnTo>
                <a:lnTo>
                  <a:pt x="2760599" y="3256610"/>
                </a:lnTo>
                <a:lnTo>
                  <a:pt x="2800096" y="3252622"/>
                </a:lnTo>
                <a:lnTo>
                  <a:pt x="2802128" y="3250653"/>
                </a:lnTo>
                <a:lnTo>
                  <a:pt x="2802128" y="3244672"/>
                </a:lnTo>
                <a:lnTo>
                  <a:pt x="2800096" y="3242678"/>
                </a:lnTo>
                <a:lnTo>
                  <a:pt x="2790190" y="3240684"/>
                </a:lnTo>
                <a:lnTo>
                  <a:pt x="2772409" y="3236683"/>
                </a:lnTo>
                <a:lnTo>
                  <a:pt x="2724912" y="3228733"/>
                </a:lnTo>
                <a:lnTo>
                  <a:pt x="2663571" y="3218764"/>
                </a:lnTo>
                <a:lnTo>
                  <a:pt x="2637917" y="3212807"/>
                </a:lnTo>
                <a:lnTo>
                  <a:pt x="2604262" y="3174949"/>
                </a:lnTo>
                <a:lnTo>
                  <a:pt x="2600325" y="3151035"/>
                </a:lnTo>
                <a:lnTo>
                  <a:pt x="2588387" y="3089275"/>
                </a:lnTo>
                <a:lnTo>
                  <a:pt x="2576449" y="3001645"/>
                </a:lnTo>
                <a:lnTo>
                  <a:pt x="2566670" y="2904109"/>
                </a:lnTo>
                <a:lnTo>
                  <a:pt x="2560701" y="2808478"/>
                </a:lnTo>
                <a:lnTo>
                  <a:pt x="1612773" y="2808478"/>
                </a:lnTo>
                <a:close/>
              </a:path>
              <a:path w="4181475" h="3276600">
                <a:moveTo>
                  <a:pt x="1383284" y="3258604"/>
                </a:moveTo>
                <a:lnTo>
                  <a:pt x="1383284" y="3260598"/>
                </a:lnTo>
                <a:lnTo>
                  <a:pt x="1383284" y="3268560"/>
                </a:lnTo>
                <a:lnTo>
                  <a:pt x="1385189" y="3270554"/>
                </a:lnTo>
                <a:lnTo>
                  <a:pt x="1422781" y="3272548"/>
                </a:lnTo>
                <a:lnTo>
                  <a:pt x="1529714" y="3274542"/>
                </a:lnTo>
                <a:lnTo>
                  <a:pt x="1818639" y="3276536"/>
                </a:lnTo>
                <a:lnTo>
                  <a:pt x="2354834" y="3276536"/>
                </a:lnTo>
                <a:lnTo>
                  <a:pt x="2641854" y="3274542"/>
                </a:lnTo>
                <a:lnTo>
                  <a:pt x="2750693" y="3272548"/>
                </a:lnTo>
                <a:lnTo>
                  <a:pt x="2788284" y="3270554"/>
                </a:lnTo>
                <a:lnTo>
                  <a:pt x="2790190" y="3268560"/>
                </a:lnTo>
                <a:lnTo>
                  <a:pt x="2790190" y="3260598"/>
                </a:lnTo>
                <a:lnTo>
                  <a:pt x="2788284" y="3258604"/>
                </a:lnTo>
                <a:lnTo>
                  <a:pt x="2742692" y="3260598"/>
                </a:lnTo>
                <a:lnTo>
                  <a:pt x="2659633" y="3262604"/>
                </a:lnTo>
                <a:lnTo>
                  <a:pt x="2356866" y="3264598"/>
                </a:lnTo>
                <a:lnTo>
                  <a:pt x="1816608" y="3264598"/>
                </a:lnTo>
                <a:lnTo>
                  <a:pt x="1513839" y="3262604"/>
                </a:lnTo>
                <a:lnTo>
                  <a:pt x="1430654" y="3260598"/>
                </a:lnTo>
                <a:lnTo>
                  <a:pt x="1385189" y="3258604"/>
                </a:lnTo>
                <a:lnTo>
                  <a:pt x="1383284" y="3258604"/>
                </a:lnTo>
                <a:close/>
              </a:path>
            </a:pathLst>
          </a:custGeom>
          <a:ln w="9525">
            <a:solidFill>
              <a:srgbClr val="43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2492" y="656661"/>
            <a:ext cx="1821180" cy="123283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100"/>
              </a:spcBef>
            </a:pPr>
            <a:r>
              <a:rPr sz="3600" spc="35" dirty="0"/>
              <a:t>Filling</a:t>
            </a:r>
            <a:r>
              <a:rPr sz="3600" spc="-235" dirty="0"/>
              <a:t> </a:t>
            </a:r>
            <a:r>
              <a:rPr sz="3600" spc="110" dirty="0"/>
              <a:t>it </a:t>
            </a:r>
            <a:r>
              <a:rPr sz="3600" spc="70" dirty="0">
                <a:solidFill>
                  <a:srgbClr val="666666"/>
                </a:solidFill>
              </a:rPr>
              <a:t>Out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92492" y="2264092"/>
            <a:ext cx="2868930" cy="20123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400"/>
              </a:lnSpc>
              <a:spcBef>
                <a:spcPts val="9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200" spc="85" dirty="0">
                <a:solidFill>
                  <a:srgbClr val="666666"/>
                </a:solidFill>
                <a:latin typeface="Trebuchet MS"/>
                <a:cs typeface="Trebuchet MS"/>
              </a:rPr>
              <a:t>Name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200" spc="70" dirty="0">
                <a:solidFill>
                  <a:srgbClr val="666666"/>
                </a:solidFill>
                <a:latin typeface="Trebuchet MS"/>
                <a:cs typeface="Trebuchet MS"/>
              </a:rPr>
              <a:t>sub-budget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200" spc="80" dirty="0">
                <a:solidFill>
                  <a:srgbClr val="666666"/>
                </a:solidFill>
                <a:latin typeface="Trebuchet MS"/>
                <a:cs typeface="Trebuchet MS"/>
              </a:rPr>
              <a:t>same  </a:t>
            </a:r>
            <a:r>
              <a:rPr sz="1200" spc="-70" dirty="0">
                <a:solidFill>
                  <a:srgbClr val="666666"/>
                </a:solidFill>
                <a:latin typeface="Trebuchet MS"/>
                <a:cs typeface="Trebuchet MS"/>
              </a:rPr>
              <a:t>title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666666"/>
                </a:solidFill>
                <a:latin typeface="Trebuchet MS"/>
                <a:cs typeface="Trebuchet MS"/>
              </a:rPr>
              <a:t>as</a:t>
            </a:r>
            <a:r>
              <a:rPr sz="1200" spc="-1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your</a:t>
            </a:r>
            <a:r>
              <a:rPr sz="1200" spc="-1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grant</a:t>
            </a:r>
            <a:r>
              <a:rPr sz="1200" spc="-1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40" dirty="0">
                <a:solidFill>
                  <a:srgbClr val="666666"/>
                </a:solidFill>
                <a:latin typeface="Trebuchet MS"/>
                <a:cs typeface="Trebuchet MS"/>
              </a:rPr>
              <a:t>–</a:t>
            </a: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2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5" dirty="0">
                <a:solidFill>
                  <a:srgbClr val="666666"/>
                </a:solidFill>
                <a:latin typeface="Trebuchet MS"/>
                <a:cs typeface="Trebuchet MS"/>
              </a:rPr>
              <a:t>good</a:t>
            </a:r>
            <a:r>
              <a:rPr sz="1200" spc="-1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rule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of 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thumb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is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include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200" spc="125" dirty="0">
                <a:solidFill>
                  <a:srgbClr val="666666"/>
                </a:solidFill>
                <a:latin typeface="Trebuchet MS"/>
                <a:cs typeface="Trebuchet MS"/>
              </a:rPr>
              <a:t>SEMESTER  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it 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will </a:t>
            </a:r>
            <a:r>
              <a:rPr sz="1200" spc="60" dirty="0">
                <a:solidFill>
                  <a:srgbClr val="666666"/>
                </a:solidFill>
                <a:latin typeface="Trebuchet MS"/>
                <a:cs typeface="Trebuchet MS"/>
              </a:rPr>
              <a:t>be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used,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200" spc="70" dirty="0">
                <a:solidFill>
                  <a:srgbClr val="666666"/>
                </a:solidFill>
                <a:latin typeface="Trebuchet MS"/>
                <a:cs typeface="Trebuchet MS"/>
              </a:rPr>
              <a:t>TYPE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of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grant, 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and</a:t>
            </a:r>
            <a:r>
              <a:rPr sz="1200" spc="-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35" dirty="0">
                <a:solidFill>
                  <a:srgbClr val="666666"/>
                </a:solidFill>
                <a:latin typeface="Trebuchet MS"/>
                <a:cs typeface="Trebuchet MS"/>
              </a:rPr>
              <a:t>NAME</a:t>
            </a:r>
            <a:r>
              <a:rPr sz="120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your</a:t>
            </a:r>
            <a:r>
              <a:rPr sz="1200" spc="-11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organization.</a:t>
            </a:r>
            <a:endParaRPr sz="1200">
              <a:latin typeface="Trebuchet MS"/>
              <a:cs typeface="Trebuchet MS"/>
            </a:endParaRPr>
          </a:p>
          <a:p>
            <a:pPr marL="355600" marR="90170" indent="-343535">
              <a:lnSpc>
                <a:spcPts val="1430"/>
              </a:lnSpc>
              <a:spcBef>
                <a:spcPts val="64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200" spc="-45" dirty="0">
                <a:solidFill>
                  <a:srgbClr val="666666"/>
                </a:solidFill>
                <a:latin typeface="Trebuchet MS"/>
                <a:cs typeface="Trebuchet MS"/>
              </a:rPr>
              <a:t>Fill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out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all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required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sections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 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create</a:t>
            </a:r>
            <a:r>
              <a:rPr sz="12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200" spc="-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666666"/>
                </a:solidFill>
                <a:latin typeface="Trebuchet MS"/>
                <a:cs typeface="Trebuchet MS"/>
              </a:rPr>
              <a:t>sub-budget</a:t>
            </a:r>
            <a:r>
              <a:rPr sz="1200" spc="-18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40" dirty="0">
                <a:solidFill>
                  <a:srgbClr val="666666"/>
                </a:solidFill>
                <a:latin typeface="Trebuchet MS"/>
                <a:cs typeface="Trebuchet MS"/>
              </a:rPr>
              <a:t>–</a:t>
            </a:r>
            <a:r>
              <a:rPr sz="1200" spc="-8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don't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touch  any</a:t>
            </a:r>
            <a:r>
              <a:rPr sz="1200" spc="-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200" spc="-1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non-required</a:t>
            </a:r>
            <a:r>
              <a:rPr sz="120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sections!</a:t>
            </a:r>
            <a:endParaRPr sz="1200">
              <a:latin typeface="Trebuchet MS"/>
              <a:cs typeface="Trebuchet MS"/>
            </a:endParaRPr>
          </a:p>
          <a:p>
            <a:pPr marL="355600" marR="715010" indent="-343535">
              <a:lnSpc>
                <a:spcPct val="104299"/>
              </a:lnSpc>
              <a:spcBef>
                <a:spcPts val="47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Don't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forget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200" spc="-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Submit</a:t>
            </a:r>
            <a:r>
              <a:rPr sz="1200" spc="-1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for 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Approval!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52875" y="285750"/>
            <a:ext cx="4933950" cy="3028950"/>
            <a:chOff x="3952875" y="285750"/>
            <a:chExt cx="4933950" cy="3028950"/>
          </a:xfrm>
        </p:grpSpPr>
        <p:sp>
          <p:nvSpPr>
            <p:cNvPr id="6" name="object 6"/>
            <p:cNvSpPr/>
            <p:nvPr/>
          </p:nvSpPr>
          <p:spPr>
            <a:xfrm>
              <a:off x="8267700" y="285749"/>
              <a:ext cx="619125" cy="752475"/>
            </a:xfrm>
            <a:custGeom>
              <a:avLst/>
              <a:gdLst/>
              <a:ahLst/>
              <a:cxnLst/>
              <a:rect l="l" t="t" r="r" b="b"/>
              <a:pathLst>
                <a:path w="619125" h="752475">
                  <a:moveTo>
                    <a:pt x="561975" y="715899"/>
                  </a:moveTo>
                  <a:lnTo>
                    <a:pt x="65278" y="715899"/>
                  </a:lnTo>
                  <a:lnTo>
                    <a:pt x="59817" y="714883"/>
                  </a:lnTo>
                  <a:lnTo>
                    <a:pt x="36195" y="683895"/>
                  </a:lnTo>
                  <a:lnTo>
                    <a:pt x="36195" y="57150"/>
                  </a:lnTo>
                  <a:lnTo>
                    <a:pt x="29083" y="57150"/>
                  </a:lnTo>
                  <a:lnTo>
                    <a:pt x="0" y="83693"/>
                  </a:lnTo>
                  <a:lnTo>
                    <a:pt x="0" y="720471"/>
                  </a:lnTo>
                  <a:lnTo>
                    <a:pt x="23622" y="751586"/>
                  </a:lnTo>
                  <a:lnTo>
                    <a:pt x="29083" y="752475"/>
                  </a:lnTo>
                  <a:lnTo>
                    <a:pt x="532892" y="752475"/>
                  </a:lnTo>
                  <a:lnTo>
                    <a:pt x="561086" y="726821"/>
                  </a:lnTo>
                  <a:lnTo>
                    <a:pt x="561975" y="720471"/>
                  </a:lnTo>
                  <a:lnTo>
                    <a:pt x="561975" y="715899"/>
                  </a:lnTo>
                  <a:close/>
                </a:path>
                <a:path w="619125" h="752475">
                  <a:moveTo>
                    <a:pt x="619125" y="144526"/>
                  </a:moveTo>
                  <a:lnTo>
                    <a:pt x="553847" y="144526"/>
                  </a:lnTo>
                  <a:lnTo>
                    <a:pt x="553847" y="251587"/>
                  </a:lnTo>
                  <a:lnTo>
                    <a:pt x="553847" y="338582"/>
                  </a:lnTo>
                  <a:lnTo>
                    <a:pt x="553847" y="424561"/>
                  </a:lnTo>
                  <a:lnTo>
                    <a:pt x="552958" y="428117"/>
                  </a:lnTo>
                  <a:lnTo>
                    <a:pt x="551180" y="430911"/>
                  </a:lnTo>
                  <a:lnTo>
                    <a:pt x="548386" y="432689"/>
                  </a:lnTo>
                  <a:lnTo>
                    <a:pt x="544830" y="433705"/>
                  </a:lnTo>
                  <a:lnTo>
                    <a:pt x="372618" y="433705"/>
                  </a:lnTo>
                  <a:lnTo>
                    <a:pt x="372618" y="511429"/>
                  </a:lnTo>
                  <a:lnTo>
                    <a:pt x="371729" y="515112"/>
                  </a:lnTo>
                  <a:lnTo>
                    <a:pt x="369824" y="517779"/>
                  </a:lnTo>
                  <a:lnTo>
                    <a:pt x="367157" y="519684"/>
                  </a:lnTo>
                  <a:lnTo>
                    <a:pt x="363474" y="520573"/>
                  </a:lnTo>
                  <a:lnTo>
                    <a:pt x="131445" y="520573"/>
                  </a:lnTo>
                  <a:lnTo>
                    <a:pt x="127889" y="519684"/>
                  </a:lnTo>
                  <a:lnTo>
                    <a:pt x="125095" y="517779"/>
                  </a:lnTo>
                  <a:lnTo>
                    <a:pt x="123317" y="515112"/>
                  </a:lnTo>
                  <a:lnTo>
                    <a:pt x="122428" y="511429"/>
                  </a:lnTo>
                  <a:lnTo>
                    <a:pt x="123317" y="507746"/>
                  </a:lnTo>
                  <a:lnTo>
                    <a:pt x="125095" y="505079"/>
                  </a:lnTo>
                  <a:lnTo>
                    <a:pt x="127889" y="503174"/>
                  </a:lnTo>
                  <a:lnTo>
                    <a:pt x="131445" y="502285"/>
                  </a:lnTo>
                  <a:lnTo>
                    <a:pt x="363474" y="502285"/>
                  </a:lnTo>
                  <a:lnTo>
                    <a:pt x="367157" y="503174"/>
                  </a:lnTo>
                  <a:lnTo>
                    <a:pt x="369824" y="505079"/>
                  </a:lnTo>
                  <a:lnTo>
                    <a:pt x="371729" y="507746"/>
                  </a:lnTo>
                  <a:lnTo>
                    <a:pt x="372618" y="511429"/>
                  </a:lnTo>
                  <a:lnTo>
                    <a:pt x="372618" y="433705"/>
                  </a:lnTo>
                  <a:lnTo>
                    <a:pt x="131445" y="433705"/>
                  </a:lnTo>
                  <a:lnTo>
                    <a:pt x="127889" y="432689"/>
                  </a:lnTo>
                  <a:lnTo>
                    <a:pt x="125095" y="430911"/>
                  </a:lnTo>
                  <a:lnTo>
                    <a:pt x="123317" y="428117"/>
                  </a:lnTo>
                  <a:lnTo>
                    <a:pt x="122428" y="424561"/>
                  </a:lnTo>
                  <a:lnTo>
                    <a:pt x="123317" y="420878"/>
                  </a:lnTo>
                  <a:lnTo>
                    <a:pt x="125095" y="418084"/>
                  </a:lnTo>
                  <a:lnTo>
                    <a:pt x="127889" y="416306"/>
                  </a:lnTo>
                  <a:lnTo>
                    <a:pt x="131445" y="415290"/>
                  </a:lnTo>
                  <a:lnTo>
                    <a:pt x="544830" y="415290"/>
                  </a:lnTo>
                  <a:lnTo>
                    <a:pt x="548386" y="416306"/>
                  </a:lnTo>
                  <a:lnTo>
                    <a:pt x="551180" y="418084"/>
                  </a:lnTo>
                  <a:lnTo>
                    <a:pt x="552958" y="420878"/>
                  </a:lnTo>
                  <a:lnTo>
                    <a:pt x="553847" y="424561"/>
                  </a:lnTo>
                  <a:lnTo>
                    <a:pt x="553847" y="338582"/>
                  </a:lnTo>
                  <a:lnTo>
                    <a:pt x="552958" y="342138"/>
                  </a:lnTo>
                  <a:lnTo>
                    <a:pt x="551180" y="344932"/>
                  </a:lnTo>
                  <a:lnTo>
                    <a:pt x="548386" y="346710"/>
                  </a:lnTo>
                  <a:lnTo>
                    <a:pt x="544830" y="347599"/>
                  </a:lnTo>
                  <a:lnTo>
                    <a:pt x="131445" y="347599"/>
                  </a:lnTo>
                  <a:lnTo>
                    <a:pt x="127889" y="346710"/>
                  </a:lnTo>
                  <a:lnTo>
                    <a:pt x="125095" y="344932"/>
                  </a:lnTo>
                  <a:lnTo>
                    <a:pt x="123317" y="342138"/>
                  </a:lnTo>
                  <a:lnTo>
                    <a:pt x="122428" y="338582"/>
                  </a:lnTo>
                  <a:lnTo>
                    <a:pt x="123317" y="334899"/>
                  </a:lnTo>
                  <a:lnTo>
                    <a:pt x="125095" y="332105"/>
                  </a:lnTo>
                  <a:lnTo>
                    <a:pt x="127889" y="329438"/>
                  </a:lnTo>
                  <a:lnTo>
                    <a:pt x="548386" y="329438"/>
                  </a:lnTo>
                  <a:lnTo>
                    <a:pt x="551180" y="332105"/>
                  </a:lnTo>
                  <a:lnTo>
                    <a:pt x="552958" y="334899"/>
                  </a:lnTo>
                  <a:lnTo>
                    <a:pt x="553847" y="338582"/>
                  </a:lnTo>
                  <a:lnTo>
                    <a:pt x="553847" y="251587"/>
                  </a:lnTo>
                  <a:lnTo>
                    <a:pt x="552958" y="255270"/>
                  </a:lnTo>
                  <a:lnTo>
                    <a:pt x="551180" y="258064"/>
                  </a:lnTo>
                  <a:lnTo>
                    <a:pt x="548386" y="259842"/>
                  </a:lnTo>
                  <a:lnTo>
                    <a:pt x="544830" y="260731"/>
                  </a:lnTo>
                  <a:lnTo>
                    <a:pt x="131445" y="260731"/>
                  </a:lnTo>
                  <a:lnTo>
                    <a:pt x="127889" y="259842"/>
                  </a:lnTo>
                  <a:lnTo>
                    <a:pt x="125095" y="258064"/>
                  </a:lnTo>
                  <a:lnTo>
                    <a:pt x="123317" y="255270"/>
                  </a:lnTo>
                  <a:lnTo>
                    <a:pt x="122428" y="251587"/>
                  </a:lnTo>
                  <a:lnTo>
                    <a:pt x="123317" y="247904"/>
                  </a:lnTo>
                  <a:lnTo>
                    <a:pt x="125095" y="245237"/>
                  </a:lnTo>
                  <a:lnTo>
                    <a:pt x="127889" y="243332"/>
                  </a:lnTo>
                  <a:lnTo>
                    <a:pt x="131445" y="242443"/>
                  </a:lnTo>
                  <a:lnTo>
                    <a:pt x="544830" y="242443"/>
                  </a:lnTo>
                  <a:lnTo>
                    <a:pt x="548386" y="243332"/>
                  </a:lnTo>
                  <a:lnTo>
                    <a:pt x="551180" y="245237"/>
                  </a:lnTo>
                  <a:lnTo>
                    <a:pt x="552958" y="247904"/>
                  </a:lnTo>
                  <a:lnTo>
                    <a:pt x="553847" y="251587"/>
                  </a:lnTo>
                  <a:lnTo>
                    <a:pt x="553847" y="144526"/>
                  </a:lnTo>
                  <a:lnTo>
                    <a:pt x="522986" y="144526"/>
                  </a:lnTo>
                  <a:lnTo>
                    <a:pt x="513080" y="143637"/>
                  </a:lnTo>
                  <a:lnTo>
                    <a:pt x="479552" y="115316"/>
                  </a:lnTo>
                  <a:lnTo>
                    <a:pt x="475869" y="97028"/>
                  </a:lnTo>
                  <a:lnTo>
                    <a:pt x="475869" y="0"/>
                  </a:lnTo>
                  <a:lnTo>
                    <a:pt x="80772" y="0"/>
                  </a:lnTo>
                  <a:lnTo>
                    <a:pt x="57150" y="29337"/>
                  </a:lnTo>
                  <a:lnTo>
                    <a:pt x="57150" y="665988"/>
                  </a:lnTo>
                  <a:lnTo>
                    <a:pt x="86233" y="695325"/>
                  </a:lnTo>
                  <a:lnTo>
                    <a:pt x="590042" y="695325"/>
                  </a:lnTo>
                  <a:lnTo>
                    <a:pt x="619125" y="665988"/>
                  </a:lnTo>
                  <a:lnTo>
                    <a:pt x="619125" y="520573"/>
                  </a:lnTo>
                  <a:lnTo>
                    <a:pt x="619125" y="502285"/>
                  </a:lnTo>
                  <a:lnTo>
                    <a:pt x="619125" y="242443"/>
                  </a:lnTo>
                  <a:lnTo>
                    <a:pt x="619125" y="144526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63000" y="285750"/>
              <a:ext cx="123825" cy="123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2875" y="990600"/>
              <a:ext cx="4048125" cy="23241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65" dirty="0"/>
              <a:t>20</a:t>
            </a:fld>
            <a:endParaRPr spc="6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1026" y="757300"/>
            <a:ext cx="4181475" cy="3276600"/>
          </a:xfrm>
          <a:custGeom>
            <a:avLst/>
            <a:gdLst/>
            <a:ahLst/>
            <a:cxnLst/>
            <a:rect l="l" t="t" r="r" b="b"/>
            <a:pathLst>
              <a:path w="4181475" h="3276600">
                <a:moveTo>
                  <a:pt x="2091689" y="67690"/>
                </a:moveTo>
                <a:lnTo>
                  <a:pt x="2095627" y="69596"/>
                </a:lnTo>
                <a:lnTo>
                  <a:pt x="2101596" y="71627"/>
                </a:lnTo>
                <a:lnTo>
                  <a:pt x="2103501" y="77597"/>
                </a:lnTo>
                <a:lnTo>
                  <a:pt x="2105533" y="81661"/>
                </a:lnTo>
                <a:lnTo>
                  <a:pt x="2103501" y="87629"/>
                </a:lnTo>
                <a:lnTo>
                  <a:pt x="2101596" y="93599"/>
                </a:lnTo>
                <a:lnTo>
                  <a:pt x="2095627" y="95503"/>
                </a:lnTo>
                <a:lnTo>
                  <a:pt x="2091689" y="97536"/>
                </a:lnTo>
                <a:lnTo>
                  <a:pt x="2085721" y="95503"/>
                </a:lnTo>
                <a:lnTo>
                  <a:pt x="2079752" y="93599"/>
                </a:lnTo>
                <a:lnTo>
                  <a:pt x="2077847" y="87629"/>
                </a:lnTo>
                <a:lnTo>
                  <a:pt x="2075814" y="81661"/>
                </a:lnTo>
                <a:lnTo>
                  <a:pt x="2077847" y="77597"/>
                </a:lnTo>
                <a:lnTo>
                  <a:pt x="2079752" y="71627"/>
                </a:lnTo>
                <a:lnTo>
                  <a:pt x="2085721" y="69596"/>
                </a:lnTo>
                <a:lnTo>
                  <a:pt x="2091689" y="67690"/>
                </a:lnTo>
                <a:close/>
              </a:path>
              <a:path w="4181475" h="3276600">
                <a:moveTo>
                  <a:pt x="4009263" y="173227"/>
                </a:moveTo>
                <a:lnTo>
                  <a:pt x="4011168" y="175260"/>
                </a:lnTo>
                <a:lnTo>
                  <a:pt x="4011168" y="2629154"/>
                </a:lnTo>
                <a:lnTo>
                  <a:pt x="172085" y="2629154"/>
                </a:lnTo>
                <a:lnTo>
                  <a:pt x="172085" y="175260"/>
                </a:lnTo>
                <a:lnTo>
                  <a:pt x="172085" y="173227"/>
                </a:lnTo>
                <a:lnTo>
                  <a:pt x="4009263" y="173227"/>
                </a:lnTo>
                <a:close/>
              </a:path>
              <a:path w="4181475" h="3276600">
                <a:moveTo>
                  <a:pt x="102870" y="0"/>
                </a:moveTo>
                <a:lnTo>
                  <a:pt x="51435" y="19812"/>
                </a:lnTo>
                <a:lnTo>
                  <a:pt x="19685" y="51688"/>
                </a:lnTo>
                <a:lnTo>
                  <a:pt x="1904" y="93599"/>
                </a:lnTo>
                <a:lnTo>
                  <a:pt x="0" y="105537"/>
                </a:lnTo>
                <a:lnTo>
                  <a:pt x="0" y="117475"/>
                </a:lnTo>
                <a:lnTo>
                  <a:pt x="0" y="2686939"/>
                </a:lnTo>
                <a:lnTo>
                  <a:pt x="0" y="2698877"/>
                </a:lnTo>
                <a:lnTo>
                  <a:pt x="1904" y="2708910"/>
                </a:lnTo>
                <a:lnTo>
                  <a:pt x="19685" y="2750693"/>
                </a:lnTo>
                <a:lnTo>
                  <a:pt x="51435" y="2782570"/>
                </a:lnTo>
                <a:lnTo>
                  <a:pt x="92963" y="2800477"/>
                </a:lnTo>
                <a:lnTo>
                  <a:pt x="102870" y="2802509"/>
                </a:lnTo>
                <a:lnTo>
                  <a:pt x="4078478" y="2802509"/>
                </a:lnTo>
                <a:lnTo>
                  <a:pt x="4131945" y="2782570"/>
                </a:lnTo>
                <a:lnTo>
                  <a:pt x="4161663" y="2750693"/>
                </a:lnTo>
                <a:lnTo>
                  <a:pt x="4179443" y="2708910"/>
                </a:lnTo>
                <a:lnTo>
                  <a:pt x="4181475" y="2698877"/>
                </a:lnTo>
                <a:lnTo>
                  <a:pt x="4181475" y="2686939"/>
                </a:lnTo>
                <a:lnTo>
                  <a:pt x="4181475" y="117475"/>
                </a:lnTo>
                <a:lnTo>
                  <a:pt x="4181475" y="105537"/>
                </a:lnTo>
                <a:lnTo>
                  <a:pt x="4179443" y="93599"/>
                </a:lnTo>
                <a:lnTo>
                  <a:pt x="4161663" y="51688"/>
                </a:lnTo>
                <a:lnTo>
                  <a:pt x="4131945" y="19812"/>
                </a:lnTo>
                <a:lnTo>
                  <a:pt x="4090416" y="1904"/>
                </a:lnTo>
                <a:lnTo>
                  <a:pt x="4078478" y="0"/>
                </a:lnTo>
                <a:lnTo>
                  <a:pt x="102870" y="0"/>
                </a:lnTo>
                <a:close/>
              </a:path>
              <a:path w="4181475" h="3276600">
                <a:moveTo>
                  <a:pt x="1612773" y="2808478"/>
                </a:moveTo>
                <a:lnTo>
                  <a:pt x="1604899" y="2904109"/>
                </a:lnTo>
                <a:lnTo>
                  <a:pt x="1594993" y="3001645"/>
                </a:lnTo>
                <a:lnTo>
                  <a:pt x="1585087" y="3089275"/>
                </a:lnTo>
                <a:lnTo>
                  <a:pt x="1573149" y="3151035"/>
                </a:lnTo>
                <a:lnTo>
                  <a:pt x="1563243" y="3190887"/>
                </a:lnTo>
                <a:lnTo>
                  <a:pt x="1509902" y="3218764"/>
                </a:lnTo>
                <a:lnTo>
                  <a:pt x="1448562" y="3228733"/>
                </a:lnTo>
                <a:lnTo>
                  <a:pt x="1401064" y="3236683"/>
                </a:lnTo>
                <a:lnTo>
                  <a:pt x="1383284" y="3240684"/>
                </a:lnTo>
                <a:lnTo>
                  <a:pt x="1373377" y="3242678"/>
                </a:lnTo>
                <a:lnTo>
                  <a:pt x="1371346" y="3244672"/>
                </a:lnTo>
                <a:lnTo>
                  <a:pt x="1371346" y="3250653"/>
                </a:lnTo>
                <a:lnTo>
                  <a:pt x="1373377" y="3252622"/>
                </a:lnTo>
                <a:lnTo>
                  <a:pt x="1387221" y="3254616"/>
                </a:lnTo>
                <a:lnTo>
                  <a:pt x="1410970" y="3256610"/>
                </a:lnTo>
                <a:lnTo>
                  <a:pt x="1497964" y="3258604"/>
                </a:lnTo>
                <a:lnTo>
                  <a:pt x="1634489" y="3260598"/>
                </a:lnTo>
                <a:lnTo>
                  <a:pt x="2538857" y="3260598"/>
                </a:lnTo>
                <a:lnTo>
                  <a:pt x="2673477" y="3258604"/>
                </a:lnTo>
                <a:lnTo>
                  <a:pt x="2760599" y="3256610"/>
                </a:lnTo>
                <a:lnTo>
                  <a:pt x="2800096" y="3252622"/>
                </a:lnTo>
                <a:lnTo>
                  <a:pt x="2802128" y="3250653"/>
                </a:lnTo>
                <a:lnTo>
                  <a:pt x="2802128" y="3244672"/>
                </a:lnTo>
                <a:lnTo>
                  <a:pt x="2800096" y="3242678"/>
                </a:lnTo>
                <a:lnTo>
                  <a:pt x="2790190" y="3240684"/>
                </a:lnTo>
                <a:lnTo>
                  <a:pt x="2772409" y="3236683"/>
                </a:lnTo>
                <a:lnTo>
                  <a:pt x="2724912" y="3228733"/>
                </a:lnTo>
                <a:lnTo>
                  <a:pt x="2663571" y="3218764"/>
                </a:lnTo>
                <a:lnTo>
                  <a:pt x="2637917" y="3212807"/>
                </a:lnTo>
                <a:lnTo>
                  <a:pt x="2604262" y="3174949"/>
                </a:lnTo>
                <a:lnTo>
                  <a:pt x="2600325" y="3151035"/>
                </a:lnTo>
                <a:lnTo>
                  <a:pt x="2588387" y="3089275"/>
                </a:lnTo>
                <a:lnTo>
                  <a:pt x="2576449" y="3001645"/>
                </a:lnTo>
                <a:lnTo>
                  <a:pt x="2566670" y="2904109"/>
                </a:lnTo>
                <a:lnTo>
                  <a:pt x="2560701" y="2808478"/>
                </a:lnTo>
                <a:lnTo>
                  <a:pt x="1612773" y="2808478"/>
                </a:lnTo>
                <a:close/>
              </a:path>
              <a:path w="4181475" h="3276600">
                <a:moveTo>
                  <a:pt x="1383284" y="3258604"/>
                </a:moveTo>
                <a:lnTo>
                  <a:pt x="1383284" y="3260598"/>
                </a:lnTo>
                <a:lnTo>
                  <a:pt x="1383284" y="3268560"/>
                </a:lnTo>
                <a:lnTo>
                  <a:pt x="1385189" y="3270554"/>
                </a:lnTo>
                <a:lnTo>
                  <a:pt x="1422781" y="3272548"/>
                </a:lnTo>
                <a:lnTo>
                  <a:pt x="1529714" y="3274542"/>
                </a:lnTo>
                <a:lnTo>
                  <a:pt x="1818639" y="3276536"/>
                </a:lnTo>
                <a:lnTo>
                  <a:pt x="2354834" y="3276536"/>
                </a:lnTo>
                <a:lnTo>
                  <a:pt x="2641854" y="3274542"/>
                </a:lnTo>
                <a:lnTo>
                  <a:pt x="2750693" y="3272548"/>
                </a:lnTo>
                <a:lnTo>
                  <a:pt x="2788284" y="3270554"/>
                </a:lnTo>
                <a:lnTo>
                  <a:pt x="2790190" y="3268560"/>
                </a:lnTo>
                <a:lnTo>
                  <a:pt x="2790190" y="3260598"/>
                </a:lnTo>
                <a:lnTo>
                  <a:pt x="2788284" y="3258604"/>
                </a:lnTo>
                <a:lnTo>
                  <a:pt x="2742692" y="3260598"/>
                </a:lnTo>
                <a:lnTo>
                  <a:pt x="2659633" y="3262604"/>
                </a:lnTo>
                <a:lnTo>
                  <a:pt x="2356866" y="3264598"/>
                </a:lnTo>
                <a:lnTo>
                  <a:pt x="1816608" y="3264598"/>
                </a:lnTo>
                <a:lnTo>
                  <a:pt x="1513839" y="3262604"/>
                </a:lnTo>
                <a:lnTo>
                  <a:pt x="1430654" y="3260598"/>
                </a:lnTo>
                <a:lnTo>
                  <a:pt x="1385189" y="3258604"/>
                </a:lnTo>
                <a:lnTo>
                  <a:pt x="1383284" y="3258604"/>
                </a:lnTo>
                <a:close/>
              </a:path>
            </a:pathLst>
          </a:custGeom>
          <a:ln w="9525">
            <a:solidFill>
              <a:srgbClr val="43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2492" y="1374084"/>
            <a:ext cx="1911078" cy="123283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100"/>
              </a:spcBef>
            </a:pPr>
            <a:r>
              <a:rPr lang="en-US" sz="3600" spc="35" dirty="0"/>
              <a:t>Filling </a:t>
            </a:r>
            <a:r>
              <a:rPr lang="en-US" sz="3600" spc="35" dirty="0" err="1"/>
              <a:t>it</a:t>
            </a:r>
            <a:r>
              <a:rPr sz="3600" spc="70" dirty="0" err="1">
                <a:solidFill>
                  <a:srgbClr val="666666"/>
                </a:solidFill>
              </a:rPr>
              <a:t>Out</a:t>
            </a:r>
            <a:endParaRPr sz="3600" dirty="0" err="1"/>
          </a:p>
        </p:txBody>
      </p:sp>
      <p:sp>
        <p:nvSpPr>
          <p:cNvPr id="4" name="object 4"/>
          <p:cNvSpPr txBox="1"/>
          <p:nvPr/>
        </p:nvSpPr>
        <p:spPr>
          <a:xfrm>
            <a:off x="892492" y="2981642"/>
            <a:ext cx="2729865" cy="5715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55600" marR="5080" indent="-343535">
              <a:lnSpc>
                <a:spcPts val="1430"/>
              </a:lnSpc>
              <a:spcBef>
                <a:spcPts val="15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Go</a:t>
            </a:r>
            <a:r>
              <a:rPr sz="120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20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upper</a:t>
            </a:r>
            <a:r>
              <a:rPr sz="1200" spc="-11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Trebuchet MS"/>
                <a:cs typeface="Trebuchet MS"/>
              </a:rPr>
              <a:t>right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corner,</a:t>
            </a:r>
            <a:r>
              <a:rPr sz="1200" spc="-11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click  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“Create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Transaction”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and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then 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select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45" dirty="0">
                <a:solidFill>
                  <a:srgbClr val="666666"/>
                </a:solidFill>
                <a:latin typeface="Trebuchet MS"/>
                <a:cs typeface="Trebuchet MS"/>
              </a:rPr>
              <a:t>“Allocation.”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57650" y="285750"/>
            <a:ext cx="4829175" cy="3028950"/>
            <a:chOff x="4057650" y="285750"/>
            <a:chExt cx="4829175" cy="3028950"/>
          </a:xfrm>
        </p:grpSpPr>
        <p:sp>
          <p:nvSpPr>
            <p:cNvPr id="6" name="object 6"/>
            <p:cNvSpPr/>
            <p:nvPr/>
          </p:nvSpPr>
          <p:spPr>
            <a:xfrm>
              <a:off x="8267700" y="285749"/>
              <a:ext cx="619125" cy="752475"/>
            </a:xfrm>
            <a:custGeom>
              <a:avLst/>
              <a:gdLst/>
              <a:ahLst/>
              <a:cxnLst/>
              <a:rect l="l" t="t" r="r" b="b"/>
              <a:pathLst>
                <a:path w="619125" h="752475">
                  <a:moveTo>
                    <a:pt x="561975" y="715899"/>
                  </a:moveTo>
                  <a:lnTo>
                    <a:pt x="65278" y="715899"/>
                  </a:lnTo>
                  <a:lnTo>
                    <a:pt x="59817" y="714883"/>
                  </a:lnTo>
                  <a:lnTo>
                    <a:pt x="36195" y="683895"/>
                  </a:lnTo>
                  <a:lnTo>
                    <a:pt x="36195" y="57150"/>
                  </a:lnTo>
                  <a:lnTo>
                    <a:pt x="29083" y="57150"/>
                  </a:lnTo>
                  <a:lnTo>
                    <a:pt x="0" y="83693"/>
                  </a:lnTo>
                  <a:lnTo>
                    <a:pt x="0" y="720471"/>
                  </a:lnTo>
                  <a:lnTo>
                    <a:pt x="23622" y="751586"/>
                  </a:lnTo>
                  <a:lnTo>
                    <a:pt x="29083" y="752475"/>
                  </a:lnTo>
                  <a:lnTo>
                    <a:pt x="532892" y="752475"/>
                  </a:lnTo>
                  <a:lnTo>
                    <a:pt x="561086" y="726821"/>
                  </a:lnTo>
                  <a:lnTo>
                    <a:pt x="561975" y="720471"/>
                  </a:lnTo>
                  <a:lnTo>
                    <a:pt x="561975" y="715899"/>
                  </a:lnTo>
                  <a:close/>
                </a:path>
                <a:path w="619125" h="752475">
                  <a:moveTo>
                    <a:pt x="619125" y="144526"/>
                  </a:moveTo>
                  <a:lnTo>
                    <a:pt x="553847" y="144526"/>
                  </a:lnTo>
                  <a:lnTo>
                    <a:pt x="553847" y="251587"/>
                  </a:lnTo>
                  <a:lnTo>
                    <a:pt x="553847" y="338582"/>
                  </a:lnTo>
                  <a:lnTo>
                    <a:pt x="553847" y="424561"/>
                  </a:lnTo>
                  <a:lnTo>
                    <a:pt x="552958" y="428117"/>
                  </a:lnTo>
                  <a:lnTo>
                    <a:pt x="551180" y="430911"/>
                  </a:lnTo>
                  <a:lnTo>
                    <a:pt x="548386" y="432689"/>
                  </a:lnTo>
                  <a:lnTo>
                    <a:pt x="544830" y="433705"/>
                  </a:lnTo>
                  <a:lnTo>
                    <a:pt x="372618" y="433705"/>
                  </a:lnTo>
                  <a:lnTo>
                    <a:pt x="372618" y="511429"/>
                  </a:lnTo>
                  <a:lnTo>
                    <a:pt x="371729" y="515112"/>
                  </a:lnTo>
                  <a:lnTo>
                    <a:pt x="369824" y="517779"/>
                  </a:lnTo>
                  <a:lnTo>
                    <a:pt x="367157" y="519684"/>
                  </a:lnTo>
                  <a:lnTo>
                    <a:pt x="363474" y="520573"/>
                  </a:lnTo>
                  <a:lnTo>
                    <a:pt x="131445" y="520573"/>
                  </a:lnTo>
                  <a:lnTo>
                    <a:pt x="127889" y="519684"/>
                  </a:lnTo>
                  <a:lnTo>
                    <a:pt x="125095" y="517779"/>
                  </a:lnTo>
                  <a:lnTo>
                    <a:pt x="123317" y="515112"/>
                  </a:lnTo>
                  <a:lnTo>
                    <a:pt x="122428" y="511429"/>
                  </a:lnTo>
                  <a:lnTo>
                    <a:pt x="123317" y="507746"/>
                  </a:lnTo>
                  <a:lnTo>
                    <a:pt x="125095" y="505079"/>
                  </a:lnTo>
                  <a:lnTo>
                    <a:pt x="127889" y="503174"/>
                  </a:lnTo>
                  <a:lnTo>
                    <a:pt x="131445" y="502285"/>
                  </a:lnTo>
                  <a:lnTo>
                    <a:pt x="363474" y="502285"/>
                  </a:lnTo>
                  <a:lnTo>
                    <a:pt x="367157" y="503174"/>
                  </a:lnTo>
                  <a:lnTo>
                    <a:pt x="369824" y="505079"/>
                  </a:lnTo>
                  <a:lnTo>
                    <a:pt x="371729" y="507746"/>
                  </a:lnTo>
                  <a:lnTo>
                    <a:pt x="372618" y="511429"/>
                  </a:lnTo>
                  <a:lnTo>
                    <a:pt x="372618" y="433705"/>
                  </a:lnTo>
                  <a:lnTo>
                    <a:pt x="131445" y="433705"/>
                  </a:lnTo>
                  <a:lnTo>
                    <a:pt x="127889" y="432689"/>
                  </a:lnTo>
                  <a:lnTo>
                    <a:pt x="125095" y="430911"/>
                  </a:lnTo>
                  <a:lnTo>
                    <a:pt x="123317" y="428117"/>
                  </a:lnTo>
                  <a:lnTo>
                    <a:pt x="122428" y="424561"/>
                  </a:lnTo>
                  <a:lnTo>
                    <a:pt x="123317" y="420878"/>
                  </a:lnTo>
                  <a:lnTo>
                    <a:pt x="125095" y="418084"/>
                  </a:lnTo>
                  <a:lnTo>
                    <a:pt x="127889" y="416306"/>
                  </a:lnTo>
                  <a:lnTo>
                    <a:pt x="131445" y="415290"/>
                  </a:lnTo>
                  <a:lnTo>
                    <a:pt x="544830" y="415290"/>
                  </a:lnTo>
                  <a:lnTo>
                    <a:pt x="548386" y="416306"/>
                  </a:lnTo>
                  <a:lnTo>
                    <a:pt x="551180" y="418084"/>
                  </a:lnTo>
                  <a:lnTo>
                    <a:pt x="552958" y="420878"/>
                  </a:lnTo>
                  <a:lnTo>
                    <a:pt x="553847" y="424561"/>
                  </a:lnTo>
                  <a:lnTo>
                    <a:pt x="553847" y="338582"/>
                  </a:lnTo>
                  <a:lnTo>
                    <a:pt x="552958" y="342138"/>
                  </a:lnTo>
                  <a:lnTo>
                    <a:pt x="551180" y="344932"/>
                  </a:lnTo>
                  <a:lnTo>
                    <a:pt x="548386" y="346710"/>
                  </a:lnTo>
                  <a:lnTo>
                    <a:pt x="544830" y="347599"/>
                  </a:lnTo>
                  <a:lnTo>
                    <a:pt x="131445" y="347599"/>
                  </a:lnTo>
                  <a:lnTo>
                    <a:pt x="127889" y="346710"/>
                  </a:lnTo>
                  <a:lnTo>
                    <a:pt x="125095" y="344932"/>
                  </a:lnTo>
                  <a:lnTo>
                    <a:pt x="123317" y="342138"/>
                  </a:lnTo>
                  <a:lnTo>
                    <a:pt x="122428" y="338582"/>
                  </a:lnTo>
                  <a:lnTo>
                    <a:pt x="123317" y="334899"/>
                  </a:lnTo>
                  <a:lnTo>
                    <a:pt x="125095" y="332105"/>
                  </a:lnTo>
                  <a:lnTo>
                    <a:pt x="127889" y="329438"/>
                  </a:lnTo>
                  <a:lnTo>
                    <a:pt x="548386" y="329438"/>
                  </a:lnTo>
                  <a:lnTo>
                    <a:pt x="551180" y="332105"/>
                  </a:lnTo>
                  <a:lnTo>
                    <a:pt x="552958" y="334899"/>
                  </a:lnTo>
                  <a:lnTo>
                    <a:pt x="553847" y="338582"/>
                  </a:lnTo>
                  <a:lnTo>
                    <a:pt x="553847" y="251587"/>
                  </a:lnTo>
                  <a:lnTo>
                    <a:pt x="552958" y="255270"/>
                  </a:lnTo>
                  <a:lnTo>
                    <a:pt x="551180" y="258064"/>
                  </a:lnTo>
                  <a:lnTo>
                    <a:pt x="548386" y="259842"/>
                  </a:lnTo>
                  <a:lnTo>
                    <a:pt x="544830" y="260731"/>
                  </a:lnTo>
                  <a:lnTo>
                    <a:pt x="131445" y="260731"/>
                  </a:lnTo>
                  <a:lnTo>
                    <a:pt x="127889" y="259842"/>
                  </a:lnTo>
                  <a:lnTo>
                    <a:pt x="125095" y="258064"/>
                  </a:lnTo>
                  <a:lnTo>
                    <a:pt x="123317" y="255270"/>
                  </a:lnTo>
                  <a:lnTo>
                    <a:pt x="122428" y="251587"/>
                  </a:lnTo>
                  <a:lnTo>
                    <a:pt x="123317" y="247904"/>
                  </a:lnTo>
                  <a:lnTo>
                    <a:pt x="125095" y="245237"/>
                  </a:lnTo>
                  <a:lnTo>
                    <a:pt x="127889" y="243332"/>
                  </a:lnTo>
                  <a:lnTo>
                    <a:pt x="131445" y="242443"/>
                  </a:lnTo>
                  <a:lnTo>
                    <a:pt x="544830" y="242443"/>
                  </a:lnTo>
                  <a:lnTo>
                    <a:pt x="548386" y="243332"/>
                  </a:lnTo>
                  <a:lnTo>
                    <a:pt x="551180" y="245237"/>
                  </a:lnTo>
                  <a:lnTo>
                    <a:pt x="552958" y="247904"/>
                  </a:lnTo>
                  <a:lnTo>
                    <a:pt x="553847" y="251587"/>
                  </a:lnTo>
                  <a:lnTo>
                    <a:pt x="553847" y="144526"/>
                  </a:lnTo>
                  <a:lnTo>
                    <a:pt x="522986" y="144526"/>
                  </a:lnTo>
                  <a:lnTo>
                    <a:pt x="513080" y="143637"/>
                  </a:lnTo>
                  <a:lnTo>
                    <a:pt x="479552" y="115316"/>
                  </a:lnTo>
                  <a:lnTo>
                    <a:pt x="475869" y="97028"/>
                  </a:lnTo>
                  <a:lnTo>
                    <a:pt x="475869" y="0"/>
                  </a:lnTo>
                  <a:lnTo>
                    <a:pt x="80772" y="0"/>
                  </a:lnTo>
                  <a:lnTo>
                    <a:pt x="57150" y="29337"/>
                  </a:lnTo>
                  <a:lnTo>
                    <a:pt x="57150" y="665988"/>
                  </a:lnTo>
                  <a:lnTo>
                    <a:pt x="86233" y="695325"/>
                  </a:lnTo>
                  <a:lnTo>
                    <a:pt x="590042" y="695325"/>
                  </a:lnTo>
                  <a:lnTo>
                    <a:pt x="619125" y="665988"/>
                  </a:lnTo>
                  <a:lnTo>
                    <a:pt x="619125" y="520573"/>
                  </a:lnTo>
                  <a:lnTo>
                    <a:pt x="619125" y="502285"/>
                  </a:lnTo>
                  <a:lnTo>
                    <a:pt x="619125" y="242443"/>
                  </a:lnTo>
                  <a:lnTo>
                    <a:pt x="619125" y="144526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63000" y="285750"/>
              <a:ext cx="123825" cy="123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57650" y="952500"/>
              <a:ext cx="3848100" cy="2362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716646" y="1415224"/>
              <a:ext cx="633730" cy="389255"/>
            </a:xfrm>
            <a:custGeom>
              <a:avLst/>
              <a:gdLst/>
              <a:ahLst/>
              <a:cxnLst/>
              <a:rect l="l" t="t" r="r" b="b"/>
              <a:pathLst>
                <a:path w="633729" h="389255">
                  <a:moveTo>
                    <a:pt x="477758" y="335978"/>
                  </a:moveTo>
                  <a:lnTo>
                    <a:pt x="404622" y="335978"/>
                  </a:lnTo>
                  <a:lnTo>
                    <a:pt x="407288" y="336105"/>
                  </a:lnTo>
                  <a:lnTo>
                    <a:pt x="410082" y="336867"/>
                  </a:lnTo>
                  <a:lnTo>
                    <a:pt x="433324" y="348170"/>
                  </a:lnTo>
                  <a:lnTo>
                    <a:pt x="491235" y="388683"/>
                  </a:lnTo>
                  <a:lnTo>
                    <a:pt x="525839" y="339280"/>
                  </a:lnTo>
                  <a:lnTo>
                    <a:pt x="482473" y="339280"/>
                  </a:lnTo>
                  <a:lnTo>
                    <a:pt x="477758" y="335978"/>
                  </a:lnTo>
                  <a:close/>
                </a:path>
                <a:path w="633729" h="389255">
                  <a:moveTo>
                    <a:pt x="59435" y="58483"/>
                  </a:moveTo>
                  <a:lnTo>
                    <a:pt x="51688" y="59880"/>
                  </a:lnTo>
                  <a:lnTo>
                    <a:pt x="43942" y="61150"/>
                  </a:lnTo>
                  <a:lnTo>
                    <a:pt x="36449" y="64071"/>
                  </a:lnTo>
                  <a:lnTo>
                    <a:pt x="6603" y="92265"/>
                  </a:lnTo>
                  <a:lnTo>
                    <a:pt x="0" y="123888"/>
                  </a:lnTo>
                  <a:lnTo>
                    <a:pt x="1438" y="132016"/>
                  </a:lnTo>
                  <a:lnTo>
                    <a:pt x="2667" y="139509"/>
                  </a:lnTo>
                  <a:lnTo>
                    <a:pt x="150241" y="258254"/>
                  </a:lnTo>
                  <a:lnTo>
                    <a:pt x="146313" y="264372"/>
                  </a:lnTo>
                  <a:lnTo>
                    <a:pt x="137480" y="300418"/>
                  </a:lnTo>
                  <a:lnTo>
                    <a:pt x="137563" y="303212"/>
                  </a:lnTo>
                  <a:lnTo>
                    <a:pt x="152082" y="342070"/>
                  </a:lnTo>
                  <a:lnTo>
                    <a:pt x="186015" y="366019"/>
                  </a:lnTo>
                  <a:lnTo>
                    <a:pt x="206470" y="369554"/>
                  </a:lnTo>
                  <a:lnTo>
                    <a:pt x="213447" y="369373"/>
                  </a:lnTo>
                  <a:lnTo>
                    <a:pt x="220472" y="368490"/>
                  </a:lnTo>
                  <a:lnTo>
                    <a:pt x="402335" y="336359"/>
                  </a:lnTo>
                  <a:lnTo>
                    <a:pt x="404622" y="335978"/>
                  </a:lnTo>
                  <a:lnTo>
                    <a:pt x="477758" y="335978"/>
                  </a:lnTo>
                  <a:lnTo>
                    <a:pt x="475582" y="334454"/>
                  </a:lnTo>
                  <a:lnTo>
                    <a:pt x="209930" y="334454"/>
                  </a:lnTo>
                  <a:lnTo>
                    <a:pt x="205231" y="334327"/>
                  </a:lnTo>
                  <a:lnTo>
                    <a:pt x="174117" y="309435"/>
                  </a:lnTo>
                  <a:lnTo>
                    <a:pt x="173182" y="304101"/>
                  </a:lnTo>
                  <a:lnTo>
                    <a:pt x="172540" y="300799"/>
                  </a:lnTo>
                  <a:lnTo>
                    <a:pt x="186817" y="270446"/>
                  </a:lnTo>
                  <a:lnTo>
                    <a:pt x="189610" y="268414"/>
                  </a:lnTo>
                  <a:lnTo>
                    <a:pt x="209042" y="262699"/>
                  </a:lnTo>
                  <a:lnTo>
                    <a:pt x="212598" y="262064"/>
                  </a:lnTo>
                  <a:lnTo>
                    <a:pt x="216407" y="261175"/>
                  </a:lnTo>
                  <a:lnTo>
                    <a:pt x="47117" y="142811"/>
                  </a:lnTo>
                  <a:lnTo>
                    <a:pt x="44196" y="140652"/>
                  </a:lnTo>
                  <a:lnTo>
                    <a:pt x="41782" y="138112"/>
                  </a:lnTo>
                  <a:lnTo>
                    <a:pt x="37973" y="132016"/>
                  </a:lnTo>
                  <a:lnTo>
                    <a:pt x="36829" y="128841"/>
                  </a:lnTo>
                  <a:lnTo>
                    <a:pt x="35559" y="122237"/>
                  </a:lnTo>
                  <a:lnTo>
                    <a:pt x="35686" y="118935"/>
                  </a:lnTo>
                  <a:lnTo>
                    <a:pt x="36322" y="115506"/>
                  </a:lnTo>
                  <a:lnTo>
                    <a:pt x="37083" y="112077"/>
                  </a:lnTo>
                  <a:lnTo>
                    <a:pt x="38480" y="108775"/>
                  </a:lnTo>
                  <a:lnTo>
                    <a:pt x="40639" y="105727"/>
                  </a:lnTo>
                  <a:lnTo>
                    <a:pt x="42672" y="102679"/>
                  </a:lnTo>
                  <a:lnTo>
                    <a:pt x="45211" y="100266"/>
                  </a:lnTo>
                  <a:lnTo>
                    <a:pt x="51307" y="96456"/>
                  </a:lnTo>
                  <a:lnTo>
                    <a:pt x="54482" y="95313"/>
                  </a:lnTo>
                  <a:lnTo>
                    <a:pt x="61086" y="94043"/>
                  </a:lnTo>
                  <a:lnTo>
                    <a:pt x="132302" y="94043"/>
                  </a:lnTo>
                  <a:lnTo>
                    <a:pt x="91058" y="65214"/>
                  </a:lnTo>
                  <a:lnTo>
                    <a:pt x="83566" y="61912"/>
                  </a:lnTo>
                  <a:lnTo>
                    <a:pt x="67436" y="58610"/>
                  </a:lnTo>
                  <a:lnTo>
                    <a:pt x="59435" y="58483"/>
                  </a:lnTo>
                  <a:close/>
                </a:path>
                <a:path w="633729" h="389255">
                  <a:moveTo>
                    <a:pt x="418987" y="35369"/>
                  </a:moveTo>
                  <a:lnTo>
                    <a:pt x="348869" y="35369"/>
                  </a:lnTo>
                  <a:lnTo>
                    <a:pt x="358012" y="37147"/>
                  </a:lnTo>
                  <a:lnTo>
                    <a:pt x="362330" y="39052"/>
                  </a:lnTo>
                  <a:lnTo>
                    <a:pt x="366395" y="41846"/>
                  </a:lnTo>
                  <a:lnTo>
                    <a:pt x="584073" y="194246"/>
                  </a:lnTo>
                  <a:lnTo>
                    <a:pt x="482473" y="339280"/>
                  </a:lnTo>
                  <a:lnTo>
                    <a:pt x="525839" y="339280"/>
                  </a:lnTo>
                  <a:lnTo>
                    <a:pt x="633476" y="185610"/>
                  </a:lnTo>
                  <a:lnTo>
                    <a:pt x="418987" y="35369"/>
                  </a:lnTo>
                  <a:close/>
                </a:path>
                <a:path w="633729" h="389255">
                  <a:moveTo>
                    <a:pt x="403732" y="300799"/>
                  </a:moveTo>
                  <a:lnTo>
                    <a:pt x="399669" y="300926"/>
                  </a:lnTo>
                  <a:lnTo>
                    <a:pt x="214502" y="333565"/>
                  </a:lnTo>
                  <a:lnTo>
                    <a:pt x="209930" y="334454"/>
                  </a:lnTo>
                  <a:lnTo>
                    <a:pt x="475582" y="334454"/>
                  </a:lnTo>
                  <a:lnTo>
                    <a:pt x="444753" y="312864"/>
                  </a:lnTo>
                  <a:lnTo>
                    <a:pt x="441832" y="310705"/>
                  </a:lnTo>
                  <a:lnTo>
                    <a:pt x="438276" y="308800"/>
                  </a:lnTo>
                  <a:lnTo>
                    <a:pt x="434085" y="307149"/>
                  </a:lnTo>
                  <a:lnTo>
                    <a:pt x="430022" y="305498"/>
                  </a:lnTo>
                  <a:lnTo>
                    <a:pt x="425703" y="304101"/>
                  </a:lnTo>
                  <a:lnTo>
                    <a:pt x="421258" y="303212"/>
                  </a:lnTo>
                  <a:lnTo>
                    <a:pt x="416813" y="302196"/>
                  </a:lnTo>
                  <a:lnTo>
                    <a:pt x="412496" y="301434"/>
                  </a:lnTo>
                  <a:lnTo>
                    <a:pt x="408050" y="301180"/>
                  </a:lnTo>
                  <a:lnTo>
                    <a:pt x="403732" y="300799"/>
                  </a:lnTo>
                  <a:close/>
                </a:path>
                <a:path w="633729" h="389255">
                  <a:moveTo>
                    <a:pt x="132302" y="94043"/>
                  </a:moveTo>
                  <a:lnTo>
                    <a:pt x="61086" y="94043"/>
                  </a:lnTo>
                  <a:lnTo>
                    <a:pt x="64516" y="94170"/>
                  </a:lnTo>
                  <a:lnTo>
                    <a:pt x="71500" y="95694"/>
                  </a:lnTo>
                  <a:lnTo>
                    <a:pt x="74802" y="97091"/>
                  </a:lnTo>
                  <a:lnTo>
                    <a:pt x="237235" y="210883"/>
                  </a:lnTo>
                  <a:lnTo>
                    <a:pt x="239268" y="212280"/>
                  </a:lnTo>
                  <a:lnTo>
                    <a:pt x="241426" y="212788"/>
                  </a:lnTo>
                  <a:lnTo>
                    <a:pt x="243839" y="212280"/>
                  </a:lnTo>
                  <a:lnTo>
                    <a:pt x="246252" y="211899"/>
                  </a:lnTo>
                  <a:lnTo>
                    <a:pt x="248157" y="210629"/>
                  </a:lnTo>
                  <a:lnTo>
                    <a:pt x="249554" y="208597"/>
                  </a:lnTo>
                  <a:lnTo>
                    <a:pt x="250951" y="206692"/>
                  </a:lnTo>
                  <a:lnTo>
                    <a:pt x="251459" y="204406"/>
                  </a:lnTo>
                  <a:lnTo>
                    <a:pt x="250698" y="199580"/>
                  </a:lnTo>
                  <a:lnTo>
                    <a:pt x="249427" y="197675"/>
                  </a:lnTo>
                  <a:lnTo>
                    <a:pt x="247396" y="196278"/>
                  </a:lnTo>
                  <a:lnTo>
                    <a:pt x="196723" y="160845"/>
                  </a:lnTo>
                  <a:lnTo>
                    <a:pt x="221129" y="125920"/>
                  </a:lnTo>
                  <a:lnTo>
                    <a:pt x="177800" y="125920"/>
                  </a:lnTo>
                  <a:lnTo>
                    <a:pt x="132302" y="94043"/>
                  </a:lnTo>
                  <a:close/>
                </a:path>
                <a:path w="633729" h="389255">
                  <a:moveTo>
                    <a:pt x="258175" y="117411"/>
                  </a:moveTo>
                  <a:lnTo>
                    <a:pt x="227075" y="117411"/>
                  </a:lnTo>
                  <a:lnTo>
                    <a:pt x="277749" y="152844"/>
                  </a:lnTo>
                  <a:lnTo>
                    <a:pt x="279780" y="154241"/>
                  </a:lnTo>
                  <a:lnTo>
                    <a:pt x="282067" y="154749"/>
                  </a:lnTo>
                  <a:lnTo>
                    <a:pt x="286893" y="153987"/>
                  </a:lnTo>
                  <a:lnTo>
                    <a:pt x="288798" y="152717"/>
                  </a:lnTo>
                  <a:lnTo>
                    <a:pt x="291592" y="148653"/>
                  </a:lnTo>
                  <a:lnTo>
                    <a:pt x="292100" y="146494"/>
                  </a:lnTo>
                  <a:lnTo>
                    <a:pt x="291592" y="144081"/>
                  </a:lnTo>
                  <a:lnTo>
                    <a:pt x="291210" y="141668"/>
                  </a:lnTo>
                  <a:lnTo>
                    <a:pt x="290068" y="139763"/>
                  </a:lnTo>
                  <a:lnTo>
                    <a:pt x="288035" y="138366"/>
                  </a:lnTo>
                  <a:lnTo>
                    <a:pt x="258175" y="117411"/>
                  </a:lnTo>
                  <a:close/>
                </a:path>
                <a:path w="633729" h="389255">
                  <a:moveTo>
                    <a:pt x="273296" y="37847"/>
                  </a:moveTo>
                  <a:lnTo>
                    <a:pt x="230997" y="54181"/>
                  </a:lnTo>
                  <a:lnTo>
                    <a:pt x="177800" y="125920"/>
                  </a:lnTo>
                  <a:lnTo>
                    <a:pt x="221129" y="125920"/>
                  </a:lnTo>
                  <a:lnTo>
                    <a:pt x="227075" y="117411"/>
                  </a:lnTo>
                  <a:lnTo>
                    <a:pt x="258175" y="117411"/>
                  </a:lnTo>
                  <a:lnTo>
                    <a:pt x="237362" y="102806"/>
                  </a:lnTo>
                  <a:lnTo>
                    <a:pt x="247523" y="88328"/>
                  </a:lnTo>
                  <a:lnTo>
                    <a:pt x="250317" y="84264"/>
                  </a:lnTo>
                  <a:lnTo>
                    <a:pt x="253746" y="80962"/>
                  </a:lnTo>
                  <a:lnTo>
                    <a:pt x="261620" y="76136"/>
                  </a:lnTo>
                  <a:lnTo>
                    <a:pt x="265810" y="74485"/>
                  </a:lnTo>
                  <a:lnTo>
                    <a:pt x="274700" y="72961"/>
                  </a:lnTo>
                  <a:lnTo>
                    <a:pt x="318400" y="72961"/>
                  </a:lnTo>
                  <a:lnTo>
                    <a:pt x="306958" y="64960"/>
                  </a:lnTo>
                  <a:lnTo>
                    <a:pt x="316992" y="50609"/>
                  </a:lnTo>
                  <a:lnTo>
                    <a:pt x="319785" y="46545"/>
                  </a:lnTo>
                  <a:lnTo>
                    <a:pt x="323214" y="43370"/>
                  </a:lnTo>
                  <a:lnTo>
                    <a:pt x="327168" y="40947"/>
                  </a:lnTo>
                  <a:lnTo>
                    <a:pt x="331216" y="38544"/>
                  </a:lnTo>
                  <a:lnTo>
                    <a:pt x="332505" y="38036"/>
                  </a:lnTo>
                  <a:lnTo>
                    <a:pt x="282701" y="38036"/>
                  </a:lnTo>
                  <a:lnTo>
                    <a:pt x="273296" y="37847"/>
                  </a:lnTo>
                  <a:close/>
                </a:path>
                <a:path w="633729" h="389255">
                  <a:moveTo>
                    <a:pt x="318400" y="72961"/>
                  </a:moveTo>
                  <a:lnTo>
                    <a:pt x="279146" y="72961"/>
                  </a:lnTo>
                  <a:lnTo>
                    <a:pt x="288417" y="74739"/>
                  </a:lnTo>
                  <a:lnTo>
                    <a:pt x="292734" y="76644"/>
                  </a:lnTo>
                  <a:lnTo>
                    <a:pt x="333121" y="104965"/>
                  </a:lnTo>
                  <a:lnTo>
                    <a:pt x="335025" y="106362"/>
                  </a:lnTo>
                  <a:lnTo>
                    <a:pt x="337311" y="106870"/>
                  </a:lnTo>
                  <a:lnTo>
                    <a:pt x="339725" y="106362"/>
                  </a:lnTo>
                  <a:lnTo>
                    <a:pt x="342137" y="105981"/>
                  </a:lnTo>
                  <a:lnTo>
                    <a:pt x="344043" y="104711"/>
                  </a:lnTo>
                  <a:lnTo>
                    <a:pt x="346836" y="100647"/>
                  </a:lnTo>
                  <a:lnTo>
                    <a:pt x="347345" y="98488"/>
                  </a:lnTo>
                  <a:lnTo>
                    <a:pt x="346963" y="96075"/>
                  </a:lnTo>
                  <a:lnTo>
                    <a:pt x="346455" y="93662"/>
                  </a:lnTo>
                  <a:lnTo>
                    <a:pt x="345312" y="91757"/>
                  </a:lnTo>
                  <a:lnTo>
                    <a:pt x="343280" y="90360"/>
                  </a:lnTo>
                  <a:lnTo>
                    <a:pt x="318400" y="72961"/>
                  </a:lnTo>
                  <a:close/>
                </a:path>
                <a:path w="633729" h="389255">
                  <a:moveTo>
                    <a:pt x="347329" y="0"/>
                  </a:moveTo>
                  <a:lnTo>
                    <a:pt x="308482" y="10858"/>
                  </a:lnTo>
                  <a:lnTo>
                    <a:pt x="282701" y="38036"/>
                  </a:lnTo>
                  <a:lnTo>
                    <a:pt x="332505" y="38036"/>
                  </a:lnTo>
                  <a:lnTo>
                    <a:pt x="335406" y="36893"/>
                  </a:lnTo>
                  <a:lnTo>
                    <a:pt x="344297" y="35369"/>
                  </a:lnTo>
                  <a:lnTo>
                    <a:pt x="418987" y="35369"/>
                  </a:lnTo>
                  <a:lnTo>
                    <a:pt x="386714" y="12763"/>
                  </a:lnTo>
                  <a:lnTo>
                    <a:pt x="354153" y="472"/>
                  </a:lnTo>
                  <a:lnTo>
                    <a:pt x="347329" y="0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65" dirty="0"/>
              <a:t>21</a:t>
            </a:fld>
            <a:endParaRPr spc="6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1026" y="757300"/>
            <a:ext cx="4181475" cy="3276600"/>
          </a:xfrm>
          <a:custGeom>
            <a:avLst/>
            <a:gdLst/>
            <a:ahLst/>
            <a:cxnLst/>
            <a:rect l="l" t="t" r="r" b="b"/>
            <a:pathLst>
              <a:path w="4181475" h="3276600">
                <a:moveTo>
                  <a:pt x="2091689" y="67690"/>
                </a:moveTo>
                <a:lnTo>
                  <a:pt x="2095627" y="69596"/>
                </a:lnTo>
                <a:lnTo>
                  <a:pt x="2101596" y="71627"/>
                </a:lnTo>
                <a:lnTo>
                  <a:pt x="2103501" y="77597"/>
                </a:lnTo>
                <a:lnTo>
                  <a:pt x="2105533" y="81661"/>
                </a:lnTo>
                <a:lnTo>
                  <a:pt x="2103501" y="87629"/>
                </a:lnTo>
                <a:lnTo>
                  <a:pt x="2101596" y="93599"/>
                </a:lnTo>
                <a:lnTo>
                  <a:pt x="2095627" y="95503"/>
                </a:lnTo>
                <a:lnTo>
                  <a:pt x="2091689" y="97536"/>
                </a:lnTo>
                <a:lnTo>
                  <a:pt x="2085721" y="95503"/>
                </a:lnTo>
                <a:lnTo>
                  <a:pt x="2079752" y="93599"/>
                </a:lnTo>
                <a:lnTo>
                  <a:pt x="2077847" y="87629"/>
                </a:lnTo>
                <a:lnTo>
                  <a:pt x="2075814" y="81661"/>
                </a:lnTo>
                <a:lnTo>
                  <a:pt x="2077847" y="77597"/>
                </a:lnTo>
                <a:lnTo>
                  <a:pt x="2079752" y="71627"/>
                </a:lnTo>
                <a:lnTo>
                  <a:pt x="2085721" y="69596"/>
                </a:lnTo>
                <a:lnTo>
                  <a:pt x="2091689" y="67690"/>
                </a:lnTo>
                <a:close/>
              </a:path>
              <a:path w="4181475" h="3276600">
                <a:moveTo>
                  <a:pt x="4009263" y="173227"/>
                </a:moveTo>
                <a:lnTo>
                  <a:pt x="4011168" y="175260"/>
                </a:lnTo>
                <a:lnTo>
                  <a:pt x="4011168" y="2629154"/>
                </a:lnTo>
                <a:lnTo>
                  <a:pt x="172085" y="2629154"/>
                </a:lnTo>
                <a:lnTo>
                  <a:pt x="172085" y="175260"/>
                </a:lnTo>
                <a:lnTo>
                  <a:pt x="172085" y="173227"/>
                </a:lnTo>
                <a:lnTo>
                  <a:pt x="4009263" y="173227"/>
                </a:lnTo>
                <a:close/>
              </a:path>
              <a:path w="4181475" h="3276600">
                <a:moveTo>
                  <a:pt x="102870" y="0"/>
                </a:moveTo>
                <a:lnTo>
                  <a:pt x="51435" y="19812"/>
                </a:lnTo>
                <a:lnTo>
                  <a:pt x="19685" y="51688"/>
                </a:lnTo>
                <a:lnTo>
                  <a:pt x="1904" y="93599"/>
                </a:lnTo>
                <a:lnTo>
                  <a:pt x="0" y="105537"/>
                </a:lnTo>
                <a:lnTo>
                  <a:pt x="0" y="117475"/>
                </a:lnTo>
                <a:lnTo>
                  <a:pt x="0" y="2686939"/>
                </a:lnTo>
                <a:lnTo>
                  <a:pt x="0" y="2698877"/>
                </a:lnTo>
                <a:lnTo>
                  <a:pt x="1904" y="2708910"/>
                </a:lnTo>
                <a:lnTo>
                  <a:pt x="19685" y="2750693"/>
                </a:lnTo>
                <a:lnTo>
                  <a:pt x="51435" y="2782570"/>
                </a:lnTo>
                <a:lnTo>
                  <a:pt x="92963" y="2800477"/>
                </a:lnTo>
                <a:lnTo>
                  <a:pt x="102870" y="2802509"/>
                </a:lnTo>
                <a:lnTo>
                  <a:pt x="4078478" y="2802509"/>
                </a:lnTo>
                <a:lnTo>
                  <a:pt x="4131945" y="2782570"/>
                </a:lnTo>
                <a:lnTo>
                  <a:pt x="4161663" y="2750693"/>
                </a:lnTo>
                <a:lnTo>
                  <a:pt x="4179443" y="2708910"/>
                </a:lnTo>
                <a:lnTo>
                  <a:pt x="4181475" y="2698877"/>
                </a:lnTo>
                <a:lnTo>
                  <a:pt x="4181475" y="2686939"/>
                </a:lnTo>
                <a:lnTo>
                  <a:pt x="4181475" y="117475"/>
                </a:lnTo>
                <a:lnTo>
                  <a:pt x="4181475" y="105537"/>
                </a:lnTo>
                <a:lnTo>
                  <a:pt x="4179443" y="93599"/>
                </a:lnTo>
                <a:lnTo>
                  <a:pt x="4161663" y="51688"/>
                </a:lnTo>
                <a:lnTo>
                  <a:pt x="4131945" y="19812"/>
                </a:lnTo>
                <a:lnTo>
                  <a:pt x="4090416" y="1904"/>
                </a:lnTo>
                <a:lnTo>
                  <a:pt x="4078478" y="0"/>
                </a:lnTo>
                <a:lnTo>
                  <a:pt x="102870" y="0"/>
                </a:lnTo>
                <a:close/>
              </a:path>
              <a:path w="4181475" h="3276600">
                <a:moveTo>
                  <a:pt x="1612773" y="2808478"/>
                </a:moveTo>
                <a:lnTo>
                  <a:pt x="1604899" y="2904109"/>
                </a:lnTo>
                <a:lnTo>
                  <a:pt x="1594993" y="3001645"/>
                </a:lnTo>
                <a:lnTo>
                  <a:pt x="1585087" y="3089275"/>
                </a:lnTo>
                <a:lnTo>
                  <a:pt x="1573149" y="3151035"/>
                </a:lnTo>
                <a:lnTo>
                  <a:pt x="1563243" y="3190887"/>
                </a:lnTo>
                <a:lnTo>
                  <a:pt x="1509902" y="3218764"/>
                </a:lnTo>
                <a:lnTo>
                  <a:pt x="1448562" y="3228733"/>
                </a:lnTo>
                <a:lnTo>
                  <a:pt x="1401064" y="3236683"/>
                </a:lnTo>
                <a:lnTo>
                  <a:pt x="1383284" y="3240684"/>
                </a:lnTo>
                <a:lnTo>
                  <a:pt x="1373377" y="3242678"/>
                </a:lnTo>
                <a:lnTo>
                  <a:pt x="1371346" y="3244672"/>
                </a:lnTo>
                <a:lnTo>
                  <a:pt x="1371346" y="3250653"/>
                </a:lnTo>
                <a:lnTo>
                  <a:pt x="1373377" y="3252622"/>
                </a:lnTo>
                <a:lnTo>
                  <a:pt x="1387221" y="3254616"/>
                </a:lnTo>
                <a:lnTo>
                  <a:pt x="1410970" y="3256610"/>
                </a:lnTo>
                <a:lnTo>
                  <a:pt x="1497964" y="3258604"/>
                </a:lnTo>
                <a:lnTo>
                  <a:pt x="1634489" y="3260598"/>
                </a:lnTo>
                <a:lnTo>
                  <a:pt x="2538857" y="3260598"/>
                </a:lnTo>
                <a:lnTo>
                  <a:pt x="2673477" y="3258604"/>
                </a:lnTo>
                <a:lnTo>
                  <a:pt x="2760599" y="3256610"/>
                </a:lnTo>
                <a:lnTo>
                  <a:pt x="2800096" y="3252622"/>
                </a:lnTo>
                <a:lnTo>
                  <a:pt x="2802128" y="3250653"/>
                </a:lnTo>
                <a:lnTo>
                  <a:pt x="2802128" y="3244672"/>
                </a:lnTo>
                <a:lnTo>
                  <a:pt x="2800096" y="3242678"/>
                </a:lnTo>
                <a:lnTo>
                  <a:pt x="2790190" y="3240684"/>
                </a:lnTo>
                <a:lnTo>
                  <a:pt x="2772409" y="3236683"/>
                </a:lnTo>
                <a:lnTo>
                  <a:pt x="2724912" y="3228733"/>
                </a:lnTo>
                <a:lnTo>
                  <a:pt x="2663571" y="3218764"/>
                </a:lnTo>
                <a:lnTo>
                  <a:pt x="2637917" y="3212807"/>
                </a:lnTo>
                <a:lnTo>
                  <a:pt x="2604262" y="3174949"/>
                </a:lnTo>
                <a:lnTo>
                  <a:pt x="2600325" y="3151035"/>
                </a:lnTo>
                <a:lnTo>
                  <a:pt x="2588387" y="3089275"/>
                </a:lnTo>
                <a:lnTo>
                  <a:pt x="2576449" y="3001645"/>
                </a:lnTo>
                <a:lnTo>
                  <a:pt x="2566670" y="2904109"/>
                </a:lnTo>
                <a:lnTo>
                  <a:pt x="2560701" y="2808478"/>
                </a:lnTo>
                <a:lnTo>
                  <a:pt x="1612773" y="2808478"/>
                </a:lnTo>
                <a:close/>
              </a:path>
              <a:path w="4181475" h="3276600">
                <a:moveTo>
                  <a:pt x="1383284" y="3258604"/>
                </a:moveTo>
                <a:lnTo>
                  <a:pt x="1383284" y="3260598"/>
                </a:lnTo>
                <a:lnTo>
                  <a:pt x="1383284" y="3268560"/>
                </a:lnTo>
                <a:lnTo>
                  <a:pt x="1385189" y="3270554"/>
                </a:lnTo>
                <a:lnTo>
                  <a:pt x="1422781" y="3272548"/>
                </a:lnTo>
                <a:lnTo>
                  <a:pt x="1529714" y="3274542"/>
                </a:lnTo>
                <a:lnTo>
                  <a:pt x="1818639" y="3276536"/>
                </a:lnTo>
                <a:lnTo>
                  <a:pt x="2354834" y="3276536"/>
                </a:lnTo>
                <a:lnTo>
                  <a:pt x="2641854" y="3274542"/>
                </a:lnTo>
                <a:lnTo>
                  <a:pt x="2750693" y="3272548"/>
                </a:lnTo>
                <a:lnTo>
                  <a:pt x="2788284" y="3270554"/>
                </a:lnTo>
                <a:lnTo>
                  <a:pt x="2790190" y="3268560"/>
                </a:lnTo>
                <a:lnTo>
                  <a:pt x="2790190" y="3260598"/>
                </a:lnTo>
                <a:lnTo>
                  <a:pt x="2788284" y="3258604"/>
                </a:lnTo>
                <a:lnTo>
                  <a:pt x="2742692" y="3260598"/>
                </a:lnTo>
                <a:lnTo>
                  <a:pt x="2659633" y="3262604"/>
                </a:lnTo>
                <a:lnTo>
                  <a:pt x="2356866" y="3264598"/>
                </a:lnTo>
                <a:lnTo>
                  <a:pt x="1816608" y="3264598"/>
                </a:lnTo>
                <a:lnTo>
                  <a:pt x="1513839" y="3262604"/>
                </a:lnTo>
                <a:lnTo>
                  <a:pt x="1430654" y="3260598"/>
                </a:lnTo>
                <a:lnTo>
                  <a:pt x="1385189" y="3258604"/>
                </a:lnTo>
                <a:lnTo>
                  <a:pt x="1383284" y="3258604"/>
                </a:lnTo>
                <a:close/>
              </a:path>
            </a:pathLst>
          </a:custGeom>
          <a:ln w="9525">
            <a:solidFill>
              <a:srgbClr val="43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2492" y="1153914"/>
            <a:ext cx="1821180" cy="123219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95"/>
              </a:spcBef>
            </a:pPr>
            <a:r>
              <a:rPr sz="3600" spc="35" dirty="0"/>
              <a:t>Filling</a:t>
            </a:r>
            <a:r>
              <a:rPr sz="3600" spc="-235" dirty="0"/>
              <a:t> </a:t>
            </a:r>
            <a:r>
              <a:rPr sz="3600" spc="110" dirty="0"/>
              <a:t>it </a:t>
            </a:r>
            <a:r>
              <a:rPr sz="3600" spc="70" dirty="0">
                <a:solidFill>
                  <a:srgbClr val="666666"/>
                </a:solidFill>
              </a:rPr>
              <a:t>Out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92492" y="2760281"/>
            <a:ext cx="2670175" cy="1020444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55600" marR="5080" indent="-343535">
              <a:lnSpc>
                <a:spcPts val="1430"/>
              </a:lnSpc>
              <a:spcBef>
                <a:spcPts val="15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200" spc="-45" dirty="0">
                <a:solidFill>
                  <a:srgbClr val="666666"/>
                </a:solidFill>
                <a:latin typeface="Trebuchet MS"/>
                <a:cs typeface="Trebuchet MS"/>
              </a:rPr>
              <a:t>Fill</a:t>
            </a:r>
            <a:r>
              <a:rPr sz="1200" spc="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out</a:t>
            </a:r>
            <a:r>
              <a:rPr sz="1200" spc="-1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form</a:t>
            </a:r>
            <a:r>
              <a:rPr sz="1200" spc="-1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according</a:t>
            </a:r>
            <a:r>
              <a:rPr sz="1200" spc="-1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200" spc="-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 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prompts. </a:t>
            </a:r>
            <a:r>
              <a:rPr sz="1200" spc="95" dirty="0">
                <a:solidFill>
                  <a:srgbClr val="666666"/>
                </a:solidFill>
                <a:latin typeface="Trebuchet MS"/>
                <a:cs typeface="Trebuchet MS"/>
              </a:rPr>
              <a:t>Be </a:t>
            </a:r>
            <a:r>
              <a:rPr sz="1200" spc="60" dirty="0">
                <a:solidFill>
                  <a:srgbClr val="666666"/>
                </a:solidFill>
                <a:latin typeface="Trebuchet MS"/>
                <a:cs typeface="Trebuchet MS"/>
              </a:rPr>
              <a:t>sure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select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 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grant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type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666666"/>
                </a:solidFill>
                <a:latin typeface="Trebuchet MS"/>
                <a:cs typeface="Trebuchet MS"/>
              </a:rPr>
              <a:t>you</a:t>
            </a:r>
            <a:r>
              <a:rPr sz="12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want!</a:t>
            </a:r>
            <a:endParaRPr sz="1200" dirty="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540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200" spc="-10" dirty="0">
                <a:solidFill>
                  <a:srgbClr val="666666"/>
                </a:solidFill>
                <a:latin typeface="Trebuchet MS"/>
                <a:cs typeface="Trebuchet MS"/>
              </a:rPr>
              <a:t>You’ll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need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70" dirty="0">
                <a:solidFill>
                  <a:srgbClr val="666666"/>
                </a:solidFill>
                <a:latin typeface="Trebuchet MS"/>
                <a:cs typeface="Trebuchet MS"/>
              </a:rPr>
              <a:t>fill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out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2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different</a:t>
            </a:r>
            <a:endParaRPr sz="1200" dirty="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65"/>
              </a:spcBef>
            </a:pP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form</a:t>
            </a:r>
            <a:r>
              <a:rPr sz="12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for</a:t>
            </a:r>
            <a:r>
              <a:rPr sz="1200" spc="-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each</a:t>
            </a:r>
            <a:r>
              <a:rPr sz="12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grant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type.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67175" y="285750"/>
            <a:ext cx="4819650" cy="3250565"/>
            <a:chOff x="4067175" y="285750"/>
            <a:chExt cx="4819650" cy="3250565"/>
          </a:xfrm>
        </p:grpSpPr>
        <p:sp>
          <p:nvSpPr>
            <p:cNvPr id="6" name="object 6"/>
            <p:cNvSpPr/>
            <p:nvPr/>
          </p:nvSpPr>
          <p:spPr>
            <a:xfrm>
              <a:off x="8267700" y="285749"/>
              <a:ext cx="619125" cy="752475"/>
            </a:xfrm>
            <a:custGeom>
              <a:avLst/>
              <a:gdLst/>
              <a:ahLst/>
              <a:cxnLst/>
              <a:rect l="l" t="t" r="r" b="b"/>
              <a:pathLst>
                <a:path w="619125" h="752475">
                  <a:moveTo>
                    <a:pt x="561975" y="715899"/>
                  </a:moveTo>
                  <a:lnTo>
                    <a:pt x="65278" y="715899"/>
                  </a:lnTo>
                  <a:lnTo>
                    <a:pt x="59817" y="714883"/>
                  </a:lnTo>
                  <a:lnTo>
                    <a:pt x="36195" y="683895"/>
                  </a:lnTo>
                  <a:lnTo>
                    <a:pt x="36195" y="57150"/>
                  </a:lnTo>
                  <a:lnTo>
                    <a:pt x="29083" y="57150"/>
                  </a:lnTo>
                  <a:lnTo>
                    <a:pt x="0" y="83693"/>
                  </a:lnTo>
                  <a:lnTo>
                    <a:pt x="0" y="720471"/>
                  </a:lnTo>
                  <a:lnTo>
                    <a:pt x="23622" y="751586"/>
                  </a:lnTo>
                  <a:lnTo>
                    <a:pt x="29083" y="752475"/>
                  </a:lnTo>
                  <a:lnTo>
                    <a:pt x="532892" y="752475"/>
                  </a:lnTo>
                  <a:lnTo>
                    <a:pt x="561086" y="726821"/>
                  </a:lnTo>
                  <a:lnTo>
                    <a:pt x="561975" y="720471"/>
                  </a:lnTo>
                  <a:lnTo>
                    <a:pt x="561975" y="715899"/>
                  </a:lnTo>
                  <a:close/>
                </a:path>
                <a:path w="619125" h="752475">
                  <a:moveTo>
                    <a:pt x="619125" y="144526"/>
                  </a:moveTo>
                  <a:lnTo>
                    <a:pt x="553847" y="144526"/>
                  </a:lnTo>
                  <a:lnTo>
                    <a:pt x="553847" y="251587"/>
                  </a:lnTo>
                  <a:lnTo>
                    <a:pt x="553847" y="338582"/>
                  </a:lnTo>
                  <a:lnTo>
                    <a:pt x="553847" y="424561"/>
                  </a:lnTo>
                  <a:lnTo>
                    <a:pt x="552958" y="428117"/>
                  </a:lnTo>
                  <a:lnTo>
                    <a:pt x="551180" y="430911"/>
                  </a:lnTo>
                  <a:lnTo>
                    <a:pt x="548386" y="432689"/>
                  </a:lnTo>
                  <a:lnTo>
                    <a:pt x="544830" y="433705"/>
                  </a:lnTo>
                  <a:lnTo>
                    <a:pt x="372618" y="433705"/>
                  </a:lnTo>
                  <a:lnTo>
                    <a:pt x="372618" y="511429"/>
                  </a:lnTo>
                  <a:lnTo>
                    <a:pt x="371729" y="515112"/>
                  </a:lnTo>
                  <a:lnTo>
                    <a:pt x="369824" y="517779"/>
                  </a:lnTo>
                  <a:lnTo>
                    <a:pt x="367157" y="519684"/>
                  </a:lnTo>
                  <a:lnTo>
                    <a:pt x="363474" y="520573"/>
                  </a:lnTo>
                  <a:lnTo>
                    <a:pt x="131445" y="520573"/>
                  </a:lnTo>
                  <a:lnTo>
                    <a:pt x="127889" y="519684"/>
                  </a:lnTo>
                  <a:lnTo>
                    <a:pt x="125095" y="517779"/>
                  </a:lnTo>
                  <a:lnTo>
                    <a:pt x="123317" y="515112"/>
                  </a:lnTo>
                  <a:lnTo>
                    <a:pt x="122428" y="511429"/>
                  </a:lnTo>
                  <a:lnTo>
                    <a:pt x="123317" y="507746"/>
                  </a:lnTo>
                  <a:lnTo>
                    <a:pt x="125095" y="505079"/>
                  </a:lnTo>
                  <a:lnTo>
                    <a:pt x="127889" y="503174"/>
                  </a:lnTo>
                  <a:lnTo>
                    <a:pt x="131445" y="502285"/>
                  </a:lnTo>
                  <a:lnTo>
                    <a:pt x="363474" y="502285"/>
                  </a:lnTo>
                  <a:lnTo>
                    <a:pt x="367157" y="503174"/>
                  </a:lnTo>
                  <a:lnTo>
                    <a:pt x="369824" y="505079"/>
                  </a:lnTo>
                  <a:lnTo>
                    <a:pt x="371729" y="507746"/>
                  </a:lnTo>
                  <a:lnTo>
                    <a:pt x="372618" y="511429"/>
                  </a:lnTo>
                  <a:lnTo>
                    <a:pt x="372618" y="433705"/>
                  </a:lnTo>
                  <a:lnTo>
                    <a:pt x="131445" y="433705"/>
                  </a:lnTo>
                  <a:lnTo>
                    <a:pt x="127889" y="432689"/>
                  </a:lnTo>
                  <a:lnTo>
                    <a:pt x="125095" y="430911"/>
                  </a:lnTo>
                  <a:lnTo>
                    <a:pt x="123317" y="428117"/>
                  </a:lnTo>
                  <a:lnTo>
                    <a:pt x="122428" y="424561"/>
                  </a:lnTo>
                  <a:lnTo>
                    <a:pt x="123317" y="420878"/>
                  </a:lnTo>
                  <a:lnTo>
                    <a:pt x="125095" y="418084"/>
                  </a:lnTo>
                  <a:lnTo>
                    <a:pt x="127889" y="416306"/>
                  </a:lnTo>
                  <a:lnTo>
                    <a:pt x="131445" y="415290"/>
                  </a:lnTo>
                  <a:lnTo>
                    <a:pt x="544830" y="415290"/>
                  </a:lnTo>
                  <a:lnTo>
                    <a:pt x="548386" y="416306"/>
                  </a:lnTo>
                  <a:lnTo>
                    <a:pt x="551180" y="418084"/>
                  </a:lnTo>
                  <a:lnTo>
                    <a:pt x="552958" y="420878"/>
                  </a:lnTo>
                  <a:lnTo>
                    <a:pt x="553847" y="424561"/>
                  </a:lnTo>
                  <a:lnTo>
                    <a:pt x="553847" y="338582"/>
                  </a:lnTo>
                  <a:lnTo>
                    <a:pt x="552958" y="342138"/>
                  </a:lnTo>
                  <a:lnTo>
                    <a:pt x="551180" y="344932"/>
                  </a:lnTo>
                  <a:lnTo>
                    <a:pt x="548386" y="346710"/>
                  </a:lnTo>
                  <a:lnTo>
                    <a:pt x="544830" y="347599"/>
                  </a:lnTo>
                  <a:lnTo>
                    <a:pt x="131445" y="347599"/>
                  </a:lnTo>
                  <a:lnTo>
                    <a:pt x="127889" y="346710"/>
                  </a:lnTo>
                  <a:lnTo>
                    <a:pt x="125095" y="344932"/>
                  </a:lnTo>
                  <a:lnTo>
                    <a:pt x="123317" y="342138"/>
                  </a:lnTo>
                  <a:lnTo>
                    <a:pt x="122428" y="338582"/>
                  </a:lnTo>
                  <a:lnTo>
                    <a:pt x="123317" y="334899"/>
                  </a:lnTo>
                  <a:lnTo>
                    <a:pt x="125095" y="332105"/>
                  </a:lnTo>
                  <a:lnTo>
                    <a:pt x="127889" y="329438"/>
                  </a:lnTo>
                  <a:lnTo>
                    <a:pt x="548386" y="329438"/>
                  </a:lnTo>
                  <a:lnTo>
                    <a:pt x="551180" y="332105"/>
                  </a:lnTo>
                  <a:lnTo>
                    <a:pt x="552958" y="334899"/>
                  </a:lnTo>
                  <a:lnTo>
                    <a:pt x="553847" y="338582"/>
                  </a:lnTo>
                  <a:lnTo>
                    <a:pt x="553847" y="251587"/>
                  </a:lnTo>
                  <a:lnTo>
                    <a:pt x="552958" y="255270"/>
                  </a:lnTo>
                  <a:lnTo>
                    <a:pt x="551180" y="258064"/>
                  </a:lnTo>
                  <a:lnTo>
                    <a:pt x="548386" y="259842"/>
                  </a:lnTo>
                  <a:lnTo>
                    <a:pt x="544830" y="260731"/>
                  </a:lnTo>
                  <a:lnTo>
                    <a:pt x="131445" y="260731"/>
                  </a:lnTo>
                  <a:lnTo>
                    <a:pt x="127889" y="259842"/>
                  </a:lnTo>
                  <a:lnTo>
                    <a:pt x="125095" y="258064"/>
                  </a:lnTo>
                  <a:lnTo>
                    <a:pt x="123317" y="255270"/>
                  </a:lnTo>
                  <a:lnTo>
                    <a:pt x="122428" y="251587"/>
                  </a:lnTo>
                  <a:lnTo>
                    <a:pt x="123317" y="247904"/>
                  </a:lnTo>
                  <a:lnTo>
                    <a:pt x="125095" y="245237"/>
                  </a:lnTo>
                  <a:lnTo>
                    <a:pt x="127889" y="243332"/>
                  </a:lnTo>
                  <a:lnTo>
                    <a:pt x="131445" y="242443"/>
                  </a:lnTo>
                  <a:lnTo>
                    <a:pt x="544830" y="242443"/>
                  </a:lnTo>
                  <a:lnTo>
                    <a:pt x="548386" y="243332"/>
                  </a:lnTo>
                  <a:lnTo>
                    <a:pt x="551180" y="245237"/>
                  </a:lnTo>
                  <a:lnTo>
                    <a:pt x="552958" y="247904"/>
                  </a:lnTo>
                  <a:lnTo>
                    <a:pt x="553847" y="251587"/>
                  </a:lnTo>
                  <a:lnTo>
                    <a:pt x="553847" y="144526"/>
                  </a:lnTo>
                  <a:lnTo>
                    <a:pt x="522986" y="144526"/>
                  </a:lnTo>
                  <a:lnTo>
                    <a:pt x="513080" y="143637"/>
                  </a:lnTo>
                  <a:lnTo>
                    <a:pt x="479552" y="115316"/>
                  </a:lnTo>
                  <a:lnTo>
                    <a:pt x="475869" y="97028"/>
                  </a:lnTo>
                  <a:lnTo>
                    <a:pt x="475869" y="0"/>
                  </a:lnTo>
                  <a:lnTo>
                    <a:pt x="80772" y="0"/>
                  </a:lnTo>
                  <a:lnTo>
                    <a:pt x="57150" y="29337"/>
                  </a:lnTo>
                  <a:lnTo>
                    <a:pt x="57150" y="665988"/>
                  </a:lnTo>
                  <a:lnTo>
                    <a:pt x="86233" y="695325"/>
                  </a:lnTo>
                  <a:lnTo>
                    <a:pt x="590042" y="695325"/>
                  </a:lnTo>
                  <a:lnTo>
                    <a:pt x="619125" y="665988"/>
                  </a:lnTo>
                  <a:lnTo>
                    <a:pt x="619125" y="520573"/>
                  </a:lnTo>
                  <a:lnTo>
                    <a:pt x="619125" y="502285"/>
                  </a:lnTo>
                  <a:lnTo>
                    <a:pt x="619125" y="242443"/>
                  </a:lnTo>
                  <a:lnTo>
                    <a:pt x="619125" y="144526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63000" y="285750"/>
              <a:ext cx="123825" cy="123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67175" y="990600"/>
              <a:ext cx="3829050" cy="23431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91075" y="3147298"/>
              <a:ext cx="633730" cy="389255"/>
            </a:xfrm>
            <a:custGeom>
              <a:avLst/>
              <a:gdLst/>
              <a:ahLst/>
              <a:cxnLst/>
              <a:rect l="l" t="t" r="r" b="b"/>
              <a:pathLst>
                <a:path w="633729" h="389254">
                  <a:moveTo>
                    <a:pt x="477755" y="335930"/>
                  </a:moveTo>
                  <a:lnTo>
                    <a:pt x="404622" y="335930"/>
                  </a:lnTo>
                  <a:lnTo>
                    <a:pt x="407288" y="336184"/>
                  </a:lnTo>
                  <a:lnTo>
                    <a:pt x="412876" y="337454"/>
                  </a:lnTo>
                  <a:lnTo>
                    <a:pt x="433324" y="348122"/>
                  </a:lnTo>
                  <a:lnTo>
                    <a:pt x="491236" y="388635"/>
                  </a:lnTo>
                  <a:lnTo>
                    <a:pt x="525839" y="339232"/>
                  </a:lnTo>
                  <a:lnTo>
                    <a:pt x="482473" y="339232"/>
                  </a:lnTo>
                  <a:lnTo>
                    <a:pt x="477755" y="335930"/>
                  </a:lnTo>
                  <a:close/>
                </a:path>
                <a:path w="633729" h="389254">
                  <a:moveTo>
                    <a:pt x="59436" y="58435"/>
                  </a:moveTo>
                  <a:lnTo>
                    <a:pt x="22478" y="72659"/>
                  </a:lnTo>
                  <a:lnTo>
                    <a:pt x="11557" y="85359"/>
                  </a:lnTo>
                  <a:lnTo>
                    <a:pt x="6603" y="92344"/>
                  </a:lnTo>
                  <a:lnTo>
                    <a:pt x="3428" y="99837"/>
                  </a:lnTo>
                  <a:lnTo>
                    <a:pt x="126" y="115966"/>
                  </a:lnTo>
                  <a:lnTo>
                    <a:pt x="0" y="123967"/>
                  </a:lnTo>
                  <a:lnTo>
                    <a:pt x="1459" y="132095"/>
                  </a:lnTo>
                  <a:lnTo>
                    <a:pt x="2666" y="139461"/>
                  </a:lnTo>
                  <a:lnTo>
                    <a:pt x="5587" y="146954"/>
                  </a:lnTo>
                  <a:lnTo>
                    <a:pt x="14224" y="160924"/>
                  </a:lnTo>
                  <a:lnTo>
                    <a:pt x="19812" y="166893"/>
                  </a:lnTo>
                  <a:lnTo>
                    <a:pt x="150240" y="258206"/>
                  </a:lnTo>
                  <a:lnTo>
                    <a:pt x="146313" y="264378"/>
                  </a:lnTo>
                  <a:lnTo>
                    <a:pt x="137484" y="300497"/>
                  </a:lnTo>
                  <a:lnTo>
                    <a:pt x="137593" y="304180"/>
                  </a:lnTo>
                  <a:lnTo>
                    <a:pt x="152082" y="342078"/>
                  </a:lnTo>
                  <a:lnTo>
                    <a:pt x="186015" y="366027"/>
                  </a:lnTo>
                  <a:lnTo>
                    <a:pt x="206470" y="369569"/>
                  </a:lnTo>
                  <a:lnTo>
                    <a:pt x="213447" y="369345"/>
                  </a:lnTo>
                  <a:lnTo>
                    <a:pt x="220472" y="368442"/>
                  </a:lnTo>
                  <a:lnTo>
                    <a:pt x="402336" y="336438"/>
                  </a:lnTo>
                  <a:lnTo>
                    <a:pt x="404622" y="335930"/>
                  </a:lnTo>
                  <a:lnTo>
                    <a:pt x="477755" y="335930"/>
                  </a:lnTo>
                  <a:lnTo>
                    <a:pt x="475578" y="334406"/>
                  </a:lnTo>
                  <a:lnTo>
                    <a:pt x="209930" y="334406"/>
                  </a:lnTo>
                  <a:lnTo>
                    <a:pt x="205232" y="334279"/>
                  </a:lnTo>
                  <a:lnTo>
                    <a:pt x="196087" y="332247"/>
                  </a:lnTo>
                  <a:lnTo>
                    <a:pt x="191721" y="330309"/>
                  </a:lnTo>
                  <a:lnTo>
                    <a:pt x="187960" y="327675"/>
                  </a:lnTo>
                  <a:lnTo>
                    <a:pt x="183896" y="324881"/>
                  </a:lnTo>
                  <a:lnTo>
                    <a:pt x="180594" y="321452"/>
                  </a:lnTo>
                  <a:lnTo>
                    <a:pt x="175767" y="313578"/>
                  </a:lnTo>
                  <a:lnTo>
                    <a:pt x="174116" y="309387"/>
                  </a:lnTo>
                  <a:lnTo>
                    <a:pt x="173354" y="304942"/>
                  </a:lnTo>
                  <a:lnTo>
                    <a:pt x="172542" y="300878"/>
                  </a:lnTo>
                  <a:lnTo>
                    <a:pt x="192532" y="266969"/>
                  </a:lnTo>
                  <a:lnTo>
                    <a:pt x="205486" y="263286"/>
                  </a:lnTo>
                  <a:lnTo>
                    <a:pt x="212598" y="262016"/>
                  </a:lnTo>
                  <a:lnTo>
                    <a:pt x="216408" y="261254"/>
                  </a:lnTo>
                  <a:lnTo>
                    <a:pt x="44196" y="140604"/>
                  </a:lnTo>
                  <a:lnTo>
                    <a:pt x="41783" y="138064"/>
                  </a:lnTo>
                  <a:lnTo>
                    <a:pt x="39877" y="135143"/>
                  </a:lnTo>
                  <a:lnTo>
                    <a:pt x="37973" y="132095"/>
                  </a:lnTo>
                  <a:lnTo>
                    <a:pt x="36829" y="128920"/>
                  </a:lnTo>
                  <a:lnTo>
                    <a:pt x="35560" y="122189"/>
                  </a:lnTo>
                  <a:lnTo>
                    <a:pt x="35687" y="118887"/>
                  </a:lnTo>
                  <a:lnTo>
                    <a:pt x="48260" y="98440"/>
                  </a:lnTo>
                  <a:lnTo>
                    <a:pt x="51308" y="96535"/>
                  </a:lnTo>
                  <a:lnTo>
                    <a:pt x="54483" y="95265"/>
                  </a:lnTo>
                  <a:lnTo>
                    <a:pt x="57785" y="94630"/>
                  </a:lnTo>
                  <a:lnTo>
                    <a:pt x="61087" y="94122"/>
                  </a:lnTo>
                  <a:lnTo>
                    <a:pt x="132484" y="94122"/>
                  </a:lnTo>
                  <a:lnTo>
                    <a:pt x="91059" y="65166"/>
                  </a:lnTo>
                  <a:lnTo>
                    <a:pt x="83565" y="61864"/>
                  </a:lnTo>
                  <a:lnTo>
                    <a:pt x="67437" y="58562"/>
                  </a:lnTo>
                  <a:lnTo>
                    <a:pt x="59436" y="58435"/>
                  </a:lnTo>
                  <a:close/>
                </a:path>
                <a:path w="633729" h="389254">
                  <a:moveTo>
                    <a:pt x="418830" y="35321"/>
                  </a:moveTo>
                  <a:lnTo>
                    <a:pt x="348869" y="35321"/>
                  </a:lnTo>
                  <a:lnTo>
                    <a:pt x="353440" y="36210"/>
                  </a:lnTo>
                  <a:lnTo>
                    <a:pt x="358013" y="37226"/>
                  </a:lnTo>
                  <a:lnTo>
                    <a:pt x="362330" y="39004"/>
                  </a:lnTo>
                  <a:lnTo>
                    <a:pt x="366395" y="41798"/>
                  </a:lnTo>
                  <a:lnTo>
                    <a:pt x="584073" y="194325"/>
                  </a:lnTo>
                  <a:lnTo>
                    <a:pt x="482473" y="339232"/>
                  </a:lnTo>
                  <a:lnTo>
                    <a:pt x="525839" y="339232"/>
                  </a:lnTo>
                  <a:lnTo>
                    <a:pt x="633476" y="185562"/>
                  </a:lnTo>
                  <a:lnTo>
                    <a:pt x="418830" y="35321"/>
                  </a:lnTo>
                  <a:close/>
                </a:path>
                <a:path w="633729" h="389254">
                  <a:moveTo>
                    <a:pt x="403733" y="300751"/>
                  </a:moveTo>
                  <a:lnTo>
                    <a:pt x="399669" y="300878"/>
                  </a:lnTo>
                  <a:lnTo>
                    <a:pt x="214502" y="333644"/>
                  </a:lnTo>
                  <a:lnTo>
                    <a:pt x="209930" y="334406"/>
                  </a:lnTo>
                  <a:lnTo>
                    <a:pt x="475578" y="334406"/>
                  </a:lnTo>
                  <a:lnTo>
                    <a:pt x="441833" y="310784"/>
                  </a:lnTo>
                  <a:lnTo>
                    <a:pt x="412496" y="301513"/>
                  </a:lnTo>
                  <a:lnTo>
                    <a:pt x="403733" y="300751"/>
                  </a:lnTo>
                  <a:close/>
                </a:path>
                <a:path w="633729" h="389254">
                  <a:moveTo>
                    <a:pt x="132484" y="94122"/>
                  </a:moveTo>
                  <a:lnTo>
                    <a:pt x="64515" y="94122"/>
                  </a:lnTo>
                  <a:lnTo>
                    <a:pt x="71500" y="95646"/>
                  </a:lnTo>
                  <a:lnTo>
                    <a:pt x="74802" y="97043"/>
                  </a:lnTo>
                  <a:lnTo>
                    <a:pt x="237236" y="210835"/>
                  </a:lnTo>
                  <a:lnTo>
                    <a:pt x="239267" y="212232"/>
                  </a:lnTo>
                  <a:lnTo>
                    <a:pt x="241426" y="212740"/>
                  </a:lnTo>
                  <a:lnTo>
                    <a:pt x="243839" y="212359"/>
                  </a:lnTo>
                  <a:lnTo>
                    <a:pt x="246252" y="211851"/>
                  </a:lnTo>
                  <a:lnTo>
                    <a:pt x="248158" y="210708"/>
                  </a:lnTo>
                  <a:lnTo>
                    <a:pt x="250951" y="206644"/>
                  </a:lnTo>
                  <a:lnTo>
                    <a:pt x="251460" y="204358"/>
                  </a:lnTo>
                  <a:lnTo>
                    <a:pt x="250698" y="199659"/>
                  </a:lnTo>
                  <a:lnTo>
                    <a:pt x="249427" y="197754"/>
                  </a:lnTo>
                  <a:lnTo>
                    <a:pt x="247396" y="196230"/>
                  </a:lnTo>
                  <a:lnTo>
                    <a:pt x="196723" y="160797"/>
                  </a:lnTo>
                  <a:lnTo>
                    <a:pt x="221129" y="125872"/>
                  </a:lnTo>
                  <a:lnTo>
                    <a:pt x="177800" y="125872"/>
                  </a:lnTo>
                  <a:lnTo>
                    <a:pt x="132484" y="94122"/>
                  </a:lnTo>
                  <a:close/>
                </a:path>
                <a:path w="633729" h="389254">
                  <a:moveTo>
                    <a:pt x="258068" y="117363"/>
                  </a:moveTo>
                  <a:lnTo>
                    <a:pt x="227075" y="117363"/>
                  </a:lnTo>
                  <a:lnTo>
                    <a:pt x="277875" y="152923"/>
                  </a:lnTo>
                  <a:lnTo>
                    <a:pt x="279780" y="154320"/>
                  </a:lnTo>
                  <a:lnTo>
                    <a:pt x="282066" y="154828"/>
                  </a:lnTo>
                  <a:lnTo>
                    <a:pt x="284479" y="154320"/>
                  </a:lnTo>
                  <a:lnTo>
                    <a:pt x="286892" y="153939"/>
                  </a:lnTo>
                  <a:lnTo>
                    <a:pt x="288798" y="152669"/>
                  </a:lnTo>
                  <a:lnTo>
                    <a:pt x="290195" y="150637"/>
                  </a:lnTo>
                  <a:lnTo>
                    <a:pt x="291591" y="148732"/>
                  </a:lnTo>
                  <a:lnTo>
                    <a:pt x="292100" y="146446"/>
                  </a:lnTo>
                  <a:lnTo>
                    <a:pt x="291719" y="144033"/>
                  </a:lnTo>
                  <a:lnTo>
                    <a:pt x="291211" y="141620"/>
                  </a:lnTo>
                  <a:lnTo>
                    <a:pt x="290067" y="139715"/>
                  </a:lnTo>
                  <a:lnTo>
                    <a:pt x="288036" y="138318"/>
                  </a:lnTo>
                  <a:lnTo>
                    <a:pt x="258068" y="117363"/>
                  </a:lnTo>
                  <a:close/>
                </a:path>
                <a:path w="633729" h="389254">
                  <a:moveTo>
                    <a:pt x="273296" y="37802"/>
                  </a:moveTo>
                  <a:lnTo>
                    <a:pt x="230997" y="54149"/>
                  </a:lnTo>
                  <a:lnTo>
                    <a:pt x="177800" y="125872"/>
                  </a:lnTo>
                  <a:lnTo>
                    <a:pt x="221129" y="125872"/>
                  </a:lnTo>
                  <a:lnTo>
                    <a:pt x="227075" y="117363"/>
                  </a:lnTo>
                  <a:lnTo>
                    <a:pt x="258068" y="117363"/>
                  </a:lnTo>
                  <a:lnTo>
                    <a:pt x="237362" y="102885"/>
                  </a:lnTo>
                  <a:lnTo>
                    <a:pt x="247523" y="88280"/>
                  </a:lnTo>
                  <a:lnTo>
                    <a:pt x="250316" y="84216"/>
                  </a:lnTo>
                  <a:lnTo>
                    <a:pt x="274700" y="72913"/>
                  </a:lnTo>
                  <a:lnTo>
                    <a:pt x="318400" y="72913"/>
                  </a:lnTo>
                  <a:lnTo>
                    <a:pt x="306959" y="64912"/>
                  </a:lnTo>
                  <a:lnTo>
                    <a:pt x="316991" y="50561"/>
                  </a:lnTo>
                  <a:lnTo>
                    <a:pt x="319786" y="46497"/>
                  </a:lnTo>
                  <a:lnTo>
                    <a:pt x="323214" y="43322"/>
                  </a:lnTo>
                  <a:lnTo>
                    <a:pt x="327151" y="40909"/>
                  </a:lnTo>
                  <a:lnTo>
                    <a:pt x="331215" y="38496"/>
                  </a:lnTo>
                  <a:lnTo>
                    <a:pt x="332505" y="37988"/>
                  </a:lnTo>
                  <a:lnTo>
                    <a:pt x="282701" y="37988"/>
                  </a:lnTo>
                  <a:lnTo>
                    <a:pt x="273296" y="37802"/>
                  </a:lnTo>
                  <a:close/>
                </a:path>
                <a:path w="633729" h="389254">
                  <a:moveTo>
                    <a:pt x="318400" y="72913"/>
                  </a:moveTo>
                  <a:lnTo>
                    <a:pt x="279146" y="72913"/>
                  </a:lnTo>
                  <a:lnTo>
                    <a:pt x="283845" y="73802"/>
                  </a:lnTo>
                  <a:lnTo>
                    <a:pt x="288416" y="74818"/>
                  </a:lnTo>
                  <a:lnTo>
                    <a:pt x="292735" y="76596"/>
                  </a:lnTo>
                  <a:lnTo>
                    <a:pt x="333121" y="104917"/>
                  </a:lnTo>
                  <a:lnTo>
                    <a:pt x="335025" y="106314"/>
                  </a:lnTo>
                  <a:lnTo>
                    <a:pt x="337312" y="106822"/>
                  </a:lnTo>
                  <a:lnTo>
                    <a:pt x="347345" y="98440"/>
                  </a:lnTo>
                  <a:lnTo>
                    <a:pt x="346963" y="96027"/>
                  </a:lnTo>
                  <a:lnTo>
                    <a:pt x="346455" y="93741"/>
                  </a:lnTo>
                  <a:lnTo>
                    <a:pt x="345313" y="91836"/>
                  </a:lnTo>
                  <a:lnTo>
                    <a:pt x="343280" y="90312"/>
                  </a:lnTo>
                  <a:lnTo>
                    <a:pt x="318400" y="72913"/>
                  </a:lnTo>
                  <a:close/>
                </a:path>
                <a:path w="633729" h="389254">
                  <a:moveTo>
                    <a:pt x="347376" y="0"/>
                  </a:moveTo>
                  <a:lnTo>
                    <a:pt x="308483" y="10810"/>
                  </a:lnTo>
                  <a:lnTo>
                    <a:pt x="282701" y="37988"/>
                  </a:lnTo>
                  <a:lnTo>
                    <a:pt x="332505" y="37988"/>
                  </a:lnTo>
                  <a:lnTo>
                    <a:pt x="335407" y="36845"/>
                  </a:lnTo>
                  <a:lnTo>
                    <a:pt x="344297" y="35321"/>
                  </a:lnTo>
                  <a:lnTo>
                    <a:pt x="418830" y="35321"/>
                  </a:lnTo>
                  <a:lnTo>
                    <a:pt x="386714" y="12842"/>
                  </a:lnTo>
                  <a:lnTo>
                    <a:pt x="354206" y="442"/>
                  </a:lnTo>
                  <a:lnTo>
                    <a:pt x="347376" y="0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65" dirty="0"/>
              <a:t>22</a:t>
            </a:fld>
            <a:endParaRPr spc="6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1026" y="757300"/>
            <a:ext cx="4181475" cy="3276600"/>
          </a:xfrm>
          <a:custGeom>
            <a:avLst/>
            <a:gdLst/>
            <a:ahLst/>
            <a:cxnLst/>
            <a:rect l="l" t="t" r="r" b="b"/>
            <a:pathLst>
              <a:path w="4181475" h="3276600">
                <a:moveTo>
                  <a:pt x="2091689" y="67690"/>
                </a:moveTo>
                <a:lnTo>
                  <a:pt x="2095627" y="69596"/>
                </a:lnTo>
                <a:lnTo>
                  <a:pt x="2101596" y="71627"/>
                </a:lnTo>
                <a:lnTo>
                  <a:pt x="2103501" y="77597"/>
                </a:lnTo>
                <a:lnTo>
                  <a:pt x="2105533" y="81661"/>
                </a:lnTo>
                <a:lnTo>
                  <a:pt x="2103501" y="87629"/>
                </a:lnTo>
                <a:lnTo>
                  <a:pt x="2101596" y="93599"/>
                </a:lnTo>
                <a:lnTo>
                  <a:pt x="2095627" y="95503"/>
                </a:lnTo>
                <a:lnTo>
                  <a:pt x="2091689" y="97536"/>
                </a:lnTo>
                <a:lnTo>
                  <a:pt x="2085721" y="95503"/>
                </a:lnTo>
                <a:lnTo>
                  <a:pt x="2079752" y="93599"/>
                </a:lnTo>
                <a:lnTo>
                  <a:pt x="2077847" y="87629"/>
                </a:lnTo>
                <a:lnTo>
                  <a:pt x="2075814" y="81661"/>
                </a:lnTo>
                <a:lnTo>
                  <a:pt x="2077847" y="77597"/>
                </a:lnTo>
                <a:lnTo>
                  <a:pt x="2079752" y="71627"/>
                </a:lnTo>
                <a:lnTo>
                  <a:pt x="2085721" y="69596"/>
                </a:lnTo>
                <a:lnTo>
                  <a:pt x="2091689" y="67690"/>
                </a:lnTo>
                <a:close/>
              </a:path>
              <a:path w="4181475" h="3276600">
                <a:moveTo>
                  <a:pt x="4009263" y="173227"/>
                </a:moveTo>
                <a:lnTo>
                  <a:pt x="4011168" y="175260"/>
                </a:lnTo>
                <a:lnTo>
                  <a:pt x="4011168" y="2629154"/>
                </a:lnTo>
                <a:lnTo>
                  <a:pt x="172085" y="2629154"/>
                </a:lnTo>
                <a:lnTo>
                  <a:pt x="172085" y="175260"/>
                </a:lnTo>
                <a:lnTo>
                  <a:pt x="172085" y="173227"/>
                </a:lnTo>
                <a:lnTo>
                  <a:pt x="4009263" y="173227"/>
                </a:lnTo>
                <a:close/>
              </a:path>
              <a:path w="4181475" h="3276600">
                <a:moveTo>
                  <a:pt x="102870" y="0"/>
                </a:moveTo>
                <a:lnTo>
                  <a:pt x="51435" y="19812"/>
                </a:lnTo>
                <a:lnTo>
                  <a:pt x="19685" y="51688"/>
                </a:lnTo>
                <a:lnTo>
                  <a:pt x="1904" y="93599"/>
                </a:lnTo>
                <a:lnTo>
                  <a:pt x="0" y="105537"/>
                </a:lnTo>
                <a:lnTo>
                  <a:pt x="0" y="117475"/>
                </a:lnTo>
                <a:lnTo>
                  <a:pt x="0" y="2686939"/>
                </a:lnTo>
                <a:lnTo>
                  <a:pt x="0" y="2698877"/>
                </a:lnTo>
                <a:lnTo>
                  <a:pt x="1904" y="2708910"/>
                </a:lnTo>
                <a:lnTo>
                  <a:pt x="19685" y="2750693"/>
                </a:lnTo>
                <a:lnTo>
                  <a:pt x="51435" y="2782570"/>
                </a:lnTo>
                <a:lnTo>
                  <a:pt x="92963" y="2800477"/>
                </a:lnTo>
                <a:lnTo>
                  <a:pt x="102870" y="2802509"/>
                </a:lnTo>
                <a:lnTo>
                  <a:pt x="4078478" y="2802509"/>
                </a:lnTo>
                <a:lnTo>
                  <a:pt x="4131945" y="2782570"/>
                </a:lnTo>
                <a:lnTo>
                  <a:pt x="4161663" y="2750693"/>
                </a:lnTo>
                <a:lnTo>
                  <a:pt x="4179443" y="2708910"/>
                </a:lnTo>
                <a:lnTo>
                  <a:pt x="4181475" y="2698877"/>
                </a:lnTo>
                <a:lnTo>
                  <a:pt x="4181475" y="2686939"/>
                </a:lnTo>
                <a:lnTo>
                  <a:pt x="4181475" y="117475"/>
                </a:lnTo>
                <a:lnTo>
                  <a:pt x="4181475" y="105537"/>
                </a:lnTo>
                <a:lnTo>
                  <a:pt x="4179443" y="93599"/>
                </a:lnTo>
                <a:lnTo>
                  <a:pt x="4161663" y="51688"/>
                </a:lnTo>
                <a:lnTo>
                  <a:pt x="4131945" y="19812"/>
                </a:lnTo>
                <a:lnTo>
                  <a:pt x="4090416" y="1904"/>
                </a:lnTo>
                <a:lnTo>
                  <a:pt x="4078478" y="0"/>
                </a:lnTo>
                <a:lnTo>
                  <a:pt x="102870" y="0"/>
                </a:lnTo>
                <a:close/>
              </a:path>
              <a:path w="4181475" h="3276600">
                <a:moveTo>
                  <a:pt x="1612773" y="2808478"/>
                </a:moveTo>
                <a:lnTo>
                  <a:pt x="1604899" y="2904109"/>
                </a:lnTo>
                <a:lnTo>
                  <a:pt x="1594993" y="3001645"/>
                </a:lnTo>
                <a:lnTo>
                  <a:pt x="1585087" y="3089275"/>
                </a:lnTo>
                <a:lnTo>
                  <a:pt x="1573149" y="3151035"/>
                </a:lnTo>
                <a:lnTo>
                  <a:pt x="1563243" y="3190887"/>
                </a:lnTo>
                <a:lnTo>
                  <a:pt x="1509902" y="3218764"/>
                </a:lnTo>
                <a:lnTo>
                  <a:pt x="1448562" y="3228733"/>
                </a:lnTo>
                <a:lnTo>
                  <a:pt x="1401064" y="3236683"/>
                </a:lnTo>
                <a:lnTo>
                  <a:pt x="1383284" y="3240684"/>
                </a:lnTo>
                <a:lnTo>
                  <a:pt x="1373377" y="3242678"/>
                </a:lnTo>
                <a:lnTo>
                  <a:pt x="1371346" y="3244672"/>
                </a:lnTo>
                <a:lnTo>
                  <a:pt x="1371346" y="3250653"/>
                </a:lnTo>
                <a:lnTo>
                  <a:pt x="1373377" y="3252622"/>
                </a:lnTo>
                <a:lnTo>
                  <a:pt x="1387221" y="3254616"/>
                </a:lnTo>
                <a:lnTo>
                  <a:pt x="1410970" y="3256610"/>
                </a:lnTo>
                <a:lnTo>
                  <a:pt x="1497964" y="3258604"/>
                </a:lnTo>
                <a:lnTo>
                  <a:pt x="1634489" y="3260598"/>
                </a:lnTo>
                <a:lnTo>
                  <a:pt x="2538857" y="3260598"/>
                </a:lnTo>
                <a:lnTo>
                  <a:pt x="2673477" y="3258604"/>
                </a:lnTo>
                <a:lnTo>
                  <a:pt x="2760599" y="3256610"/>
                </a:lnTo>
                <a:lnTo>
                  <a:pt x="2800096" y="3252622"/>
                </a:lnTo>
                <a:lnTo>
                  <a:pt x="2802128" y="3250653"/>
                </a:lnTo>
                <a:lnTo>
                  <a:pt x="2802128" y="3244672"/>
                </a:lnTo>
                <a:lnTo>
                  <a:pt x="2800096" y="3242678"/>
                </a:lnTo>
                <a:lnTo>
                  <a:pt x="2790190" y="3240684"/>
                </a:lnTo>
                <a:lnTo>
                  <a:pt x="2772409" y="3236683"/>
                </a:lnTo>
                <a:lnTo>
                  <a:pt x="2724912" y="3228733"/>
                </a:lnTo>
                <a:lnTo>
                  <a:pt x="2663571" y="3218764"/>
                </a:lnTo>
                <a:lnTo>
                  <a:pt x="2637917" y="3212807"/>
                </a:lnTo>
                <a:lnTo>
                  <a:pt x="2604262" y="3174949"/>
                </a:lnTo>
                <a:lnTo>
                  <a:pt x="2600325" y="3151035"/>
                </a:lnTo>
                <a:lnTo>
                  <a:pt x="2588387" y="3089275"/>
                </a:lnTo>
                <a:lnTo>
                  <a:pt x="2576449" y="3001645"/>
                </a:lnTo>
                <a:lnTo>
                  <a:pt x="2566670" y="2904109"/>
                </a:lnTo>
                <a:lnTo>
                  <a:pt x="2560701" y="2808478"/>
                </a:lnTo>
                <a:lnTo>
                  <a:pt x="1612773" y="2808478"/>
                </a:lnTo>
                <a:close/>
              </a:path>
              <a:path w="4181475" h="3276600">
                <a:moveTo>
                  <a:pt x="1383284" y="3258604"/>
                </a:moveTo>
                <a:lnTo>
                  <a:pt x="1383284" y="3260598"/>
                </a:lnTo>
                <a:lnTo>
                  <a:pt x="1383284" y="3268560"/>
                </a:lnTo>
                <a:lnTo>
                  <a:pt x="1385189" y="3270554"/>
                </a:lnTo>
                <a:lnTo>
                  <a:pt x="1422781" y="3272548"/>
                </a:lnTo>
                <a:lnTo>
                  <a:pt x="1529714" y="3274542"/>
                </a:lnTo>
                <a:lnTo>
                  <a:pt x="1818639" y="3276536"/>
                </a:lnTo>
                <a:lnTo>
                  <a:pt x="2354834" y="3276536"/>
                </a:lnTo>
                <a:lnTo>
                  <a:pt x="2641854" y="3274542"/>
                </a:lnTo>
                <a:lnTo>
                  <a:pt x="2750693" y="3272548"/>
                </a:lnTo>
                <a:lnTo>
                  <a:pt x="2788284" y="3270554"/>
                </a:lnTo>
                <a:lnTo>
                  <a:pt x="2790190" y="3268560"/>
                </a:lnTo>
                <a:lnTo>
                  <a:pt x="2790190" y="3260598"/>
                </a:lnTo>
                <a:lnTo>
                  <a:pt x="2788284" y="3258604"/>
                </a:lnTo>
                <a:lnTo>
                  <a:pt x="2742692" y="3260598"/>
                </a:lnTo>
                <a:lnTo>
                  <a:pt x="2659633" y="3262604"/>
                </a:lnTo>
                <a:lnTo>
                  <a:pt x="2356866" y="3264598"/>
                </a:lnTo>
                <a:lnTo>
                  <a:pt x="1816608" y="3264598"/>
                </a:lnTo>
                <a:lnTo>
                  <a:pt x="1513839" y="3262604"/>
                </a:lnTo>
                <a:lnTo>
                  <a:pt x="1430654" y="3260598"/>
                </a:lnTo>
                <a:lnTo>
                  <a:pt x="1385189" y="3258604"/>
                </a:lnTo>
                <a:lnTo>
                  <a:pt x="1383284" y="3258604"/>
                </a:lnTo>
                <a:close/>
              </a:path>
            </a:pathLst>
          </a:custGeom>
          <a:ln w="9525">
            <a:solidFill>
              <a:srgbClr val="43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2492" y="710627"/>
            <a:ext cx="1872550" cy="123219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95"/>
              </a:spcBef>
            </a:pPr>
            <a:r>
              <a:rPr lang="en-US" sz="3600" spc="35" dirty="0"/>
              <a:t>Filling </a:t>
            </a:r>
            <a:r>
              <a:rPr lang="en-US" sz="3600" spc="110" dirty="0" err="1"/>
              <a:t>it</a:t>
            </a:r>
            <a:r>
              <a:rPr sz="3600" spc="70" dirty="0" err="1">
                <a:solidFill>
                  <a:srgbClr val="666666"/>
                </a:solidFill>
              </a:rPr>
              <a:t>Out</a:t>
            </a:r>
            <a:endParaRPr sz="3600" dirty="0" err="1"/>
          </a:p>
        </p:txBody>
      </p:sp>
      <p:sp>
        <p:nvSpPr>
          <p:cNvPr id="4" name="object 4"/>
          <p:cNvSpPr txBox="1"/>
          <p:nvPr/>
        </p:nvSpPr>
        <p:spPr>
          <a:xfrm>
            <a:off x="892492" y="2317432"/>
            <a:ext cx="2814955" cy="219392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55600" marR="5080" indent="-343535">
              <a:lnSpc>
                <a:spcPct val="99200"/>
              </a:lnSpc>
              <a:spcBef>
                <a:spcPts val="11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Justifications 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will </a:t>
            </a:r>
            <a:r>
              <a:rPr sz="1200" spc="60" dirty="0">
                <a:solidFill>
                  <a:srgbClr val="666666"/>
                </a:solidFill>
                <a:latin typeface="Trebuchet MS"/>
                <a:cs typeface="Trebuchet MS"/>
              </a:rPr>
              <a:t>be </a:t>
            </a:r>
            <a:r>
              <a:rPr sz="1200" spc="-35" dirty="0">
                <a:solidFill>
                  <a:srgbClr val="666666"/>
                </a:solidFill>
                <a:latin typeface="Trebuchet MS"/>
                <a:cs typeface="Trebuchet MS"/>
              </a:rPr>
              <a:t>filled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out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at  the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20" dirty="0">
                <a:solidFill>
                  <a:srgbClr val="666666"/>
                </a:solidFill>
                <a:latin typeface="Trebuchet MS"/>
                <a:cs typeface="Trebuchet MS"/>
              </a:rPr>
              <a:t>END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form.</a:t>
            </a:r>
            <a:r>
              <a:rPr sz="1200" spc="-1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666666"/>
                </a:solidFill>
                <a:latin typeface="Trebuchet MS"/>
                <a:cs typeface="Trebuchet MS"/>
              </a:rPr>
              <a:t>You</a:t>
            </a:r>
            <a:r>
              <a:rPr sz="120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will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666666"/>
                </a:solidFill>
                <a:latin typeface="Trebuchet MS"/>
                <a:cs typeface="Trebuchet MS"/>
              </a:rPr>
              <a:t>need 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an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allocation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request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for</a:t>
            </a:r>
            <a:r>
              <a:rPr sz="1200" spc="-1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5" dirty="0">
                <a:solidFill>
                  <a:srgbClr val="666666"/>
                </a:solidFill>
                <a:latin typeface="Trebuchet MS"/>
                <a:cs typeface="Trebuchet MS"/>
              </a:rPr>
              <a:t>EACH</a:t>
            </a:r>
            <a:r>
              <a:rPr sz="12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line  </a:t>
            </a:r>
            <a:r>
              <a:rPr sz="1200" spc="-60" dirty="0">
                <a:solidFill>
                  <a:srgbClr val="666666"/>
                </a:solidFill>
                <a:latin typeface="Trebuchet MS"/>
                <a:cs typeface="Trebuchet MS"/>
              </a:rPr>
              <a:t>item.</a:t>
            </a:r>
            <a:endParaRPr sz="1200">
              <a:latin typeface="Trebuchet MS"/>
              <a:cs typeface="Trebuchet MS"/>
            </a:endParaRPr>
          </a:p>
          <a:p>
            <a:pPr marL="355600" marR="297815" indent="-343535">
              <a:lnSpc>
                <a:spcPts val="1430"/>
              </a:lnSpc>
              <a:spcBef>
                <a:spcPts val="71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Line items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include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things </a:t>
            </a:r>
            <a:r>
              <a:rPr sz="1200" spc="-35" dirty="0">
                <a:solidFill>
                  <a:srgbClr val="666666"/>
                </a:solidFill>
                <a:latin typeface="Trebuchet MS"/>
                <a:cs typeface="Trebuchet MS"/>
              </a:rPr>
              <a:t>like  </a:t>
            </a:r>
            <a:r>
              <a:rPr sz="1200" spc="75" dirty="0">
                <a:solidFill>
                  <a:srgbClr val="666666"/>
                </a:solidFill>
                <a:latin typeface="Trebuchet MS"/>
                <a:cs typeface="Trebuchet MS"/>
              </a:rPr>
              <a:t>Amazon </a:t>
            </a:r>
            <a:r>
              <a:rPr sz="1200" spc="95" dirty="0">
                <a:solidFill>
                  <a:srgbClr val="666666"/>
                </a:solidFill>
                <a:latin typeface="Trebuchet MS"/>
                <a:cs typeface="Trebuchet MS"/>
              </a:rPr>
              <a:t>CARTS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(please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don't 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upload</a:t>
            </a:r>
            <a:r>
              <a:rPr sz="1200" spc="-1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individual</a:t>
            </a:r>
            <a:r>
              <a:rPr sz="120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items</a:t>
            </a:r>
            <a:r>
              <a:rPr sz="120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one</a:t>
            </a:r>
            <a:r>
              <a:rPr sz="12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666666"/>
                </a:solidFill>
                <a:latin typeface="Trebuchet MS"/>
                <a:cs typeface="Trebuchet MS"/>
              </a:rPr>
              <a:t>by  </a:t>
            </a: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one)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or</a:t>
            </a:r>
            <a:r>
              <a:rPr sz="1200" spc="-1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Lodging.</a:t>
            </a:r>
            <a:endParaRPr sz="1200">
              <a:latin typeface="Trebuchet MS"/>
              <a:cs typeface="Trebuchet MS"/>
            </a:endParaRPr>
          </a:p>
          <a:p>
            <a:pPr marL="355600" marR="328295" indent="-343535">
              <a:lnSpc>
                <a:spcPct val="101699"/>
              </a:lnSpc>
              <a:spcBef>
                <a:spcPts val="51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200" spc="75" dirty="0">
                <a:solidFill>
                  <a:srgbClr val="666666"/>
                </a:solidFill>
                <a:latin typeface="Trebuchet MS"/>
                <a:cs typeface="Trebuchet MS"/>
              </a:rPr>
              <a:t>You 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will </a:t>
            </a:r>
            <a:r>
              <a:rPr sz="1200" spc="35" dirty="0">
                <a:solidFill>
                  <a:srgbClr val="666666"/>
                </a:solidFill>
                <a:latin typeface="Trebuchet MS"/>
                <a:cs typeface="Trebuchet MS"/>
              </a:rPr>
              <a:t>need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upload </a:t>
            </a:r>
            <a:r>
              <a:rPr sz="1200" spc="50" dirty="0">
                <a:solidFill>
                  <a:srgbClr val="666666"/>
                </a:solidFill>
                <a:latin typeface="Trebuchet MS"/>
                <a:cs typeface="Trebuchet MS"/>
              </a:rPr>
              <a:t>non-  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editable, 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verifiable,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third-party  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justification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for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each 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line</a:t>
            </a:r>
            <a:r>
              <a:rPr sz="1200" spc="-1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60" dirty="0">
                <a:solidFill>
                  <a:srgbClr val="666666"/>
                </a:solidFill>
                <a:latin typeface="Trebuchet MS"/>
                <a:cs typeface="Trebuchet MS"/>
              </a:rPr>
              <a:t>item.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99195" y="285750"/>
            <a:ext cx="4787900" cy="3126740"/>
            <a:chOff x="4099195" y="285750"/>
            <a:chExt cx="4787900" cy="3126740"/>
          </a:xfrm>
        </p:grpSpPr>
        <p:sp>
          <p:nvSpPr>
            <p:cNvPr id="6" name="object 6"/>
            <p:cNvSpPr/>
            <p:nvPr/>
          </p:nvSpPr>
          <p:spPr>
            <a:xfrm>
              <a:off x="8267700" y="285749"/>
              <a:ext cx="619125" cy="752475"/>
            </a:xfrm>
            <a:custGeom>
              <a:avLst/>
              <a:gdLst/>
              <a:ahLst/>
              <a:cxnLst/>
              <a:rect l="l" t="t" r="r" b="b"/>
              <a:pathLst>
                <a:path w="619125" h="752475">
                  <a:moveTo>
                    <a:pt x="561975" y="715899"/>
                  </a:moveTo>
                  <a:lnTo>
                    <a:pt x="65278" y="715899"/>
                  </a:lnTo>
                  <a:lnTo>
                    <a:pt x="59817" y="714883"/>
                  </a:lnTo>
                  <a:lnTo>
                    <a:pt x="36195" y="683895"/>
                  </a:lnTo>
                  <a:lnTo>
                    <a:pt x="36195" y="57150"/>
                  </a:lnTo>
                  <a:lnTo>
                    <a:pt x="29083" y="57150"/>
                  </a:lnTo>
                  <a:lnTo>
                    <a:pt x="0" y="83693"/>
                  </a:lnTo>
                  <a:lnTo>
                    <a:pt x="0" y="720471"/>
                  </a:lnTo>
                  <a:lnTo>
                    <a:pt x="23622" y="751586"/>
                  </a:lnTo>
                  <a:lnTo>
                    <a:pt x="29083" y="752475"/>
                  </a:lnTo>
                  <a:lnTo>
                    <a:pt x="532892" y="752475"/>
                  </a:lnTo>
                  <a:lnTo>
                    <a:pt x="561086" y="726821"/>
                  </a:lnTo>
                  <a:lnTo>
                    <a:pt x="561975" y="720471"/>
                  </a:lnTo>
                  <a:lnTo>
                    <a:pt x="561975" y="715899"/>
                  </a:lnTo>
                  <a:close/>
                </a:path>
                <a:path w="619125" h="752475">
                  <a:moveTo>
                    <a:pt x="619125" y="144526"/>
                  </a:moveTo>
                  <a:lnTo>
                    <a:pt x="553847" y="144526"/>
                  </a:lnTo>
                  <a:lnTo>
                    <a:pt x="553847" y="251587"/>
                  </a:lnTo>
                  <a:lnTo>
                    <a:pt x="553847" y="338582"/>
                  </a:lnTo>
                  <a:lnTo>
                    <a:pt x="553847" y="424561"/>
                  </a:lnTo>
                  <a:lnTo>
                    <a:pt x="552958" y="428117"/>
                  </a:lnTo>
                  <a:lnTo>
                    <a:pt x="551180" y="430911"/>
                  </a:lnTo>
                  <a:lnTo>
                    <a:pt x="548386" y="432689"/>
                  </a:lnTo>
                  <a:lnTo>
                    <a:pt x="544830" y="433705"/>
                  </a:lnTo>
                  <a:lnTo>
                    <a:pt x="372618" y="433705"/>
                  </a:lnTo>
                  <a:lnTo>
                    <a:pt x="372618" y="511429"/>
                  </a:lnTo>
                  <a:lnTo>
                    <a:pt x="371729" y="515112"/>
                  </a:lnTo>
                  <a:lnTo>
                    <a:pt x="369824" y="517779"/>
                  </a:lnTo>
                  <a:lnTo>
                    <a:pt x="367157" y="519684"/>
                  </a:lnTo>
                  <a:lnTo>
                    <a:pt x="363474" y="520573"/>
                  </a:lnTo>
                  <a:lnTo>
                    <a:pt x="131445" y="520573"/>
                  </a:lnTo>
                  <a:lnTo>
                    <a:pt x="127889" y="519684"/>
                  </a:lnTo>
                  <a:lnTo>
                    <a:pt x="125095" y="517779"/>
                  </a:lnTo>
                  <a:lnTo>
                    <a:pt x="123317" y="515112"/>
                  </a:lnTo>
                  <a:lnTo>
                    <a:pt x="122428" y="511429"/>
                  </a:lnTo>
                  <a:lnTo>
                    <a:pt x="123317" y="507746"/>
                  </a:lnTo>
                  <a:lnTo>
                    <a:pt x="125095" y="505079"/>
                  </a:lnTo>
                  <a:lnTo>
                    <a:pt x="127889" y="503174"/>
                  </a:lnTo>
                  <a:lnTo>
                    <a:pt x="131445" y="502285"/>
                  </a:lnTo>
                  <a:lnTo>
                    <a:pt x="363474" y="502285"/>
                  </a:lnTo>
                  <a:lnTo>
                    <a:pt x="367157" y="503174"/>
                  </a:lnTo>
                  <a:lnTo>
                    <a:pt x="369824" y="505079"/>
                  </a:lnTo>
                  <a:lnTo>
                    <a:pt x="371729" y="507746"/>
                  </a:lnTo>
                  <a:lnTo>
                    <a:pt x="372618" y="511429"/>
                  </a:lnTo>
                  <a:lnTo>
                    <a:pt x="372618" y="433705"/>
                  </a:lnTo>
                  <a:lnTo>
                    <a:pt x="131445" y="433705"/>
                  </a:lnTo>
                  <a:lnTo>
                    <a:pt x="127889" y="432689"/>
                  </a:lnTo>
                  <a:lnTo>
                    <a:pt x="125095" y="430911"/>
                  </a:lnTo>
                  <a:lnTo>
                    <a:pt x="123317" y="428117"/>
                  </a:lnTo>
                  <a:lnTo>
                    <a:pt x="122428" y="424561"/>
                  </a:lnTo>
                  <a:lnTo>
                    <a:pt x="123317" y="420878"/>
                  </a:lnTo>
                  <a:lnTo>
                    <a:pt x="125095" y="418084"/>
                  </a:lnTo>
                  <a:lnTo>
                    <a:pt x="127889" y="416306"/>
                  </a:lnTo>
                  <a:lnTo>
                    <a:pt x="131445" y="415290"/>
                  </a:lnTo>
                  <a:lnTo>
                    <a:pt x="544830" y="415290"/>
                  </a:lnTo>
                  <a:lnTo>
                    <a:pt x="548386" y="416306"/>
                  </a:lnTo>
                  <a:lnTo>
                    <a:pt x="551180" y="418084"/>
                  </a:lnTo>
                  <a:lnTo>
                    <a:pt x="552958" y="420878"/>
                  </a:lnTo>
                  <a:lnTo>
                    <a:pt x="553847" y="424561"/>
                  </a:lnTo>
                  <a:lnTo>
                    <a:pt x="553847" y="338582"/>
                  </a:lnTo>
                  <a:lnTo>
                    <a:pt x="552958" y="342138"/>
                  </a:lnTo>
                  <a:lnTo>
                    <a:pt x="551180" y="344932"/>
                  </a:lnTo>
                  <a:lnTo>
                    <a:pt x="548386" y="346710"/>
                  </a:lnTo>
                  <a:lnTo>
                    <a:pt x="544830" y="347599"/>
                  </a:lnTo>
                  <a:lnTo>
                    <a:pt x="131445" y="347599"/>
                  </a:lnTo>
                  <a:lnTo>
                    <a:pt x="127889" y="346710"/>
                  </a:lnTo>
                  <a:lnTo>
                    <a:pt x="125095" y="344932"/>
                  </a:lnTo>
                  <a:lnTo>
                    <a:pt x="123317" y="342138"/>
                  </a:lnTo>
                  <a:lnTo>
                    <a:pt x="122428" y="338582"/>
                  </a:lnTo>
                  <a:lnTo>
                    <a:pt x="123317" y="334899"/>
                  </a:lnTo>
                  <a:lnTo>
                    <a:pt x="125095" y="332105"/>
                  </a:lnTo>
                  <a:lnTo>
                    <a:pt x="127889" y="329438"/>
                  </a:lnTo>
                  <a:lnTo>
                    <a:pt x="548386" y="329438"/>
                  </a:lnTo>
                  <a:lnTo>
                    <a:pt x="551180" y="332105"/>
                  </a:lnTo>
                  <a:lnTo>
                    <a:pt x="552958" y="334899"/>
                  </a:lnTo>
                  <a:lnTo>
                    <a:pt x="553847" y="338582"/>
                  </a:lnTo>
                  <a:lnTo>
                    <a:pt x="553847" y="251587"/>
                  </a:lnTo>
                  <a:lnTo>
                    <a:pt x="552958" y="255270"/>
                  </a:lnTo>
                  <a:lnTo>
                    <a:pt x="551180" y="258064"/>
                  </a:lnTo>
                  <a:lnTo>
                    <a:pt x="548386" y="259842"/>
                  </a:lnTo>
                  <a:lnTo>
                    <a:pt x="544830" y="260731"/>
                  </a:lnTo>
                  <a:lnTo>
                    <a:pt x="131445" y="260731"/>
                  </a:lnTo>
                  <a:lnTo>
                    <a:pt x="127889" y="259842"/>
                  </a:lnTo>
                  <a:lnTo>
                    <a:pt x="125095" y="258064"/>
                  </a:lnTo>
                  <a:lnTo>
                    <a:pt x="123317" y="255270"/>
                  </a:lnTo>
                  <a:lnTo>
                    <a:pt x="122428" y="251587"/>
                  </a:lnTo>
                  <a:lnTo>
                    <a:pt x="123317" y="247904"/>
                  </a:lnTo>
                  <a:lnTo>
                    <a:pt x="125095" y="245237"/>
                  </a:lnTo>
                  <a:lnTo>
                    <a:pt x="127889" y="243332"/>
                  </a:lnTo>
                  <a:lnTo>
                    <a:pt x="131445" y="242443"/>
                  </a:lnTo>
                  <a:lnTo>
                    <a:pt x="544830" y="242443"/>
                  </a:lnTo>
                  <a:lnTo>
                    <a:pt x="548386" y="243332"/>
                  </a:lnTo>
                  <a:lnTo>
                    <a:pt x="551180" y="245237"/>
                  </a:lnTo>
                  <a:lnTo>
                    <a:pt x="552958" y="247904"/>
                  </a:lnTo>
                  <a:lnTo>
                    <a:pt x="553847" y="251587"/>
                  </a:lnTo>
                  <a:lnTo>
                    <a:pt x="553847" y="144526"/>
                  </a:lnTo>
                  <a:lnTo>
                    <a:pt x="522986" y="144526"/>
                  </a:lnTo>
                  <a:lnTo>
                    <a:pt x="513080" y="143637"/>
                  </a:lnTo>
                  <a:lnTo>
                    <a:pt x="479552" y="115316"/>
                  </a:lnTo>
                  <a:lnTo>
                    <a:pt x="475869" y="97028"/>
                  </a:lnTo>
                  <a:lnTo>
                    <a:pt x="475869" y="0"/>
                  </a:lnTo>
                  <a:lnTo>
                    <a:pt x="80772" y="0"/>
                  </a:lnTo>
                  <a:lnTo>
                    <a:pt x="57150" y="29337"/>
                  </a:lnTo>
                  <a:lnTo>
                    <a:pt x="57150" y="665988"/>
                  </a:lnTo>
                  <a:lnTo>
                    <a:pt x="86233" y="695325"/>
                  </a:lnTo>
                  <a:lnTo>
                    <a:pt x="590042" y="695325"/>
                  </a:lnTo>
                  <a:lnTo>
                    <a:pt x="619125" y="665988"/>
                  </a:lnTo>
                  <a:lnTo>
                    <a:pt x="619125" y="520573"/>
                  </a:lnTo>
                  <a:lnTo>
                    <a:pt x="619125" y="502285"/>
                  </a:lnTo>
                  <a:lnTo>
                    <a:pt x="619125" y="242443"/>
                  </a:lnTo>
                  <a:lnTo>
                    <a:pt x="619125" y="144526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63000" y="285750"/>
              <a:ext cx="123825" cy="123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99195" y="952500"/>
              <a:ext cx="3787505" cy="2428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1597" y="3006851"/>
              <a:ext cx="619125" cy="405765"/>
            </a:xfrm>
            <a:custGeom>
              <a:avLst/>
              <a:gdLst/>
              <a:ahLst/>
              <a:cxnLst/>
              <a:rect l="l" t="t" r="r" b="b"/>
              <a:pathLst>
                <a:path w="619125" h="405764">
                  <a:moveTo>
                    <a:pt x="433550" y="341503"/>
                  </a:moveTo>
                  <a:lnTo>
                    <a:pt x="371750" y="341503"/>
                  </a:lnTo>
                  <a:lnTo>
                    <a:pt x="374290" y="342011"/>
                  </a:lnTo>
                  <a:lnTo>
                    <a:pt x="376957" y="343027"/>
                  </a:lnTo>
                  <a:lnTo>
                    <a:pt x="379751" y="344043"/>
                  </a:lnTo>
                  <a:lnTo>
                    <a:pt x="382418" y="345440"/>
                  </a:lnTo>
                  <a:lnTo>
                    <a:pt x="384958" y="347091"/>
                  </a:lnTo>
                  <a:lnTo>
                    <a:pt x="387625" y="348742"/>
                  </a:lnTo>
                  <a:lnTo>
                    <a:pt x="390165" y="350520"/>
                  </a:lnTo>
                  <a:lnTo>
                    <a:pt x="392578" y="352425"/>
                  </a:lnTo>
                  <a:lnTo>
                    <a:pt x="394991" y="354203"/>
                  </a:lnTo>
                  <a:lnTo>
                    <a:pt x="450363" y="405511"/>
                  </a:lnTo>
                  <a:lnTo>
                    <a:pt x="496885" y="355346"/>
                  </a:lnTo>
                  <a:lnTo>
                    <a:pt x="448458" y="355346"/>
                  </a:lnTo>
                  <a:lnTo>
                    <a:pt x="433550" y="341503"/>
                  </a:lnTo>
                  <a:close/>
                </a:path>
                <a:path w="619125" h="405764">
                  <a:moveTo>
                    <a:pt x="415966" y="35306"/>
                  </a:moveTo>
                  <a:lnTo>
                    <a:pt x="353081" y="35306"/>
                  </a:lnTo>
                  <a:lnTo>
                    <a:pt x="357526" y="36068"/>
                  </a:lnTo>
                  <a:lnTo>
                    <a:pt x="366416" y="39116"/>
                  </a:lnTo>
                  <a:lnTo>
                    <a:pt x="370353" y="41529"/>
                  </a:lnTo>
                  <a:lnTo>
                    <a:pt x="374036" y="44831"/>
                  </a:lnTo>
                  <a:lnTo>
                    <a:pt x="568854" y="225552"/>
                  </a:lnTo>
                  <a:lnTo>
                    <a:pt x="448458" y="355346"/>
                  </a:lnTo>
                  <a:lnTo>
                    <a:pt x="496885" y="355346"/>
                  </a:lnTo>
                  <a:lnTo>
                    <a:pt x="619019" y="223647"/>
                  </a:lnTo>
                  <a:lnTo>
                    <a:pt x="415966" y="35306"/>
                  </a:lnTo>
                  <a:close/>
                </a:path>
                <a:path w="619125" h="405764">
                  <a:moveTo>
                    <a:pt x="67712" y="19431"/>
                  </a:moveTo>
                  <a:lnTo>
                    <a:pt x="29104" y="28448"/>
                  </a:lnTo>
                  <a:lnTo>
                    <a:pt x="3831" y="60452"/>
                  </a:lnTo>
                  <a:lnTo>
                    <a:pt x="1037" y="68325"/>
                  </a:lnTo>
                  <a:lnTo>
                    <a:pt x="100" y="74675"/>
                  </a:lnTo>
                  <a:lnTo>
                    <a:pt x="0" y="79375"/>
                  </a:lnTo>
                  <a:lnTo>
                    <a:pt x="402" y="91948"/>
                  </a:lnTo>
                  <a:lnTo>
                    <a:pt x="19833" y="127254"/>
                  </a:lnTo>
                  <a:lnTo>
                    <a:pt x="130323" y="229616"/>
                  </a:lnTo>
                  <a:lnTo>
                    <a:pt x="125610" y="235188"/>
                  </a:lnTo>
                  <a:lnTo>
                    <a:pt x="111519" y="273675"/>
                  </a:lnTo>
                  <a:lnTo>
                    <a:pt x="111400" y="280416"/>
                  </a:lnTo>
                  <a:lnTo>
                    <a:pt x="111997" y="287150"/>
                  </a:lnTo>
                  <a:lnTo>
                    <a:pt x="128964" y="324477"/>
                  </a:lnTo>
                  <a:lnTo>
                    <a:pt x="164071" y="346184"/>
                  </a:lnTo>
                  <a:lnTo>
                    <a:pt x="184806" y="348488"/>
                  </a:lnTo>
                  <a:lnTo>
                    <a:pt x="369464" y="341503"/>
                  </a:lnTo>
                  <a:lnTo>
                    <a:pt x="433550" y="341503"/>
                  </a:lnTo>
                  <a:lnTo>
                    <a:pt x="414676" y="323977"/>
                  </a:lnTo>
                  <a:lnTo>
                    <a:pt x="412009" y="321564"/>
                  </a:lnTo>
                  <a:lnTo>
                    <a:pt x="408707" y="319150"/>
                  </a:lnTo>
                  <a:lnTo>
                    <a:pt x="404897" y="316992"/>
                  </a:lnTo>
                  <a:lnTo>
                    <a:pt x="401087" y="314706"/>
                  </a:lnTo>
                  <a:lnTo>
                    <a:pt x="398107" y="313309"/>
                  </a:lnTo>
                  <a:lnTo>
                    <a:pt x="179091" y="313309"/>
                  </a:lnTo>
                  <a:lnTo>
                    <a:pt x="174519" y="312547"/>
                  </a:lnTo>
                  <a:lnTo>
                    <a:pt x="146960" y="283591"/>
                  </a:lnTo>
                  <a:lnTo>
                    <a:pt x="146706" y="274574"/>
                  </a:lnTo>
                  <a:lnTo>
                    <a:pt x="147341" y="270129"/>
                  </a:lnTo>
                  <a:lnTo>
                    <a:pt x="177440" y="242697"/>
                  </a:lnTo>
                  <a:lnTo>
                    <a:pt x="191664" y="241935"/>
                  </a:lnTo>
                  <a:lnTo>
                    <a:pt x="195474" y="241681"/>
                  </a:lnTo>
                  <a:lnTo>
                    <a:pt x="44090" y="101218"/>
                  </a:lnTo>
                  <a:lnTo>
                    <a:pt x="41423" y="98806"/>
                  </a:lnTo>
                  <a:lnTo>
                    <a:pt x="39264" y="95885"/>
                  </a:lnTo>
                  <a:lnTo>
                    <a:pt x="37867" y="92583"/>
                  </a:lnTo>
                  <a:lnTo>
                    <a:pt x="36343" y="89408"/>
                  </a:lnTo>
                  <a:lnTo>
                    <a:pt x="35581" y="86106"/>
                  </a:lnTo>
                  <a:lnTo>
                    <a:pt x="57806" y="55118"/>
                  </a:lnTo>
                  <a:lnTo>
                    <a:pt x="64537" y="54864"/>
                  </a:lnTo>
                  <a:lnTo>
                    <a:pt x="124553" y="54864"/>
                  </a:lnTo>
                  <a:lnTo>
                    <a:pt x="106983" y="38576"/>
                  </a:lnTo>
                  <a:lnTo>
                    <a:pt x="98065" y="30353"/>
                  </a:lnTo>
                  <a:lnTo>
                    <a:pt x="91080" y="26035"/>
                  </a:lnTo>
                  <a:lnTo>
                    <a:pt x="83333" y="23368"/>
                  </a:lnTo>
                  <a:lnTo>
                    <a:pt x="75586" y="20574"/>
                  </a:lnTo>
                  <a:lnTo>
                    <a:pt x="67712" y="19431"/>
                  </a:lnTo>
                  <a:close/>
                </a:path>
                <a:path w="619125" h="405764">
                  <a:moveTo>
                    <a:pt x="371623" y="306070"/>
                  </a:moveTo>
                  <a:lnTo>
                    <a:pt x="183663" y="313181"/>
                  </a:lnTo>
                  <a:lnTo>
                    <a:pt x="179091" y="313309"/>
                  </a:lnTo>
                  <a:lnTo>
                    <a:pt x="398107" y="313309"/>
                  </a:lnTo>
                  <a:lnTo>
                    <a:pt x="380005" y="307467"/>
                  </a:lnTo>
                  <a:lnTo>
                    <a:pt x="375687" y="306450"/>
                  </a:lnTo>
                  <a:lnTo>
                    <a:pt x="371623" y="306070"/>
                  </a:lnTo>
                  <a:close/>
                </a:path>
                <a:path w="619125" h="405764">
                  <a:moveTo>
                    <a:pt x="124553" y="54864"/>
                  </a:moveTo>
                  <a:lnTo>
                    <a:pt x="64537" y="54864"/>
                  </a:lnTo>
                  <a:lnTo>
                    <a:pt x="67839" y="55499"/>
                  </a:lnTo>
                  <a:lnTo>
                    <a:pt x="71268" y="56642"/>
                  </a:lnTo>
                  <a:lnTo>
                    <a:pt x="74570" y="57912"/>
                  </a:lnTo>
                  <a:lnTo>
                    <a:pt x="77618" y="59690"/>
                  </a:lnTo>
                  <a:lnTo>
                    <a:pt x="80285" y="62230"/>
                  </a:lnTo>
                  <a:lnTo>
                    <a:pt x="223033" y="194564"/>
                  </a:lnTo>
                  <a:lnTo>
                    <a:pt x="224811" y="196342"/>
                  </a:lnTo>
                  <a:lnTo>
                    <a:pt x="226970" y="197104"/>
                  </a:lnTo>
                  <a:lnTo>
                    <a:pt x="231796" y="196850"/>
                  </a:lnTo>
                  <a:lnTo>
                    <a:pt x="233828" y="195961"/>
                  </a:lnTo>
                  <a:lnTo>
                    <a:pt x="235606" y="194183"/>
                  </a:lnTo>
                  <a:lnTo>
                    <a:pt x="237257" y="192278"/>
                  </a:lnTo>
                  <a:lnTo>
                    <a:pt x="238019" y="190246"/>
                  </a:lnTo>
                  <a:lnTo>
                    <a:pt x="237892" y="185293"/>
                  </a:lnTo>
                  <a:lnTo>
                    <a:pt x="236876" y="183261"/>
                  </a:lnTo>
                  <a:lnTo>
                    <a:pt x="189759" y="139573"/>
                  </a:lnTo>
                  <a:lnTo>
                    <a:pt x="224173" y="102362"/>
                  </a:lnTo>
                  <a:lnTo>
                    <a:pt x="175789" y="102362"/>
                  </a:lnTo>
                  <a:lnTo>
                    <a:pt x="124553" y="54864"/>
                  </a:lnTo>
                  <a:close/>
                </a:path>
                <a:path w="619125" h="405764">
                  <a:moveTo>
                    <a:pt x="251913" y="100711"/>
                  </a:moveTo>
                  <a:lnTo>
                    <a:pt x="225700" y="100711"/>
                  </a:lnTo>
                  <a:lnTo>
                    <a:pt x="272944" y="144399"/>
                  </a:lnTo>
                  <a:lnTo>
                    <a:pt x="275103" y="145161"/>
                  </a:lnTo>
                  <a:lnTo>
                    <a:pt x="277516" y="145161"/>
                  </a:lnTo>
                  <a:lnTo>
                    <a:pt x="279929" y="145034"/>
                  </a:lnTo>
                  <a:lnTo>
                    <a:pt x="281961" y="144018"/>
                  </a:lnTo>
                  <a:lnTo>
                    <a:pt x="283612" y="142240"/>
                  </a:lnTo>
                  <a:lnTo>
                    <a:pt x="285390" y="140462"/>
                  </a:lnTo>
                  <a:lnTo>
                    <a:pt x="286152" y="138303"/>
                  </a:lnTo>
                  <a:lnTo>
                    <a:pt x="285898" y="133477"/>
                  </a:lnTo>
                  <a:lnTo>
                    <a:pt x="285009" y="131445"/>
                  </a:lnTo>
                  <a:lnTo>
                    <a:pt x="283231" y="129667"/>
                  </a:lnTo>
                  <a:lnTo>
                    <a:pt x="251913" y="100711"/>
                  </a:lnTo>
                  <a:close/>
                </a:path>
                <a:path w="619125" h="405764">
                  <a:moveTo>
                    <a:pt x="315758" y="63118"/>
                  </a:moveTo>
                  <a:lnTo>
                    <a:pt x="278913" y="63118"/>
                  </a:lnTo>
                  <a:lnTo>
                    <a:pt x="283358" y="63754"/>
                  </a:lnTo>
                  <a:lnTo>
                    <a:pt x="292248" y="66802"/>
                  </a:lnTo>
                  <a:lnTo>
                    <a:pt x="296312" y="69215"/>
                  </a:lnTo>
                  <a:lnTo>
                    <a:pt x="299868" y="72643"/>
                  </a:lnTo>
                  <a:lnTo>
                    <a:pt x="334158" y="104393"/>
                  </a:lnTo>
                  <a:lnTo>
                    <a:pt x="336317" y="105283"/>
                  </a:lnTo>
                  <a:lnTo>
                    <a:pt x="341270" y="105029"/>
                  </a:lnTo>
                  <a:lnTo>
                    <a:pt x="343302" y="104140"/>
                  </a:lnTo>
                  <a:lnTo>
                    <a:pt x="344953" y="102235"/>
                  </a:lnTo>
                  <a:lnTo>
                    <a:pt x="346604" y="100456"/>
                  </a:lnTo>
                  <a:lnTo>
                    <a:pt x="347366" y="98298"/>
                  </a:lnTo>
                  <a:lnTo>
                    <a:pt x="347239" y="93472"/>
                  </a:lnTo>
                  <a:lnTo>
                    <a:pt x="346223" y="91440"/>
                  </a:lnTo>
                  <a:lnTo>
                    <a:pt x="315758" y="63118"/>
                  </a:lnTo>
                  <a:close/>
                </a:path>
                <a:path w="619125" h="405764">
                  <a:moveTo>
                    <a:pt x="273118" y="27860"/>
                  </a:moveTo>
                  <a:lnTo>
                    <a:pt x="230728" y="44025"/>
                  </a:lnTo>
                  <a:lnTo>
                    <a:pt x="175789" y="102362"/>
                  </a:lnTo>
                  <a:lnTo>
                    <a:pt x="224173" y="102362"/>
                  </a:lnTo>
                  <a:lnTo>
                    <a:pt x="225700" y="100711"/>
                  </a:lnTo>
                  <a:lnTo>
                    <a:pt x="251913" y="100711"/>
                  </a:lnTo>
                  <a:lnTo>
                    <a:pt x="237765" y="87630"/>
                  </a:lnTo>
                  <a:lnTo>
                    <a:pt x="249957" y="74675"/>
                  </a:lnTo>
                  <a:lnTo>
                    <a:pt x="253259" y="70993"/>
                  </a:lnTo>
                  <a:lnTo>
                    <a:pt x="257069" y="68325"/>
                  </a:lnTo>
                  <a:lnTo>
                    <a:pt x="265451" y="64516"/>
                  </a:lnTo>
                  <a:lnTo>
                    <a:pt x="269896" y="63373"/>
                  </a:lnTo>
                  <a:lnTo>
                    <a:pt x="278913" y="63118"/>
                  </a:lnTo>
                  <a:lnTo>
                    <a:pt x="315758" y="63118"/>
                  </a:lnTo>
                  <a:lnTo>
                    <a:pt x="311933" y="59562"/>
                  </a:lnTo>
                  <a:lnTo>
                    <a:pt x="327173" y="43180"/>
                  </a:lnTo>
                  <a:lnTo>
                    <a:pt x="330983" y="40386"/>
                  </a:lnTo>
                  <a:lnTo>
                    <a:pt x="335373" y="38576"/>
                  </a:lnTo>
                  <a:lnTo>
                    <a:pt x="339619" y="36703"/>
                  </a:lnTo>
                  <a:lnTo>
                    <a:pt x="344064" y="35687"/>
                  </a:lnTo>
                  <a:lnTo>
                    <a:pt x="348509" y="35560"/>
                  </a:lnTo>
                  <a:lnTo>
                    <a:pt x="353081" y="35306"/>
                  </a:lnTo>
                  <a:lnTo>
                    <a:pt x="415966" y="35306"/>
                  </a:lnTo>
                  <a:lnTo>
                    <a:pt x="409804" y="29591"/>
                  </a:lnTo>
                  <a:lnTo>
                    <a:pt x="291613" y="29591"/>
                  </a:lnTo>
                  <a:lnTo>
                    <a:pt x="282324" y="28112"/>
                  </a:lnTo>
                  <a:lnTo>
                    <a:pt x="273118" y="27860"/>
                  </a:lnTo>
                  <a:close/>
                </a:path>
                <a:path w="619125" h="405764">
                  <a:moveTo>
                    <a:pt x="347366" y="0"/>
                  </a:moveTo>
                  <a:lnTo>
                    <a:pt x="308821" y="13176"/>
                  </a:lnTo>
                  <a:lnTo>
                    <a:pt x="291613" y="29591"/>
                  </a:lnTo>
                  <a:lnTo>
                    <a:pt x="409804" y="29591"/>
                  </a:lnTo>
                  <a:lnTo>
                    <a:pt x="374290" y="4191"/>
                  </a:lnTo>
                  <a:lnTo>
                    <a:pt x="347366" y="0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65" dirty="0"/>
              <a:t>23</a:t>
            </a:fld>
            <a:endParaRPr spc="6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1026" y="757300"/>
            <a:ext cx="4181475" cy="3276600"/>
          </a:xfrm>
          <a:custGeom>
            <a:avLst/>
            <a:gdLst/>
            <a:ahLst/>
            <a:cxnLst/>
            <a:rect l="l" t="t" r="r" b="b"/>
            <a:pathLst>
              <a:path w="4181475" h="3276600">
                <a:moveTo>
                  <a:pt x="2091689" y="67690"/>
                </a:moveTo>
                <a:lnTo>
                  <a:pt x="2095627" y="69596"/>
                </a:lnTo>
                <a:lnTo>
                  <a:pt x="2101596" y="71627"/>
                </a:lnTo>
                <a:lnTo>
                  <a:pt x="2103501" y="77597"/>
                </a:lnTo>
                <a:lnTo>
                  <a:pt x="2105533" y="81661"/>
                </a:lnTo>
                <a:lnTo>
                  <a:pt x="2103501" y="87629"/>
                </a:lnTo>
                <a:lnTo>
                  <a:pt x="2101596" y="93599"/>
                </a:lnTo>
                <a:lnTo>
                  <a:pt x="2095627" y="95503"/>
                </a:lnTo>
                <a:lnTo>
                  <a:pt x="2091689" y="97536"/>
                </a:lnTo>
                <a:lnTo>
                  <a:pt x="2085721" y="95503"/>
                </a:lnTo>
                <a:lnTo>
                  <a:pt x="2079752" y="93599"/>
                </a:lnTo>
                <a:lnTo>
                  <a:pt x="2077847" y="87629"/>
                </a:lnTo>
                <a:lnTo>
                  <a:pt x="2075814" y="81661"/>
                </a:lnTo>
                <a:lnTo>
                  <a:pt x="2077847" y="77597"/>
                </a:lnTo>
                <a:lnTo>
                  <a:pt x="2079752" y="71627"/>
                </a:lnTo>
                <a:lnTo>
                  <a:pt x="2085721" y="69596"/>
                </a:lnTo>
                <a:lnTo>
                  <a:pt x="2091689" y="67690"/>
                </a:lnTo>
                <a:close/>
              </a:path>
              <a:path w="4181475" h="3276600">
                <a:moveTo>
                  <a:pt x="4009263" y="173227"/>
                </a:moveTo>
                <a:lnTo>
                  <a:pt x="4011168" y="175260"/>
                </a:lnTo>
                <a:lnTo>
                  <a:pt x="4011168" y="2629154"/>
                </a:lnTo>
                <a:lnTo>
                  <a:pt x="172085" y="2629154"/>
                </a:lnTo>
                <a:lnTo>
                  <a:pt x="172085" y="175260"/>
                </a:lnTo>
                <a:lnTo>
                  <a:pt x="172085" y="173227"/>
                </a:lnTo>
                <a:lnTo>
                  <a:pt x="4009263" y="173227"/>
                </a:lnTo>
                <a:close/>
              </a:path>
              <a:path w="4181475" h="3276600">
                <a:moveTo>
                  <a:pt x="102870" y="0"/>
                </a:moveTo>
                <a:lnTo>
                  <a:pt x="51435" y="19812"/>
                </a:lnTo>
                <a:lnTo>
                  <a:pt x="19685" y="51688"/>
                </a:lnTo>
                <a:lnTo>
                  <a:pt x="1904" y="93599"/>
                </a:lnTo>
                <a:lnTo>
                  <a:pt x="0" y="105537"/>
                </a:lnTo>
                <a:lnTo>
                  <a:pt x="0" y="117475"/>
                </a:lnTo>
                <a:lnTo>
                  <a:pt x="0" y="2686939"/>
                </a:lnTo>
                <a:lnTo>
                  <a:pt x="0" y="2698877"/>
                </a:lnTo>
                <a:lnTo>
                  <a:pt x="1904" y="2708910"/>
                </a:lnTo>
                <a:lnTo>
                  <a:pt x="19685" y="2750693"/>
                </a:lnTo>
                <a:lnTo>
                  <a:pt x="51435" y="2782570"/>
                </a:lnTo>
                <a:lnTo>
                  <a:pt x="92963" y="2800477"/>
                </a:lnTo>
                <a:lnTo>
                  <a:pt x="102870" y="2802509"/>
                </a:lnTo>
                <a:lnTo>
                  <a:pt x="4078478" y="2802509"/>
                </a:lnTo>
                <a:lnTo>
                  <a:pt x="4131945" y="2782570"/>
                </a:lnTo>
                <a:lnTo>
                  <a:pt x="4161663" y="2750693"/>
                </a:lnTo>
                <a:lnTo>
                  <a:pt x="4179443" y="2708910"/>
                </a:lnTo>
                <a:lnTo>
                  <a:pt x="4181475" y="2698877"/>
                </a:lnTo>
                <a:lnTo>
                  <a:pt x="4181475" y="2686939"/>
                </a:lnTo>
                <a:lnTo>
                  <a:pt x="4181475" y="117475"/>
                </a:lnTo>
                <a:lnTo>
                  <a:pt x="4181475" y="105537"/>
                </a:lnTo>
                <a:lnTo>
                  <a:pt x="4179443" y="93599"/>
                </a:lnTo>
                <a:lnTo>
                  <a:pt x="4161663" y="51688"/>
                </a:lnTo>
                <a:lnTo>
                  <a:pt x="4131945" y="19812"/>
                </a:lnTo>
                <a:lnTo>
                  <a:pt x="4090416" y="1904"/>
                </a:lnTo>
                <a:lnTo>
                  <a:pt x="4078478" y="0"/>
                </a:lnTo>
                <a:lnTo>
                  <a:pt x="102870" y="0"/>
                </a:lnTo>
                <a:close/>
              </a:path>
              <a:path w="4181475" h="3276600">
                <a:moveTo>
                  <a:pt x="1612773" y="2808478"/>
                </a:moveTo>
                <a:lnTo>
                  <a:pt x="1604899" y="2904109"/>
                </a:lnTo>
                <a:lnTo>
                  <a:pt x="1594993" y="3001645"/>
                </a:lnTo>
                <a:lnTo>
                  <a:pt x="1585087" y="3089275"/>
                </a:lnTo>
                <a:lnTo>
                  <a:pt x="1573149" y="3151035"/>
                </a:lnTo>
                <a:lnTo>
                  <a:pt x="1563243" y="3190887"/>
                </a:lnTo>
                <a:lnTo>
                  <a:pt x="1509902" y="3218764"/>
                </a:lnTo>
                <a:lnTo>
                  <a:pt x="1448562" y="3228733"/>
                </a:lnTo>
                <a:lnTo>
                  <a:pt x="1401064" y="3236683"/>
                </a:lnTo>
                <a:lnTo>
                  <a:pt x="1383284" y="3240684"/>
                </a:lnTo>
                <a:lnTo>
                  <a:pt x="1373377" y="3242678"/>
                </a:lnTo>
                <a:lnTo>
                  <a:pt x="1371346" y="3244672"/>
                </a:lnTo>
                <a:lnTo>
                  <a:pt x="1371346" y="3250653"/>
                </a:lnTo>
                <a:lnTo>
                  <a:pt x="1373377" y="3252622"/>
                </a:lnTo>
                <a:lnTo>
                  <a:pt x="1387221" y="3254616"/>
                </a:lnTo>
                <a:lnTo>
                  <a:pt x="1410970" y="3256610"/>
                </a:lnTo>
                <a:lnTo>
                  <a:pt x="1497964" y="3258604"/>
                </a:lnTo>
                <a:lnTo>
                  <a:pt x="1634489" y="3260598"/>
                </a:lnTo>
                <a:lnTo>
                  <a:pt x="2538857" y="3260598"/>
                </a:lnTo>
                <a:lnTo>
                  <a:pt x="2673477" y="3258604"/>
                </a:lnTo>
                <a:lnTo>
                  <a:pt x="2760599" y="3256610"/>
                </a:lnTo>
                <a:lnTo>
                  <a:pt x="2800096" y="3252622"/>
                </a:lnTo>
                <a:lnTo>
                  <a:pt x="2802128" y="3250653"/>
                </a:lnTo>
                <a:lnTo>
                  <a:pt x="2802128" y="3244672"/>
                </a:lnTo>
                <a:lnTo>
                  <a:pt x="2800096" y="3242678"/>
                </a:lnTo>
                <a:lnTo>
                  <a:pt x="2790190" y="3240684"/>
                </a:lnTo>
                <a:lnTo>
                  <a:pt x="2772409" y="3236683"/>
                </a:lnTo>
                <a:lnTo>
                  <a:pt x="2724912" y="3228733"/>
                </a:lnTo>
                <a:lnTo>
                  <a:pt x="2663571" y="3218764"/>
                </a:lnTo>
                <a:lnTo>
                  <a:pt x="2637917" y="3212807"/>
                </a:lnTo>
                <a:lnTo>
                  <a:pt x="2604262" y="3174949"/>
                </a:lnTo>
                <a:lnTo>
                  <a:pt x="2600325" y="3151035"/>
                </a:lnTo>
                <a:lnTo>
                  <a:pt x="2588387" y="3089275"/>
                </a:lnTo>
                <a:lnTo>
                  <a:pt x="2576449" y="3001645"/>
                </a:lnTo>
                <a:lnTo>
                  <a:pt x="2566670" y="2904109"/>
                </a:lnTo>
                <a:lnTo>
                  <a:pt x="2560701" y="2808478"/>
                </a:lnTo>
                <a:lnTo>
                  <a:pt x="1612773" y="2808478"/>
                </a:lnTo>
                <a:close/>
              </a:path>
              <a:path w="4181475" h="3276600">
                <a:moveTo>
                  <a:pt x="1383284" y="3258604"/>
                </a:moveTo>
                <a:lnTo>
                  <a:pt x="1383284" y="3260598"/>
                </a:lnTo>
                <a:lnTo>
                  <a:pt x="1383284" y="3268560"/>
                </a:lnTo>
                <a:lnTo>
                  <a:pt x="1385189" y="3270554"/>
                </a:lnTo>
                <a:lnTo>
                  <a:pt x="1422781" y="3272548"/>
                </a:lnTo>
                <a:lnTo>
                  <a:pt x="1529714" y="3274542"/>
                </a:lnTo>
                <a:lnTo>
                  <a:pt x="1818639" y="3276536"/>
                </a:lnTo>
                <a:lnTo>
                  <a:pt x="2354834" y="3276536"/>
                </a:lnTo>
                <a:lnTo>
                  <a:pt x="2641854" y="3274542"/>
                </a:lnTo>
                <a:lnTo>
                  <a:pt x="2750693" y="3272548"/>
                </a:lnTo>
                <a:lnTo>
                  <a:pt x="2788284" y="3270554"/>
                </a:lnTo>
                <a:lnTo>
                  <a:pt x="2790190" y="3268560"/>
                </a:lnTo>
                <a:lnTo>
                  <a:pt x="2790190" y="3260598"/>
                </a:lnTo>
                <a:lnTo>
                  <a:pt x="2788284" y="3258604"/>
                </a:lnTo>
                <a:lnTo>
                  <a:pt x="2742692" y="3260598"/>
                </a:lnTo>
                <a:lnTo>
                  <a:pt x="2659633" y="3262604"/>
                </a:lnTo>
                <a:lnTo>
                  <a:pt x="2356866" y="3264598"/>
                </a:lnTo>
                <a:lnTo>
                  <a:pt x="1816608" y="3264598"/>
                </a:lnTo>
                <a:lnTo>
                  <a:pt x="1513839" y="3262604"/>
                </a:lnTo>
                <a:lnTo>
                  <a:pt x="1430654" y="3260598"/>
                </a:lnTo>
                <a:lnTo>
                  <a:pt x="1385189" y="3258604"/>
                </a:lnTo>
                <a:lnTo>
                  <a:pt x="1383284" y="3258604"/>
                </a:lnTo>
                <a:close/>
              </a:path>
            </a:pathLst>
          </a:custGeom>
          <a:ln w="9525">
            <a:solidFill>
              <a:srgbClr val="43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2492" y="1374084"/>
            <a:ext cx="1821180" cy="123283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100"/>
              </a:spcBef>
            </a:pPr>
            <a:r>
              <a:rPr sz="3600" spc="35" dirty="0"/>
              <a:t>Filling</a:t>
            </a:r>
            <a:r>
              <a:rPr sz="3600" spc="-235" dirty="0"/>
              <a:t> </a:t>
            </a:r>
            <a:r>
              <a:rPr sz="3600" spc="110" dirty="0"/>
              <a:t>it </a:t>
            </a:r>
            <a:r>
              <a:rPr sz="3600" spc="70" dirty="0">
                <a:solidFill>
                  <a:srgbClr val="666666"/>
                </a:solidFill>
              </a:rPr>
              <a:t>Out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92492" y="2981642"/>
            <a:ext cx="2743200" cy="5715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55600" marR="5080" indent="-343535">
              <a:lnSpc>
                <a:spcPts val="1430"/>
              </a:lnSpc>
              <a:spcBef>
                <a:spcPts val="15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200" spc="80" dirty="0">
                <a:solidFill>
                  <a:srgbClr val="666666"/>
                </a:solidFill>
                <a:latin typeface="Trebuchet MS"/>
                <a:cs typeface="Trebuchet MS"/>
              </a:rPr>
              <a:t>When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selecting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 budget,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select 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666666"/>
                </a:solidFill>
                <a:latin typeface="Trebuchet MS"/>
                <a:cs typeface="Trebuchet MS"/>
              </a:rPr>
              <a:t>plus</a:t>
            </a:r>
            <a:r>
              <a:rPr sz="1200" spc="-1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sign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666666"/>
                </a:solidFill>
                <a:latin typeface="Trebuchet MS"/>
                <a:cs typeface="Trebuchet MS"/>
              </a:rPr>
              <a:t>by</a:t>
            </a:r>
            <a:r>
              <a:rPr sz="12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your</a:t>
            </a:r>
            <a:r>
              <a:rPr sz="12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organization 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and</a:t>
            </a:r>
            <a:r>
              <a:rPr sz="1200" spc="-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666666"/>
                </a:solidFill>
                <a:latin typeface="Trebuchet MS"/>
                <a:cs typeface="Trebuchet MS"/>
              </a:rPr>
              <a:t>sub-budget</a:t>
            </a:r>
            <a:r>
              <a:rPr sz="1200" spc="-1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666666"/>
                </a:solidFill>
                <a:latin typeface="Trebuchet MS"/>
                <a:cs typeface="Trebuchet MS"/>
              </a:rPr>
              <a:t>you</a:t>
            </a:r>
            <a:r>
              <a:rPr sz="12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created!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81475" y="285750"/>
            <a:ext cx="4705350" cy="3181350"/>
            <a:chOff x="4181475" y="285750"/>
            <a:chExt cx="4705350" cy="3181350"/>
          </a:xfrm>
        </p:grpSpPr>
        <p:sp>
          <p:nvSpPr>
            <p:cNvPr id="6" name="object 6"/>
            <p:cNvSpPr/>
            <p:nvPr/>
          </p:nvSpPr>
          <p:spPr>
            <a:xfrm>
              <a:off x="8267700" y="285749"/>
              <a:ext cx="619125" cy="752475"/>
            </a:xfrm>
            <a:custGeom>
              <a:avLst/>
              <a:gdLst/>
              <a:ahLst/>
              <a:cxnLst/>
              <a:rect l="l" t="t" r="r" b="b"/>
              <a:pathLst>
                <a:path w="619125" h="752475">
                  <a:moveTo>
                    <a:pt x="561975" y="715899"/>
                  </a:moveTo>
                  <a:lnTo>
                    <a:pt x="65278" y="715899"/>
                  </a:lnTo>
                  <a:lnTo>
                    <a:pt x="59817" y="714883"/>
                  </a:lnTo>
                  <a:lnTo>
                    <a:pt x="36195" y="683895"/>
                  </a:lnTo>
                  <a:lnTo>
                    <a:pt x="36195" y="57150"/>
                  </a:lnTo>
                  <a:lnTo>
                    <a:pt x="29083" y="57150"/>
                  </a:lnTo>
                  <a:lnTo>
                    <a:pt x="0" y="83693"/>
                  </a:lnTo>
                  <a:lnTo>
                    <a:pt x="0" y="720471"/>
                  </a:lnTo>
                  <a:lnTo>
                    <a:pt x="23622" y="751586"/>
                  </a:lnTo>
                  <a:lnTo>
                    <a:pt x="29083" y="752475"/>
                  </a:lnTo>
                  <a:lnTo>
                    <a:pt x="532892" y="752475"/>
                  </a:lnTo>
                  <a:lnTo>
                    <a:pt x="561086" y="726821"/>
                  </a:lnTo>
                  <a:lnTo>
                    <a:pt x="561975" y="720471"/>
                  </a:lnTo>
                  <a:lnTo>
                    <a:pt x="561975" y="715899"/>
                  </a:lnTo>
                  <a:close/>
                </a:path>
                <a:path w="619125" h="752475">
                  <a:moveTo>
                    <a:pt x="619125" y="144526"/>
                  </a:moveTo>
                  <a:lnTo>
                    <a:pt x="553847" y="144526"/>
                  </a:lnTo>
                  <a:lnTo>
                    <a:pt x="553847" y="251587"/>
                  </a:lnTo>
                  <a:lnTo>
                    <a:pt x="553847" y="338582"/>
                  </a:lnTo>
                  <a:lnTo>
                    <a:pt x="553847" y="424561"/>
                  </a:lnTo>
                  <a:lnTo>
                    <a:pt x="552958" y="428117"/>
                  </a:lnTo>
                  <a:lnTo>
                    <a:pt x="551180" y="430911"/>
                  </a:lnTo>
                  <a:lnTo>
                    <a:pt x="548386" y="432689"/>
                  </a:lnTo>
                  <a:lnTo>
                    <a:pt x="544830" y="433705"/>
                  </a:lnTo>
                  <a:lnTo>
                    <a:pt x="372618" y="433705"/>
                  </a:lnTo>
                  <a:lnTo>
                    <a:pt x="372618" y="511429"/>
                  </a:lnTo>
                  <a:lnTo>
                    <a:pt x="371729" y="515112"/>
                  </a:lnTo>
                  <a:lnTo>
                    <a:pt x="369824" y="517779"/>
                  </a:lnTo>
                  <a:lnTo>
                    <a:pt x="367157" y="519684"/>
                  </a:lnTo>
                  <a:lnTo>
                    <a:pt x="363474" y="520573"/>
                  </a:lnTo>
                  <a:lnTo>
                    <a:pt x="131445" y="520573"/>
                  </a:lnTo>
                  <a:lnTo>
                    <a:pt x="127889" y="519684"/>
                  </a:lnTo>
                  <a:lnTo>
                    <a:pt x="125095" y="517779"/>
                  </a:lnTo>
                  <a:lnTo>
                    <a:pt x="123317" y="515112"/>
                  </a:lnTo>
                  <a:lnTo>
                    <a:pt x="122428" y="511429"/>
                  </a:lnTo>
                  <a:lnTo>
                    <a:pt x="123317" y="507746"/>
                  </a:lnTo>
                  <a:lnTo>
                    <a:pt x="125095" y="505079"/>
                  </a:lnTo>
                  <a:lnTo>
                    <a:pt x="127889" y="503174"/>
                  </a:lnTo>
                  <a:lnTo>
                    <a:pt x="131445" y="502285"/>
                  </a:lnTo>
                  <a:lnTo>
                    <a:pt x="363474" y="502285"/>
                  </a:lnTo>
                  <a:lnTo>
                    <a:pt x="367157" y="503174"/>
                  </a:lnTo>
                  <a:lnTo>
                    <a:pt x="369824" y="505079"/>
                  </a:lnTo>
                  <a:lnTo>
                    <a:pt x="371729" y="507746"/>
                  </a:lnTo>
                  <a:lnTo>
                    <a:pt x="372618" y="511429"/>
                  </a:lnTo>
                  <a:lnTo>
                    <a:pt x="372618" y="433705"/>
                  </a:lnTo>
                  <a:lnTo>
                    <a:pt x="131445" y="433705"/>
                  </a:lnTo>
                  <a:lnTo>
                    <a:pt x="127889" y="432689"/>
                  </a:lnTo>
                  <a:lnTo>
                    <a:pt x="125095" y="430911"/>
                  </a:lnTo>
                  <a:lnTo>
                    <a:pt x="123317" y="428117"/>
                  </a:lnTo>
                  <a:lnTo>
                    <a:pt x="122428" y="424561"/>
                  </a:lnTo>
                  <a:lnTo>
                    <a:pt x="123317" y="420878"/>
                  </a:lnTo>
                  <a:lnTo>
                    <a:pt x="125095" y="418084"/>
                  </a:lnTo>
                  <a:lnTo>
                    <a:pt x="127889" y="416306"/>
                  </a:lnTo>
                  <a:lnTo>
                    <a:pt x="131445" y="415290"/>
                  </a:lnTo>
                  <a:lnTo>
                    <a:pt x="544830" y="415290"/>
                  </a:lnTo>
                  <a:lnTo>
                    <a:pt x="548386" y="416306"/>
                  </a:lnTo>
                  <a:lnTo>
                    <a:pt x="551180" y="418084"/>
                  </a:lnTo>
                  <a:lnTo>
                    <a:pt x="552958" y="420878"/>
                  </a:lnTo>
                  <a:lnTo>
                    <a:pt x="553847" y="424561"/>
                  </a:lnTo>
                  <a:lnTo>
                    <a:pt x="553847" y="338582"/>
                  </a:lnTo>
                  <a:lnTo>
                    <a:pt x="552958" y="342138"/>
                  </a:lnTo>
                  <a:lnTo>
                    <a:pt x="551180" y="344932"/>
                  </a:lnTo>
                  <a:lnTo>
                    <a:pt x="548386" y="346710"/>
                  </a:lnTo>
                  <a:lnTo>
                    <a:pt x="544830" y="347599"/>
                  </a:lnTo>
                  <a:lnTo>
                    <a:pt x="131445" y="347599"/>
                  </a:lnTo>
                  <a:lnTo>
                    <a:pt x="127889" y="346710"/>
                  </a:lnTo>
                  <a:lnTo>
                    <a:pt x="125095" y="344932"/>
                  </a:lnTo>
                  <a:lnTo>
                    <a:pt x="123317" y="342138"/>
                  </a:lnTo>
                  <a:lnTo>
                    <a:pt x="122428" y="338582"/>
                  </a:lnTo>
                  <a:lnTo>
                    <a:pt x="123317" y="334899"/>
                  </a:lnTo>
                  <a:lnTo>
                    <a:pt x="125095" y="332105"/>
                  </a:lnTo>
                  <a:lnTo>
                    <a:pt x="127889" y="329438"/>
                  </a:lnTo>
                  <a:lnTo>
                    <a:pt x="548386" y="329438"/>
                  </a:lnTo>
                  <a:lnTo>
                    <a:pt x="551180" y="332105"/>
                  </a:lnTo>
                  <a:lnTo>
                    <a:pt x="552958" y="334899"/>
                  </a:lnTo>
                  <a:lnTo>
                    <a:pt x="553847" y="338582"/>
                  </a:lnTo>
                  <a:lnTo>
                    <a:pt x="553847" y="251587"/>
                  </a:lnTo>
                  <a:lnTo>
                    <a:pt x="552958" y="255270"/>
                  </a:lnTo>
                  <a:lnTo>
                    <a:pt x="551180" y="258064"/>
                  </a:lnTo>
                  <a:lnTo>
                    <a:pt x="548386" y="259842"/>
                  </a:lnTo>
                  <a:lnTo>
                    <a:pt x="544830" y="260731"/>
                  </a:lnTo>
                  <a:lnTo>
                    <a:pt x="131445" y="260731"/>
                  </a:lnTo>
                  <a:lnTo>
                    <a:pt x="127889" y="259842"/>
                  </a:lnTo>
                  <a:lnTo>
                    <a:pt x="125095" y="258064"/>
                  </a:lnTo>
                  <a:lnTo>
                    <a:pt x="123317" y="255270"/>
                  </a:lnTo>
                  <a:lnTo>
                    <a:pt x="122428" y="251587"/>
                  </a:lnTo>
                  <a:lnTo>
                    <a:pt x="123317" y="247904"/>
                  </a:lnTo>
                  <a:lnTo>
                    <a:pt x="125095" y="245237"/>
                  </a:lnTo>
                  <a:lnTo>
                    <a:pt x="127889" y="243332"/>
                  </a:lnTo>
                  <a:lnTo>
                    <a:pt x="131445" y="242443"/>
                  </a:lnTo>
                  <a:lnTo>
                    <a:pt x="544830" y="242443"/>
                  </a:lnTo>
                  <a:lnTo>
                    <a:pt x="548386" y="243332"/>
                  </a:lnTo>
                  <a:lnTo>
                    <a:pt x="551180" y="245237"/>
                  </a:lnTo>
                  <a:lnTo>
                    <a:pt x="552958" y="247904"/>
                  </a:lnTo>
                  <a:lnTo>
                    <a:pt x="553847" y="251587"/>
                  </a:lnTo>
                  <a:lnTo>
                    <a:pt x="553847" y="144526"/>
                  </a:lnTo>
                  <a:lnTo>
                    <a:pt x="522986" y="144526"/>
                  </a:lnTo>
                  <a:lnTo>
                    <a:pt x="513080" y="143637"/>
                  </a:lnTo>
                  <a:lnTo>
                    <a:pt x="479552" y="115316"/>
                  </a:lnTo>
                  <a:lnTo>
                    <a:pt x="475869" y="97028"/>
                  </a:lnTo>
                  <a:lnTo>
                    <a:pt x="475869" y="0"/>
                  </a:lnTo>
                  <a:lnTo>
                    <a:pt x="80772" y="0"/>
                  </a:lnTo>
                  <a:lnTo>
                    <a:pt x="57150" y="29337"/>
                  </a:lnTo>
                  <a:lnTo>
                    <a:pt x="57150" y="665988"/>
                  </a:lnTo>
                  <a:lnTo>
                    <a:pt x="86233" y="695325"/>
                  </a:lnTo>
                  <a:lnTo>
                    <a:pt x="590042" y="695325"/>
                  </a:lnTo>
                  <a:lnTo>
                    <a:pt x="619125" y="665988"/>
                  </a:lnTo>
                  <a:lnTo>
                    <a:pt x="619125" y="520573"/>
                  </a:lnTo>
                  <a:lnTo>
                    <a:pt x="619125" y="502285"/>
                  </a:lnTo>
                  <a:lnTo>
                    <a:pt x="619125" y="242443"/>
                  </a:lnTo>
                  <a:lnTo>
                    <a:pt x="619125" y="144526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63000" y="285750"/>
              <a:ext cx="123825" cy="123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81475" y="752475"/>
              <a:ext cx="3590925" cy="27146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17438" y="2081768"/>
              <a:ext cx="633730" cy="389255"/>
            </a:xfrm>
            <a:custGeom>
              <a:avLst/>
              <a:gdLst/>
              <a:ahLst/>
              <a:cxnLst/>
              <a:rect l="l" t="t" r="r" b="b"/>
              <a:pathLst>
                <a:path w="633729" h="389255">
                  <a:moveTo>
                    <a:pt x="478050" y="336057"/>
                  </a:moveTo>
                  <a:lnTo>
                    <a:pt x="404749" y="336057"/>
                  </a:lnTo>
                  <a:lnTo>
                    <a:pt x="407288" y="336184"/>
                  </a:lnTo>
                  <a:lnTo>
                    <a:pt x="412876" y="337454"/>
                  </a:lnTo>
                  <a:lnTo>
                    <a:pt x="415798" y="338470"/>
                  </a:lnTo>
                  <a:lnTo>
                    <a:pt x="421386" y="341010"/>
                  </a:lnTo>
                  <a:lnTo>
                    <a:pt x="424180" y="342407"/>
                  </a:lnTo>
                  <a:lnTo>
                    <a:pt x="426720" y="343931"/>
                  </a:lnTo>
                  <a:lnTo>
                    <a:pt x="429387" y="345455"/>
                  </a:lnTo>
                  <a:lnTo>
                    <a:pt x="431546" y="346852"/>
                  </a:lnTo>
                  <a:lnTo>
                    <a:pt x="433324" y="348122"/>
                  </a:lnTo>
                  <a:lnTo>
                    <a:pt x="491236" y="388762"/>
                  </a:lnTo>
                  <a:lnTo>
                    <a:pt x="525907" y="339232"/>
                  </a:lnTo>
                  <a:lnTo>
                    <a:pt x="482600" y="339232"/>
                  </a:lnTo>
                  <a:lnTo>
                    <a:pt x="478050" y="336057"/>
                  </a:lnTo>
                  <a:close/>
                </a:path>
                <a:path w="633729" h="389255">
                  <a:moveTo>
                    <a:pt x="59436" y="58435"/>
                  </a:moveTo>
                  <a:lnTo>
                    <a:pt x="22478" y="72659"/>
                  </a:lnTo>
                  <a:lnTo>
                    <a:pt x="126" y="115966"/>
                  </a:lnTo>
                  <a:lnTo>
                    <a:pt x="0" y="123967"/>
                  </a:lnTo>
                  <a:lnTo>
                    <a:pt x="2794" y="139461"/>
                  </a:lnTo>
                  <a:lnTo>
                    <a:pt x="5587" y="146954"/>
                  </a:lnTo>
                  <a:lnTo>
                    <a:pt x="14224" y="160924"/>
                  </a:lnTo>
                  <a:lnTo>
                    <a:pt x="19812" y="166893"/>
                  </a:lnTo>
                  <a:lnTo>
                    <a:pt x="150240" y="258206"/>
                  </a:lnTo>
                  <a:lnTo>
                    <a:pt x="146331" y="264378"/>
                  </a:lnTo>
                  <a:lnTo>
                    <a:pt x="137484" y="300497"/>
                  </a:lnTo>
                  <a:lnTo>
                    <a:pt x="137598" y="304347"/>
                  </a:lnTo>
                  <a:lnTo>
                    <a:pt x="152138" y="342078"/>
                  </a:lnTo>
                  <a:lnTo>
                    <a:pt x="186070" y="366027"/>
                  </a:lnTo>
                  <a:lnTo>
                    <a:pt x="206486" y="369569"/>
                  </a:lnTo>
                  <a:lnTo>
                    <a:pt x="213449" y="369345"/>
                  </a:lnTo>
                  <a:lnTo>
                    <a:pt x="220472" y="368442"/>
                  </a:lnTo>
                  <a:lnTo>
                    <a:pt x="404749" y="336057"/>
                  </a:lnTo>
                  <a:lnTo>
                    <a:pt x="478050" y="336057"/>
                  </a:lnTo>
                  <a:lnTo>
                    <a:pt x="475684" y="334406"/>
                  </a:lnTo>
                  <a:lnTo>
                    <a:pt x="209931" y="334406"/>
                  </a:lnTo>
                  <a:lnTo>
                    <a:pt x="205359" y="334279"/>
                  </a:lnTo>
                  <a:lnTo>
                    <a:pt x="196087" y="332247"/>
                  </a:lnTo>
                  <a:lnTo>
                    <a:pt x="191897" y="330469"/>
                  </a:lnTo>
                  <a:lnTo>
                    <a:pt x="187960" y="327675"/>
                  </a:lnTo>
                  <a:lnTo>
                    <a:pt x="183896" y="324881"/>
                  </a:lnTo>
                  <a:lnTo>
                    <a:pt x="172593" y="295925"/>
                  </a:lnTo>
                  <a:lnTo>
                    <a:pt x="174371" y="286781"/>
                  </a:lnTo>
                  <a:lnTo>
                    <a:pt x="205486" y="263286"/>
                  </a:lnTo>
                  <a:lnTo>
                    <a:pt x="212598" y="262016"/>
                  </a:lnTo>
                  <a:lnTo>
                    <a:pt x="216408" y="261254"/>
                  </a:lnTo>
                  <a:lnTo>
                    <a:pt x="47244" y="142763"/>
                  </a:lnTo>
                  <a:lnTo>
                    <a:pt x="44196" y="140731"/>
                  </a:lnTo>
                  <a:lnTo>
                    <a:pt x="41783" y="138191"/>
                  </a:lnTo>
                  <a:lnTo>
                    <a:pt x="37973" y="132095"/>
                  </a:lnTo>
                  <a:lnTo>
                    <a:pt x="36830" y="128920"/>
                  </a:lnTo>
                  <a:lnTo>
                    <a:pt x="36195" y="125618"/>
                  </a:lnTo>
                  <a:lnTo>
                    <a:pt x="35687" y="122316"/>
                  </a:lnTo>
                  <a:lnTo>
                    <a:pt x="35687" y="118887"/>
                  </a:lnTo>
                  <a:lnTo>
                    <a:pt x="61213" y="94122"/>
                  </a:lnTo>
                  <a:lnTo>
                    <a:pt x="132380" y="94122"/>
                  </a:lnTo>
                  <a:lnTo>
                    <a:pt x="98044" y="70119"/>
                  </a:lnTo>
                  <a:lnTo>
                    <a:pt x="91059" y="65166"/>
                  </a:lnTo>
                  <a:lnTo>
                    <a:pt x="83565" y="61864"/>
                  </a:lnTo>
                  <a:lnTo>
                    <a:pt x="67437" y="58562"/>
                  </a:lnTo>
                  <a:lnTo>
                    <a:pt x="59436" y="58435"/>
                  </a:lnTo>
                  <a:close/>
                </a:path>
                <a:path w="633729" h="389255">
                  <a:moveTo>
                    <a:pt x="418830" y="35321"/>
                  </a:moveTo>
                  <a:lnTo>
                    <a:pt x="348869" y="35321"/>
                  </a:lnTo>
                  <a:lnTo>
                    <a:pt x="353440" y="36337"/>
                  </a:lnTo>
                  <a:lnTo>
                    <a:pt x="358013" y="37226"/>
                  </a:lnTo>
                  <a:lnTo>
                    <a:pt x="362331" y="39004"/>
                  </a:lnTo>
                  <a:lnTo>
                    <a:pt x="366395" y="41925"/>
                  </a:lnTo>
                  <a:lnTo>
                    <a:pt x="584073" y="194325"/>
                  </a:lnTo>
                  <a:lnTo>
                    <a:pt x="482600" y="339232"/>
                  </a:lnTo>
                  <a:lnTo>
                    <a:pt x="525907" y="339232"/>
                  </a:lnTo>
                  <a:lnTo>
                    <a:pt x="633476" y="185562"/>
                  </a:lnTo>
                  <a:lnTo>
                    <a:pt x="418830" y="35321"/>
                  </a:lnTo>
                  <a:close/>
                </a:path>
                <a:path w="633729" h="389255">
                  <a:moveTo>
                    <a:pt x="403733" y="300751"/>
                  </a:moveTo>
                  <a:lnTo>
                    <a:pt x="399796" y="301005"/>
                  </a:lnTo>
                  <a:lnTo>
                    <a:pt x="209931" y="334406"/>
                  </a:lnTo>
                  <a:lnTo>
                    <a:pt x="475684" y="334406"/>
                  </a:lnTo>
                  <a:lnTo>
                    <a:pt x="441833" y="310784"/>
                  </a:lnTo>
                  <a:lnTo>
                    <a:pt x="438276" y="308879"/>
                  </a:lnTo>
                  <a:lnTo>
                    <a:pt x="434213" y="307228"/>
                  </a:lnTo>
                  <a:lnTo>
                    <a:pt x="430022" y="305450"/>
                  </a:lnTo>
                  <a:lnTo>
                    <a:pt x="425703" y="304180"/>
                  </a:lnTo>
                  <a:lnTo>
                    <a:pt x="416940" y="302148"/>
                  </a:lnTo>
                  <a:lnTo>
                    <a:pt x="412496" y="301513"/>
                  </a:lnTo>
                  <a:lnTo>
                    <a:pt x="403733" y="300751"/>
                  </a:lnTo>
                  <a:close/>
                </a:path>
                <a:path w="633729" h="389255">
                  <a:moveTo>
                    <a:pt x="132380" y="94122"/>
                  </a:moveTo>
                  <a:lnTo>
                    <a:pt x="64515" y="94122"/>
                  </a:lnTo>
                  <a:lnTo>
                    <a:pt x="71500" y="95646"/>
                  </a:lnTo>
                  <a:lnTo>
                    <a:pt x="74802" y="97043"/>
                  </a:lnTo>
                  <a:lnTo>
                    <a:pt x="77724" y="99202"/>
                  </a:lnTo>
                  <a:lnTo>
                    <a:pt x="237236" y="210835"/>
                  </a:lnTo>
                  <a:lnTo>
                    <a:pt x="239268" y="212232"/>
                  </a:lnTo>
                  <a:lnTo>
                    <a:pt x="241553" y="212740"/>
                  </a:lnTo>
                  <a:lnTo>
                    <a:pt x="243839" y="212359"/>
                  </a:lnTo>
                  <a:lnTo>
                    <a:pt x="251587" y="204485"/>
                  </a:lnTo>
                  <a:lnTo>
                    <a:pt x="251078" y="202072"/>
                  </a:lnTo>
                  <a:lnTo>
                    <a:pt x="250698" y="199659"/>
                  </a:lnTo>
                  <a:lnTo>
                    <a:pt x="249427" y="197754"/>
                  </a:lnTo>
                  <a:lnTo>
                    <a:pt x="247396" y="196357"/>
                  </a:lnTo>
                  <a:lnTo>
                    <a:pt x="196723" y="160797"/>
                  </a:lnTo>
                  <a:lnTo>
                    <a:pt x="221231" y="125872"/>
                  </a:lnTo>
                  <a:lnTo>
                    <a:pt x="177800" y="125872"/>
                  </a:lnTo>
                  <a:lnTo>
                    <a:pt x="132380" y="94122"/>
                  </a:lnTo>
                  <a:close/>
                </a:path>
                <a:path w="633729" h="389255">
                  <a:moveTo>
                    <a:pt x="258068" y="117363"/>
                  </a:moveTo>
                  <a:lnTo>
                    <a:pt x="227202" y="117363"/>
                  </a:lnTo>
                  <a:lnTo>
                    <a:pt x="277875" y="152923"/>
                  </a:lnTo>
                  <a:lnTo>
                    <a:pt x="279908" y="154320"/>
                  </a:lnTo>
                  <a:lnTo>
                    <a:pt x="282066" y="154828"/>
                  </a:lnTo>
                  <a:lnTo>
                    <a:pt x="284480" y="154320"/>
                  </a:lnTo>
                  <a:lnTo>
                    <a:pt x="286893" y="153939"/>
                  </a:lnTo>
                  <a:lnTo>
                    <a:pt x="288798" y="152669"/>
                  </a:lnTo>
                  <a:lnTo>
                    <a:pt x="290195" y="150764"/>
                  </a:lnTo>
                  <a:lnTo>
                    <a:pt x="291591" y="148732"/>
                  </a:lnTo>
                  <a:lnTo>
                    <a:pt x="292100" y="146446"/>
                  </a:lnTo>
                  <a:lnTo>
                    <a:pt x="291719" y="144033"/>
                  </a:lnTo>
                  <a:lnTo>
                    <a:pt x="291211" y="141620"/>
                  </a:lnTo>
                  <a:lnTo>
                    <a:pt x="290068" y="139715"/>
                  </a:lnTo>
                  <a:lnTo>
                    <a:pt x="288036" y="138318"/>
                  </a:lnTo>
                  <a:lnTo>
                    <a:pt x="258068" y="117363"/>
                  </a:lnTo>
                  <a:close/>
                </a:path>
                <a:path w="633729" h="389255">
                  <a:moveTo>
                    <a:pt x="273298" y="37820"/>
                  </a:moveTo>
                  <a:lnTo>
                    <a:pt x="231012" y="54149"/>
                  </a:lnTo>
                  <a:lnTo>
                    <a:pt x="177800" y="125872"/>
                  </a:lnTo>
                  <a:lnTo>
                    <a:pt x="221231" y="125872"/>
                  </a:lnTo>
                  <a:lnTo>
                    <a:pt x="227202" y="117363"/>
                  </a:lnTo>
                  <a:lnTo>
                    <a:pt x="258068" y="117363"/>
                  </a:lnTo>
                  <a:lnTo>
                    <a:pt x="237362" y="102885"/>
                  </a:lnTo>
                  <a:lnTo>
                    <a:pt x="247523" y="88280"/>
                  </a:lnTo>
                  <a:lnTo>
                    <a:pt x="250316" y="84343"/>
                  </a:lnTo>
                  <a:lnTo>
                    <a:pt x="253746" y="81041"/>
                  </a:lnTo>
                  <a:lnTo>
                    <a:pt x="257683" y="78628"/>
                  </a:lnTo>
                  <a:lnTo>
                    <a:pt x="261620" y="76088"/>
                  </a:lnTo>
                  <a:lnTo>
                    <a:pt x="265811" y="74437"/>
                  </a:lnTo>
                  <a:lnTo>
                    <a:pt x="274700" y="72913"/>
                  </a:lnTo>
                  <a:lnTo>
                    <a:pt x="318343" y="72913"/>
                  </a:lnTo>
                  <a:lnTo>
                    <a:pt x="306959" y="64912"/>
                  </a:lnTo>
                  <a:lnTo>
                    <a:pt x="316991" y="50561"/>
                  </a:lnTo>
                  <a:lnTo>
                    <a:pt x="319786" y="46497"/>
                  </a:lnTo>
                  <a:lnTo>
                    <a:pt x="323214" y="43322"/>
                  </a:lnTo>
                  <a:lnTo>
                    <a:pt x="327151" y="40909"/>
                  </a:lnTo>
                  <a:lnTo>
                    <a:pt x="331215" y="38496"/>
                  </a:lnTo>
                  <a:lnTo>
                    <a:pt x="332505" y="37988"/>
                  </a:lnTo>
                  <a:lnTo>
                    <a:pt x="282701" y="37988"/>
                  </a:lnTo>
                  <a:lnTo>
                    <a:pt x="273298" y="37820"/>
                  </a:lnTo>
                  <a:close/>
                </a:path>
                <a:path w="633729" h="389255">
                  <a:moveTo>
                    <a:pt x="318343" y="72913"/>
                  </a:moveTo>
                  <a:lnTo>
                    <a:pt x="279273" y="72913"/>
                  </a:lnTo>
                  <a:lnTo>
                    <a:pt x="283845" y="73929"/>
                  </a:lnTo>
                  <a:lnTo>
                    <a:pt x="288416" y="74818"/>
                  </a:lnTo>
                  <a:lnTo>
                    <a:pt x="292735" y="76596"/>
                  </a:lnTo>
                  <a:lnTo>
                    <a:pt x="296799" y="79517"/>
                  </a:lnTo>
                  <a:lnTo>
                    <a:pt x="333121" y="104917"/>
                  </a:lnTo>
                  <a:lnTo>
                    <a:pt x="335152" y="106314"/>
                  </a:lnTo>
                  <a:lnTo>
                    <a:pt x="337312" y="106822"/>
                  </a:lnTo>
                  <a:lnTo>
                    <a:pt x="339725" y="106441"/>
                  </a:lnTo>
                  <a:lnTo>
                    <a:pt x="342138" y="105933"/>
                  </a:lnTo>
                  <a:lnTo>
                    <a:pt x="344043" y="104790"/>
                  </a:lnTo>
                  <a:lnTo>
                    <a:pt x="346837" y="100726"/>
                  </a:lnTo>
                  <a:lnTo>
                    <a:pt x="347345" y="98567"/>
                  </a:lnTo>
                  <a:lnTo>
                    <a:pt x="346963" y="96154"/>
                  </a:lnTo>
                  <a:lnTo>
                    <a:pt x="346456" y="93741"/>
                  </a:lnTo>
                  <a:lnTo>
                    <a:pt x="345313" y="91836"/>
                  </a:lnTo>
                  <a:lnTo>
                    <a:pt x="343281" y="90439"/>
                  </a:lnTo>
                  <a:lnTo>
                    <a:pt x="318343" y="72913"/>
                  </a:lnTo>
                  <a:close/>
                </a:path>
                <a:path w="633729" h="389255">
                  <a:moveTo>
                    <a:pt x="347376" y="0"/>
                  </a:moveTo>
                  <a:lnTo>
                    <a:pt x="308483" y="10810"/>
                  </a:lnTo>
                  <a:lnTo>
                    <a:pt x="282701" y="37988"/>
                  </a:lnTo>
                  <a:lnTo>
                    <a:pt x="332505" y="37988"/>
                  </a:lnTo>
                  <a:lnTo>
                    <a:pt x="335407" y="36845"/>
                  </a:lnTo>
                  <a:lnTo>
                    <a:pt x="344424" y="35321"/>
                  </a:lnTo>
                  <a:lnTo>
                    <a:pt x="418830" y="35321"/>
                  </a:lnTo>
                  <a:lnTo>
                    <a:pt x="386714" y="12842"/>
                  </a:lnTo>
                  <a:lnTo>
                    <a:pt x="354206" y="442"/>
                  </a:lnTo>
                  <a:lnTo>
                    <a:pt x="347376" y="0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65" dirty="0"/>
              <a:t>24</a:t>
            </a:fld>
            <a:endParaRPr spc="6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30079"/>
            <a:ext cx="9144000" cy="4543425"/>
            <a:chOff x="0" y="228600"/>
            <a:chExt cx="9144000" cy="4543425"/>
          </a:xfrm>
        </p:grpSpPr>
        <p:sp>
          <p:nvSpPr>
            <p:cNvPr id="3" name="object 3"/>
            <p:cNvSpPr/>
            <p:nvPr/>
          </p:nvSpPr>
          <p:spPr>
            <a:xfrm>
              <a:off x="8115300" y="228599"/>
              <a:ext cx="542925" cy="876300"/>
            </a:xfrm>
            <a:custGeom>
              <a:avLst/>
              <a:gdLst/>
              <a:ahLst/>
              <a:cxnLst/>
              <a:rect l="l" t="t" r="r" b="b"/>
              <a:pathLst>
                <a:path w="542925" h="876300">
                  <a:moveTo>
                    <a:pt x="371475" y="321818"/>
                  </a:moveTo>
                  <a:lnTo>
                    <a:pt x="339344" y="349123"/>
                  </a:lnTo>
                  <a:lnTo>
                    <a:pt x="335534" y="351663"/>
                  </a:lnTo>
                  <a:lnTo>
                    <a:pt x="330454" y="353060"/>
                  </a:lnTo>
                  <a:lnTo>
                    <a:pt x="326517" y="351663"/>
                  </a:lnTo>
                  <a:lnTo>
                    <a:pt x="322707" y="349123"/>
                  </a:lnTo>
                  <a:lnTo>
                    <a:pt x="271399" y="304800"/>
                  </a:lnTo>
                  <a:lnTo>
                    <a:pt x="220218" y="349123"/>
                  </a:lnTo>
                  <a:lnTo>
                    <a:pt x="216281" y="351663"/>
                  </a:lnTo>
                  <a:lnTo>
                    <a:pt x="212471" y="353060"/>
                  </a:lnTo>
                  <a:lnTo>
                    <a:pt x="207391" y="351663"/>
                  </a:lnTo>
                  <a:lnTo>
                    <a:pt x="203581" y="349123"/>
                  </a:lnTo>
                  <a:lnTo>
                    <a:pt x="171450" y="321818"/>
                  </a:lnTo>
                  <a:lnTo>
                    <a:pt x="240665" y="647700"/>
                  </a:lnTo>
                  <a:lnTo>
                    <a:pt x="302133" y="647700"/>
                  </a:lnTo>
                  <a:lnTo>
                    <a:pt x="371475" y="321818"/>
                  </a:lnTo>
                  <a:close/>
                </a:path>
                <a:path w="542925" h="876300">
                  <a:moveTo>
                    <a:pt x="380949" y="743013"/>
                  </a:moveTo>
                  <a:lnTo>
                    <a:pt x="171450" y="743013"/>
                  </a:lnTo>
                  <a:lnTo>
                    <a:pt x="171450" y="790575"/>
                  </a:lnTo>
                  <a:lnTo>
                    <a:pt x="380949" y="790575"/>
                  </a:lnTo>
                  <a:lnTo>
                    <a:pt x="380949" y="743013"/>
                  </a:lnTo>
                  <a:close/>
                </a:path>
                <a:path w="542925" h="876300">
                  <a:moveTo>
                    <a:pt x="380949" y="666813"/>
                  </a:moveTo>
                  <a:lnTo>
                    <a:pt x="171450" y="666813"/>
                  </a:lnTo>
                  <a:lnTo>
                    <a:pt x="171450" y="714375"/>
                  </a:lnTo>
                  <a:lnTo>
                    <a:pt x="380949" y="714375"/>
                  </a:lnTo>
                  <a:lnTo>
                    <a:pt x="380949" y="666813"/>
                  </a:lnTo>
                  <a:close/>
                </a:path>
                <a:path w="542925" h="876300">
                  <a:moveTo>
                    <a:pt x="381000" y="809625"/>
                  </a:moveTo>
                  <a:lnTo>
                    <a:pt x="171450" y="809625"/>
                  </a:lnTo>
                  <a:lnTo>
                    <a:pt x="171450" y="819150"/>
                  </a:lnTo>
                  <a:lnTo>
                    <a:pt x="267462" y="874903"/>
                  </a:lnTo>
                  <a:lnTo>
                    <a:pt x="276225" y="876300"/>
                  </a:lnTo>
                  <a:lnTo>
                    <a:pt x="284988" y="874903"/>
                  </a:lnTo>
                  <a:lnTo>
                    <a:pt x="363601" y="846328"/>
                  </a:lnTo>
                  <a:lnTo>
                    <a:pt x="381000" y="819150"/>
                  </a:lnTo>
                  <a:lnTo>
                    <a:pt x="381000" y="809625"/>
                  </a:lnTo>
                  <a:close/>
                </a:path>
                <a:path w="542925" h="876300">
                  <a:moveTo>
                    <a:pt x="542925" y="270637"/>
                  </a:moveTo>
                  <a:lnTo>
                    <a:pt x="536448" y="215519"/>
                  </a:lnTo>
                  <a:lnTo>
                    <a:pt x="520954" y="165481"/>
                  </a:lnTo>
                  <a:lnTo>
                    <a:pt x="496570" y="119253"/>
                  </a:lnTo>
                  <a:lnTo>
                    <a:pt x="463169" y="79502"/>
                  </a:lnTo>
                  <a:lnTo>
                    <a:pt x="423291" y="46228"/>
                  </a:lnTo>
                  <a:lnTo>
                    <a:pt x="376936" y="21844"/>
                  </a:lnTo>
                  <a:lnTo>
                    <a:pt x="325501" y="5207"/>
                  </a:lnTo>
                  <a:lnTo>
                    <a:pt x="271526" y="0"/>
                  </a:lnTo>
                  <a:lnTo>
                    <a:pt x="243205" y="1270"/>
                  </a:lnTo>
                  <a:lnTo>
                    <a:pt x="190373" y="12827"/>
                  </a:lnTo>
                  <a:lnTo>
                    <a:pt x="142875" y="33401"/>
                  </a:lnTo>
                  <a:lnTo>
                    <a:pt x="99060" y="61595"/>
                  </a:lnTo>
                  <a:lnTo>
                    <a:pt x="63119" y="98806"/>
                  </a:lnTo>
                  <a:lnTo>
                    <a:pt x="33528" y="141097"/>
                  </a:lnTo>
                  <a:lnTo>
                    <a:pt x="12954" y="189865"/>
                  </a:lnTo>
                  <a:lnTo>
                    <a:pt x="2667" y="242443"/>
                  </a:lnTo>
                  <a:lnTo>
                    <a:pt x="0" y="270637"/>
                  </a:lnTo>
                  <a:lnTo>
                    <a:pt x="2667" y="298831"/>
                  </a:lnTo>
                  <a:lnTo>
                    <a:pt x="12954" y="351409"/>
                  </a:lnTo>
                  <a:lnTo>
                    <a:pt x="33528" y="397637"/>
                  </a:lnTo>
                  <a:lnTo>
                    <a:pt x="57912" y="438658"/>
                  </a:lnTo>
                  <a:lnTo>
                    <a:pt x="100330" y="500253"/>
                  </a:lnTo>
                  <a:lnTo>
                    <a:pt x="126111" y="543814"/>
                  </a:lnTo>
                  <a:lnTo>
                    <a:pt x="137668" y="566928"/>
                  </a:lnTo>
                  <a:lnTo>
                    <a:pt x="147955" y="592455"/>
                  </a:lnTo>
                  <a:lnTo>
                    <a:pt x="156972" y="619506"/>
                  </a:lnTo>
                  <a:lnTo>
                    <a:pt x="163449" y="647700"/>
                  </a:lnTo>
                  <a:lnTo>
                    <a:pt x="214884" y="647700"/>
                  </a:lnTo>
                  <a:lnTo>
                    <a:pt x="171069" y="446278"/>
                  </a:lnTo>
                  <a:lnTo>
                    <a:pt x="140208" y="296291"/>
                  </a:lnTo>
                  <a:lnTo>
                    <a:pt x="140208" y="289814"/>
                  </a:lnTo>
                  <a:lnTo>
                    <a:pt x="142875" y="284734"/>
                  </a:lnTo>
                  <a:lnTo>
                    <a:pt x="146685" y="282194"/>
                  </a:lnTo>
                  <a:lnTo>
                    <a:pt x="151892" y="280924"/>
                  </a:lnTo>
                  <a:lnTo>
                    <a:pt x="155702" y="280924"/>
                  </a:lnTo>
                  <a:lnTo>
                    <a:pt x="160909" y="283464"/>
                  </a:lnTo>
                  <a:lnTo>
                    <a:pt x="212344" y="328295"/>
                  </a:lnTo>
                  <a:lnTo>
                    <a:pt x="262509" y="283464"/>
                  </a:lnTo>
                  <a:lnTo>
                    <a:pt x="267589" y="280924"/>
                  </a:lnTo>
                  <a:lnTo>
                    <a:pt x="275336" y="280924"/>
                  </a:lnTo>
                  <a:lnTo>
                    <a:pt x="280416" y="283464"/>
                  </a:lnTo>
                  <a:lnTo>
                    <a:pt x="330708" y="328295"/>
                  </a:lnTo>
                  <a:lnTo>
                    <a:pt x="382016" y="283464"/>
                  </a:lnTo>
                  <a:lnTo>
                    <a:pt x="387223" y="280924"/>
                  </a:lnTo>
                  <a:lnTo>
                    <a:pt x="391033" y="280924"/>
                  </a:lnTo>
                  <a:lnTo>
                    <a:pt x="396240" y="282194"/>
                  </a:lnTo>
                  <a:lnTo>
                    <a:pt x="400050" y="284734"/>
                  </a:lnTo>
                  <a:lnTo>
                    <a:pt x="402717" y="289814"/>
                  </a:lnTo>
                  <a:lnTo>
                    <a:pt x="402717" y="296291"/>
                  </a:lnTo>
                  <a:lnTo>
                    <a:pt x="371856" y="446278"/>
                  </a:lnTo>
                  <a:lnTo>
                    <a:pt x="328041" y="647700"/>
                  </a:lnTo>
                  <a:lnTo>
                    <a:pt x="379603" y="647700"/>
                  </a:lnTo>
                  <a:lnTo>
                    <a:pt x="394970" y="592455"/>
                  </a:lnTo>
                  <a:lnTo>
                    <a:pt x="416814" y="543814"/>
                  </a:lnTo>
                  <a:lnTo>
                    <a:pt x="442595" y="500253"/>
                  </a:lnTo>
                  <a:lnTo>
                    <a:pt x="485013" y="438658"/>
                  </a:lnTo>
                  <a:lnTo>
                    <a:pt x="497840" y="418084"/>
                  </a:lnTo>
                  <a:lnTo>
                    <a:pt x="520954" y="374523"/>
                  </a:lnTo>
                  <a:lnTo>
                    <a:pt x="536448" y="325755"/>
                  </a:lnTo>
                  <a:lnTo>
                    <a:pt x="540385" y="298831"/>
                  </a:lnTo>
                  <a:lnTo>
                    <a:pt x="542925" y="270637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447800"/>
              <a:ext cx="9143999" cy="304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76617" y="703262"/>
            <a:ext cx="310007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55" dirty="0"/>
              <a:t>For</a:t>
            </a:r>
            <a:r>
              <a:rPr sz="3600" spc="-185" dirty="0"/>
              <a:t> </a:t>
            </a:r>
            <a:r>
              <a:rPr sz="3600" spc="-95" dirty="0"/>
              <a:t>Example…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721042" y="2032698"/>
            <a:ext cx="99568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0" dirty="0">
                <a:latin typeface="Arial"/>
                <a:cs typeface="Arial"/>
              </a:rPr>
              <a:t>Registration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8190" y="2052256"/>
            <a:ext cx="242887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5" dirty="0">
                <a:latin typeface="Arial"/>
                <a:cs typeface="Arial"/>
              </a:rPr>
              <a:t>Pond </a:t>
            </a:r>
            <a:r>
              <a:rPr sz="1400" spc="10" dirty="0">
                <a:latin typeface="Arial"/>
                <a:cs typeface="Arial"/>
              </a:rPr>
              <a:t>Conference</a:t>
            </a:r>
            <a:r>
              <a:rPr sz="1400" spc="-21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Registration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6617" y="2642806"/>
            <a:ext cx="3392804" cy="231474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en-US" sz="1400" spc="-70" dirty="0">
                <a:latin typeface="Arial"/>
                <a:cs typeface="Arial"/>
              </a:rPr>
              <a:t>Spring </a:t>
            </a:r>
            <a:r>
              <a:rPr lang="en-US" sz="1400" spc="35" dirty="0">
                <a:latin typeface="Arial"/>
                <a:cs typeface="Arial"/>
              </a:rPr>
              <a:t>2024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Travel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Grant</a:t>
            </a:r>
            <a:r>
              <a:rPr sz="1400" spc="30" dirty="0">
                <a:latin typeface="Arial"/>
                <a:cs typeface="Arial"/>
              </a:rPr>
              <a:t> FROGS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at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25" dirty="0">
                <a:latin typeface="Arial"/>
                <a:cs typeface="Arial"/>
              </a:rPr>
              <a:t>UWM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76109" y="2642806"/>
            <a:ext cx="33972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45" dirty="0">
                <a:latin typeface="Arial"/>
                <a:cs typeface="Arial"/>
              </a:rPr>
              <a:t>$60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30187" y="3963987"/>
            <a:ext cx="425450" cy="215900"/>
            <a:chOff x="230187" y="3963987"/>
            <a:chExt cx="425450" cy="215900"/>
          </a:xfrm>
        </p:grpSpPr>
        <p:sp>
          <p:nvSpPr>
            <p:cNvPr id="11" name="object 11"/>
            <p:cNvSpPr/>
            <p:nvPr/>
          </p:nvSpPr>
          <p:spPr>
            <a:xfrm>
              <a:off x="242887" y="3976687"/>
              <a:ext cx="400050" cy="190500"/>
            </a:xfrm>
            <a:custGeom>
              <a:avLst/>
              <a:gdLst/>
              <a:ahLst/>
              <a:cxnLst/>
              <a:rect l="l" t="t" r="r" b="b"/>
              <a:pathLst>
                <a:path w="400050" h="190500">
                  <a:moveTo>
                    <a:pt x="400050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400050" y="19050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2887" y="3976687"/>
              <a:ext cx="400050" cy="190500"/>
            </a:xfrm>
            <a:custGeom>
              <a:avLst/>
              <a:gdLst/>
              <a:ahLst/>
              <a:cxnLst/>
              <a:rect l="l" t="t" r="r" b="b"/>
              <a:pathLst>
                <a:path w="400050" h="190500">
                  <a:moveTo>
                    <a:pt x="0" y="190500"/>
                  </a:moveTo>
                  <a:lnTo>
                    <a:pt x="400050" y="190500"/>
                  </a:lnTo>
                  <a:lnTo>
                    <a:pt x="400050" y="0"/>
                  </a:lnTo>
                  <a:lnTo>
                    <a:pt x="0" y="0"/>
                  </a:lnTo>
                  <a:lnTo>
                    <a:pt x="0" y="1905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21042" y="3370262"/>
            <a:ext cx="1355090" cy="8737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125"/>
              </a:spcBef>
            </a:pPr>
            <a:r>
              <a:rPr sz="1400" spc="10" dirty="0">
                <a:latin typeface="Arial"/>
                <a:cs typeface="Arial"/>
              </a:rPr>
              <a:t>PondReg.pdf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45" dirty="0">
                <a:latin typeface="Arial"/>
                <a:cs typeface="Arial"/>
              </a:rPr>
              <a:t>$60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43695" y="4773504"/>
            <a:ext cx="274320" cy="215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250" b="1" spc="60" dirty="0">
                <a:solidFill>
                  <a:srgbClr val="FFB600"/>
                </a:solidFill>
                <a:latin typeface="Arial"/>
                <a:cs typeface="Arial"/>
              </a:rPr>
              <a:t>25</a:t>
            </a:fld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1026" y="757300"/>
            <a:ext cx="4181475" cy="3276600"/>
          </a:xfrm>
          <a:custGeom>
            <a:avLst/>
            <a:gdLst/>
            <a:ahLst/>
            <a:cxnLst/>
            <a:rect l="l" t="t" r="r" b="b"/>
            <a:pathLst>
              <a:path w="4181475" h="3276600">
                <a:moveTo>
                  <a:pt x="2091689" y="67690"/>
                </a:moveTo>
                <a:lnTo>
                  <a:pt x="2095627" y="69596"/>
                </a:lnTo>
                <a:lnTo>
                  <a:pt x="2101596" y="71627"/>
                </a:lnTo>
                <a:lnTo>
                  <a:pt x="2103501" y="77597"/>
                </a:lnTo>
                <a:lnTo>
                  <a:pt x="2105533" y="81661"/>
                </a:lnTo>
                <a:lnTo>
                  <a:pt x="2103501" y="87629"/>
                </a:lnTo>
                <a:lnTo>
                  <a:pt x="2101596" y="93599"/>
                </a:lnTo>
                <a:lnTo>
                  <a:pt x="2095627" y="95503"/>
                </a:lnTo>
                <a:lnTo>
                  <a:pt x="2091689" y="97536"/>
                </a:lnTo>
                <a:lnTo>
                  <a:pt x="2085721" y="95503"/>
                </a:lnTo>
                <a:lnTo>
                  <a:pt x="2079752" y="93599"/>
                </a:lnTo>
                <a:lnTo>
                  <a:pt x="2077847" y="87629"/>
                </a:lnTo>
                <a:lnTo>
                  <a:pt x="2075814" y="81661"/>
                </a:lnTo>
                <a:lnTo>
                  <a:pt x="2077847" y="77597"/>
                </a:lnTo>
                <a:lnTo>
                  <a:pt x="2079752" y="71627"/>
                </a:lnTo>
                <a:lnTo>
                  <a:pt x="2085721" y="69596"/>
                </a:lnTo>
                <a:lnTo>
                  <a:pt x="2091689" y="67690"/>
                </a:lnTo>
                <a:close/>
              </a:path>
              <a:path w="4181475" h="3276600">
                <a:moveTo>
                  <a:pt x="4009263" y="173227"/>
                </a:moveTo>
                <a:lnTo>
                  <a:pt x="4011168" y="175260"/>
                </a:lnTo>
                <a:lnTo>
                  <a:pt x="4011168" y="2629154"/>
                </a:lnTo>
                <a:lnTo>
                  <a:pt x="172085" y="2629154"/>
                </a:lnTo>
                <a:lnTo>
                  <a:pt x="172085" y="175260"/>
                </a:lnTo>
                <a:lnTo>
                  <a:pt x="172085" y="173227"/>
                </a:lnTo>
                <a:lnTo>
                  <a:pt x="4009263" y="173227"/>
                </a:lnTo>
                <a:close/>
              </a:path>
              <a:path w="4181475" h="3276600">
                <a:moveTo>
                  <a:pt x="102870" y="0"/>
                </a:moveTo>
                <a:lnTo>
                  <a:pt x="51435" y="19812"/>
                </a:lnTo>
                <a:lnTo>
                  <a:pt x="19685" y="51688"/>
                </a:lnTo>
                <a:lnTo>
                  <a:pt x="1904" y="93599"/>
                </a:lnTo>
                <a:lnTo>
                  <a:pt x="0" y="105537"/>
                </a:lnTo>
                <a:lnTo>
                  <a:pt x="0" y="117475"/>
                </a:lnTo>
                <a:lnTo>
                  <a:pt x="0" y="2686939"/>
                </a:lnTo>
                <a:lnTo>
                  <a:pt x="0" y="2698877"/>
                </a:lnTo>
                <a:lnTo>
                  <a:pt x="1904" y="2708910"/>
                </a:lnTo>
                <a:lnTo>
                  <a:pt x="19685" y="2750693"/>
                </a:lnTo>
                <a:lnTo>
                  <a:pt x="51435" y="2782570"/>
                </a:lnTo>
                <a:lnTo>
                  <a:pt x="92963" y="2800477"/>
                </a:lnTo>
                <a:lnTo>
                  <a:pt x="102870" y="2802509"/>
                </a:lnTo>
                <a:lnTo>
                  <a:pt x="4078478" y="2802509"/>
                </a:lnTo>
                <a:lnTo>
                  <a:pt x="4131945" y="2782570"/>
                </a:lnTo>
                <a:lnTo>
                  <a:pt x="4161663" y="2750693"/>
                </a:lnTo>
                <a:lnTo>
                  <a:pt x="4179443" y="2708910"/>
                </a:lnTo>
                <a:lnTo>
                  <a:pt x="4181475" y="2698877"/>
                </a:lnTo>
                <a:lnTo>
                  <a:pt x="4181475" y="2686939"/>
                </a:lnTo>
                <a:lnTo>
                  <a:pt x="4181475" y="117475"/>
                </a:lnTo>
                <a:lnTo>
                  <a:pt x="4181475" y="105537"/>
                </a:lnTo>
                <a:lnTo>
                  <a:pt x="4179443" y="93599"/>
                </a:lnTo>
                <a:lnTo>
                  <a:pt x="4161663" y="51688"/>
                </a:lnTo>
                <a:lnTo>
                  <a:pt x="4131945" y="19812"/>
                </a:lnTo>
                <a:lnTo>
                  <a:pt x="4090416" y="1904"/>
                </a:lnTo>
                <a:lnTo>
                  <a:pt x="4078478" y="0"/>
                </a:lnTo>
                <a:lnTo>
                  <a:pt x="102870" y="0"/>
                </a:lnTo>
                <a:close/>
              </a:path>
              <a:path w="4181475" h="3276600">
                <a:moveTo>
                  <a:pt x="1612773" y="2808478"/>
                </a:moveTo>
                <a:lnTo>
                  <a:pt x="1604899" y="2904109"/>
                </a:lnTo>
                <a:lnTo>
                  <a:pt x="1594993" y="3001645"/>
                </a:lnTo>
                <a:lnTo>
                  <a:pt x="1585087" y="3089275"/>
                </a:lnTo>
                <a:lnTo>
                  <a:pt x="1573149" y="3151035"/>
                </a:lnTo>
                <a:lnTo>
                  <a:pt x="1563243" y="3190887"/>
                </a:lnTo>
                <a:lnTo>
                  <a:pt x="1509902" y="3218764"/>
                </a:lnTo>
                <a:lnTo>
                  <a:pt x="1448562" y="3228733"/>
                </a:lnTo>
                <a:lnTo>
                  <a:pt x="1401064" y="3236683"/>
                </a:lnTo>
                <a:lnTo>
                  <a:pt x="1383284" y="3240684"/>
                </a:lnTo>
                <a:lnTo>
                  <a:pt x="1373377" y="3242678"/>
                </a:lnTo>
                <a:lnTo>
                  <a:pt x="1371346" y="3244672"/>
                </a:lnTo>
                <a:lnTo>
                  <a:pt x="1371346" y="3250653"/>
                </a:lnTo>
                <a:lnTo>
                  <a:pt x="1373377" y="3252622"/>
                </a:lnTo>
                <a:lnTo>
                  <a:pt x="1387221" y="3254616"/>
                </a:lnTo>
                <a:lnTo>
                  <a:pt x="1410970" y="3256610"/>
                </a:lnTo>
                <a:lnTo>
                  <a:pt x="1497964" y="3258604"/>
                </a:lnTo>
                <a:lnTo>
                  <a:pt x="1634489" y="3260598"/>
                </a:lnTo>
                <a:lnTo>
                  <a:pt x="2538857" y="3260598"/>
                </a:lnTo>
                <a:lnTo>
                  <a:pt x="2673477" y="3258604"/>
                </a:lnTo>
                <a:lnTo>
                  <a:pt x="2760599" y="3256610"/>
                </a:lnTo>
                <a:lnTo>
                  <a:pt x="2800096" y="3252622"/>
                </a:lnTo>
                <a:lnTo>
                  <a:pt x="2802128" y="3250653"/>
                </a:lnTo>
                <a:lnTo>
                  <a:pt x="2802128" y="3244672"/>
                </a:lnTo>
                <a:lnTo>
                  <a:pt x="2800096" y="3242678"/>
                </a:lnTo>
                <a:lnTo>
                  <a:pt x="2790190" y="3240684"/>
                </a:lnTo>
                <a:lnTo>
                  <a:pt x="2772409" y="3236683"/>
                </a:lnTo>
                <a:lnTo>
                  <a:pt x="2724912" y="3228733"/>
                </a:lnTo>
                <a:lnTo>
                  <a:pt x="2663571" y="3218764"/>
                </a:lnTo>
                <a:lnTo>
                  <a:pt x="2637917" y="3212807"/>
                </a:lnTo>
                <a:lnTo>
                  <a:pt x="2604262" y="3174949"/>
                </a:lnTo>
                <a:lnTo>
                  <a:pt x="2600325" y="3151035"/>
                </a:lnTo>
                <a:lnTo>
                  <a:pt x="2588387" y="3089275"/>
                </a:lnTo>
                <a:lnTo>
                  <a:pt x="2576449" y="3001645"/>
                </a:lnTo>
                <a:lnTo>
                  <a:pt x="2566670" y="2904109"/>
                </a:lnTo>
                <a:lnTo>
                  <a:pt x="2560701" y="2808478"/>
                </a:lnTo>
                <a:lnTo>
                  <a:pt x="1612773" y="2808478"/>
                </a:lnTo>
                <a:close/>
              </a:path>
              <a:path w="4181475" h="3276600">
                <a:moveTo>
                  <a:pt x="1383284" y="3258604"/>
                </a:moveTo>
                <a:lnTo>
                  <a:pt x="1383284" y="3260598"/>
                </a:lnTo>
                <a:lnTo>
                  <a:pt x="1383284" y="3268560"/>
                </a:lnTo>
                <a:lnTo>
                  <a:pt x="1385189" y="3270554"/>
                </a:lnTo>
                <a:lnTo>
                  <a:pt x="1422781" y="3272548"/>
                </a:lnTo>
                <a:lnTo>
                  <a:pt x="1529714" y="3274542"/>
                </a:lnTo>
                <a:lnTo>
                  <a:pt x="1818639" y="3276536"/>
                </a:lnTo>
                <a:lnTo>
                  <a:pt x="2354834" y="3276536"/>
                </a:lnTo>
                <a:lnTo>
                  <a:pt x="2641854" y="3274542"/>
                </a:lnTo>
                <a:lnTo>
                  <a:pt x="2750693" y="3272548"/>
                </a:lnTo>
                <a:lnTo>
                  <a:pt x="2788284" y="3270554"/>
                </a:lnTo>
                <a:lnTo>
                  <a:pt x="2790190" y="3268560"/>
                </a:lnTo>
                <a:lnTo>
                  <a:pt x="2790190" y="3260598"/>
                </a:lnTo>
                <a:lnTo>
                  <a:pt x="2788284" y="3258604"/>
                </a:lnTo>
                <a:lnTo>
                  <a:pt x="2742692" y="3260598"/>
                </a:lnTo>
                <a:lnTo>
                  <a:pt x="2659633" y="3262604"/>
                </a:lnTo>
                <a:lnTo>
                  <a:pt x="2356866" y="3264598"/>
                </a:lnTo>
                <a:lnTo>
                  <a:pt x="1816608" y="3264598"/>
                </a:lnTo>
                <a:lnTo>
                  <a:pt x="1513839" y="3262604"/>
                </a:lnTo>
                <a:lnTo>
                  <a:pt x="1430654" y="3260598"/>
                </a:lnTo>
                <a:lnTo>
                  <a:pt x="1385189" y="3258604"/>
                </a:lnTo>
                <a:lnTo>
                  <a:pt x="1383284" y="3258604"/>
                </a:lnTo>
                <a:close/>
              </a:path>
            </a:pathLst>
          </a:custGeom>
          <a:ln w="9525">
            <a:solidFill>
              <a:srgbClr val="43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2492" y="1783143"/>
            <a:ext cx="251142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0" dirty="0"/>
              <a:t>TO</a:t>
            </a:r>
            <a:r>
              <a:rPr sz="3600" spc="-285" dirty="0"/>
              <a:t> </a:t>
            </a:r>
            <a:r>
              <a:rPr sz="3600" spc="-5" dirty="0"/>
              <a:t>SUBMIT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92492" y="2680017"/>
            <a:ext cx="2854325" cy="8540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5600" marR="5080" indent="-343535">
              <a:lnSpc>
                <a:spcPct val="101800"/>
              </a:lnSpc>
              <a:spcBef>
                <a:spcPts val="75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Scroll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200" spc="75" dirty="0">
                <a:solidFill>
                  <a:srgbClr val="666666"/>
                </a:solidFill>
                <a:latin typeface="Trebuchet MS"/>
                <a:cs typeface="Trebuchet MS"/>
              </a:rPr>
              <a:t>TOP </a:t>
            </a:r>
            <a:r>
              <a:rPr sz="1200" spc="35" dirty="0">
                <a:solidFill>
                  <a:srgbClr val="666666"/>
                </a:solidFill>
                <a:latin typeface="Trebuchet MS"/>
                <a:cs typeface="Trebuchet MS"/>
              </a:rPr>
              <a:t>RIGHT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and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click 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green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5" dirty="0">
                <a:solidFill>
                  <a:srgbClr val="666666"/>
                </a:solidFill>
                <a:latin typeface="Trebuchet MS"/>
                <a:cs typeface="Trebuchet MS"/>
              </a:rPr>
              <a:t>SUBMIT</a:t>
            </a:r>
            <a:r>
              <a:rPr sz="1200" spc="-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666666"/>
                </a:solidFill>
                <a:latin typeface="Trebuchet MS"/>
                <a:cs typeface="Trebuchet MS"/>
              </a:rPr>
              <a:t>FOR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666666"/>
                </a:solidFill>
                <a:latin typeface="Trebuchet MS"/>
                <a:cs typeface="Trebuchet MS"/>
              </a:rPr>
              <a:t>APPROVAL  </a:t>
            </a:r>
            <a:r>
              <a:rPr sz="1200" spc="-10" dirty="0">
                <a:solidFill>
                  <a:srgbClr val="666666"/>
                </a:solidFill>
                <a:latin typeface="Trebuchet MS"/>
                <a:cs typeface="Trebuchet MS"/>
              </a:rPr>
              <a:t>button!</a:t>
            </a:r>
            <a:endParaRPr sz="12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590"/>
              </a:spcBef>
              <a:buClr>
                <a:srgbClr val="FFB600"/>
              </a:buClr>
              <a:buSzPct val="150000"/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Seriously.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Don’t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forget 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this</a:t>
            </a:r>
            <a:r>
              <a:rPr sz="1200" spc="-2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step.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67175" y="285750"/>
            <a:ext cx="4819650" cy="3038475"/>
            <a:chOff x="4067175" y="285750"/>
            <a:chExt cx="4819650" cy="3038475"/>
          </a:xfrm>
        </p:grpSpPr>
        <p:sp>
          <p:nvSpPr>
            <p:cNvPr id="6" name="object 6"/>
            <p:cNvSpPr/>
            <p:nvPr/>
          </p:nvSpPr>
          <p:spPr>
            <a:xfrm>
              <a:off x="8267700" y="285749"/>
              <a:ext cx="619125" cy="752475"/>
            </a:xfrm>
            <a:custGeom>
              <a:avLst/>
              <a:gdLst/>
              <a:ahLst/>
              <a:cxnLst/>
              <a:rect l="l" t="t" r="r" b="b"/>
              <a:pathLst>
                <a:path w="619125" h="752475">
                  <a:moveTo>
                    <a:pt x="561975" y="715899"/>
                  </a:moveTo>
                  <a:lnTo>
                    <a:pt x="65278" y="715899"/>
                  </a:lnTo>
                  <a:lnTo>
                    <a:pt x="59817" y="714883"/>
                  </a:lnTo>
                  <a:lnTo>
                    <a:pt x="36195" y="683895"/>
                  </a:lnTo>
                  <a:lnTo>
                    <a:pt x="36195" y="57150"/>
                  </a:lnTo>
                  <a:lnTo>
                    <a:pt x="29083" y="57150"/>
                  </a:lnTo>
                  <a:lnTo>
                    <a:pt x="0" y="83693"/>
                  </a:lnTo>
                  <a:lnTo>
                    <a:pt x="0" y="720471"/>
                  </a:lnTo>
                  <a:lnTo>
                    <a:pt x="23622" y="751586"/>
                  </a:lnTo>
                  <a:lnTo>
                    <a:pt x="29083" y="752475"/>
                  </a:lnTo>
                  <a:lnTo>
                    <a:pt x="532892" y="752475"/>
                  </a:lnTo>
                  <a:lnTo>
                    <a:pt x="561086" y="726821"/>
                  </a:lnTo>
                  <a:lnTo>
                    <a:pt x="561975" y="720471"/>
                  </a:lnTo>
                  <a:lnTo>
                    <a:pt x="561975" y="715899"/>
                  </a:lnTo>
                  <a:close/>
                </a:path>
                <a:path w="619125" h="752475">
                  <a:moveTo>
                    <a:pt x="619125" y="144526"/>
                  </a:moveTo>
                  <a:lnTo>
                    <a:pt x="553847" y="144526"/>
                  </a:lnTo>
                  <a:lnTo>
                    <a:pt x="553847" y="251587"/>
                  </a:lnTo>
                  <a:lnTo>
                    <a:pt x="553847" y="338582"/>
                  </a:lnTo>
                  <a:lnTo>
                    <a:pt x="553847" y="424561"/>
                  </a:lnTo>
                  <a:lnTo>
                    <a:pt x="552958" y="428117"/>
                  </a:lnTo>
                  <a:lnTo>
                    <a:pt x="551180" y="430911"/>
                  </a:lnTo>
                  <a:lnTo>
                    <a:pt x="548386" y="432689"/>
                  </a:lnTo>
                  <a:lnTo>
                    <a:pt x="544830" y="433705"/>
                  </a:lnTo>
                  <a:lnTo>
                    <a:pt x="372618" y="433705"/>
                  </a:lnTo>
                  <a:lnTo>
                    <a:pt x="372618" y="511429"/>
                  </a:lnTo>
                  <a:lnTo>
                    <a:pt x="371729" y="515112"/>
                  </a:lnTo>
                  <a:lnTo>
                    <a:pt x="369824" y="517779"/>
                  </a:lnTo>
                  <a:lnTo>
                    <a:pt x="367157" y="519684"/>
                  </a:lnTo>
                  <a:lnTo>
                    <a:pt x="363474" y="520573"/>
                  </a:lnTo>
                  <a:lnTo>
                    <a:pt x="131445" y="520573"/>
                  </a:lnTo>
                  <a:lnTo>
                    <a:pt x="127889" y="519684"/>
                  </a:lnTo>
                  <a:lnTo>
                    <a:pt x="125095" y="517779"/>
                  </a:lnTo>
                  <a:lnTo>
                    <a:pt x="123317" y="515112"/>
                  </a:lnTo>
                  <a:lnTo>
                    <a:pt x="122428" y="511429"/>
                  </a:lnTo>
                  <a:lnTo>
                    <a:pt x="123317" y="507746"/>
                  </a:lnTo>
                  <a:lnTo>
                    <a:pt x="125095" y="505079"/>
                  </a:lnTo>
                  <a:lnTo>
                    <a:pt x="127889" y="503174"/>
                  </a:lnTo>
                  <a:lnTo>
                    <a:pt x="131445" y="502285"/>
                  </a:lnTo>
                  <a:lnTo>
                    <a:pt x="363474" y="502285"/>
                  </a:lnTo>
                  <a:lnTo>
                    <a:pt x="367157" y="503174"/>
                  </a:lnTo>
                  <a:lnTo>
                    <a:pt x="369824" y="505079"/>
                  </a:lnTo>
                  <a:lnTo>
                    <a:pt x="371729" y="507746"/>
                  </a:lnTo>
                  <a:lnTo>
                    <a:pt x="372618" y="511429"/>
                  </a:lnTo>
                  <a:lnTo>
                    <a:pt x="372618" y="433705"/>
                  </a:lnTo>
                  <a:lnTo>
                    <a:pt x="131445" y="433705"/>
                  </a:lnTo>
                  <a:lnTo>
                    <a:pt x="127889" y="432689"/>
                  </a:lnTo>
                  <a:lnTo>
                    <a:pt x="125095" y="430911"/>
                  </a:lnTo>
                  <a:lnTo>
                    <a:pt x="123317" y="428117"/>
                  </a:lnTo>
                  <a:lnTo>
                    <a:pt x="122428" y="424561"/>
                  </a:lnTo>
                  <a:lnTo>
                    <a:pt x="123317" y="420878"/>
                  </a:lnTo>
                  <a:lnTo>
                    <a:pt x="125095" y="418084"/>
                  </a:lnTo>
                  <a:lnTo>
                    <a:pt x="127889" y="416306"/>
                  </a:lnTo>
                  <a:lnTo>
                    <a:pt x="131445" y="415290"/>
                  </a:lnTo>
                  <a:lnTo>
                    <a:pt x="544830" y="415290"/>
                  </a:lnTo>
                  <a:lnTo>
                    <a:pt x="548386" y="416306"/>
                  </a:lnTo>
                  <a:lnTo>
                    <a:pt x="551180" y="418084"/>
                  </a:lnTo>
                  <a:lnTo>
                    <a:pt x="552958" y="420878"/>
                  </a:lnTo>
                  <a:lnTo>
                    <a:pt x="553847" y="424561"/>
                  </a:lnTo>
                  <a:lnTo>
                    <a:pt x="553847" y="338582"/>
                  </a:lnTo>
                  <a:lnTo>
                    <a:pt x="552958" y="342138"/>
                  </a:lnTo>
                  <a:lnTo>
                    <a:pt x="551180" y="344932"/>
                  </a:lnTo>
                  <a:lnTo>
                    <a:pt x="548386" y="346710"/>
                  </a:lnTo>
                  <a:lnTo>
                    <a:pt x="544830" y="347599"/>
                  </a:lnTo>
                  <a:lnTo>
                    <a:pt x="131445" y="347599"/>
                  </a:lnTo>
                  <a:lnTo>
                    <a:pt x="127889" y="346710"/>
                  </a:lnTo>
                  <a:lnTo>
                    <a:pt x="125095" y="344932"/>
                  </a:lnTo>
                  <a:lnTo>
                    <a:pt x="123317" y="342138"/>
                  </a:lnTo>
                  <a:lnTo>
                    <a:pt x="122428" y="338582"/>
                  </a:lnTo>
                  <a:lnTo>
                    <a:pt x="123317" y="334899"/>
                  </a:lnTo>
                  <a:lnTo>
                    <a:pt x="125095" y="332105"/>
                  </a:lnTo>
                  <a:lnTo>
                    <a:pt x="127889" y="329438"/>
                  </a:lnTo>
                  <a:lnTo>
                    <a:pt x="548386" y="329438"/>
                  </a:lnTo>
                  <a:lnTo>
                    <a:pt x="551180" y="332105"/>
                  </a:lnTo>
                  <a:lnTo>
                    <a:pt x="552958" y="334899"/>
                  </a:lnTo>
                  <a:lnTo>
                    <a:pt x="553847" y="338582"/>
                  </a:lnTo>
                  <a:lnTo>
                    <a:pt x="553847" y="251587"/>
                  </a:lnTo>
                  <a:lnTo>
                    <a:pt x="552958" y="255270"/>
                  </a:lnTo>
                  <a:lnTo>
                    <a:pt x="551180" y="258064"/>
                  </a:lnTo>
                  <a:lnTo>
                    <a:pt x="548386" y="259842"/>
                  </a:lnTo>
                  <a:lnTo>
                    <a:pt x="544830" y="260731"/>
                  </a:lnTo>
                  <a:lnTo>
                    <a:pt x="131445" y="260731"/>
                  </a:lnTo>
                  <a:lnTo>
                    <a:pt x="127889" y="259842"/>
                  </a:lnTo>
                  <a:lnTo>
                    <a:pt x="125095" y="258064"/>
                  </a:lnTo>
                  <a:lnTo>
                    <a:pt x="123317" y="255270"/>
                  </a:lnTo>
                  <a:lnTo>
                    <a:pt x="122428" y="251587"/>
                  </a:lnTo>
                  <a:lnTo>
                    <a:pt x="123317" y="247904"/>
                  </a:lnTo>
                  <a:lnTo>
                    <a:pt x="125095" y="245237"/>
                  </a:lnTo>
                  <a:lnTo>
                    <a:pt x="127889" y="243332"/>
                  </a:lnTo>
                  <a:lnTo>
                    <a:pt x="131445" y="242443"/>
                  </a:lnTo>
                  <a:lnTo>
                    <a:pt x="544830" y="242443"/>
                  </a:lnTo>
                  <a:lnTo>
                    <a:pt x="548386" y="243332"/>
                  </a:lnTo>
                  <a:lnTo>
                    <a:pt x="551180" y="245237"/>
                  </a:lnTo>
                  <a:lnTo>
                    <a:pt x="552958" y="247904"/>
                  </a:lnTo>
                  <a:lnTo>
                    <a:pt x="553847" y="251587"/>
                  </a:lnTo>
                  <a:lnTo>
                    <a:pt x="553847" y="144526"/>
                  </a:lnTo>
                  <a:lnTo>
                    <a:pt x="522986" y="144526"/>
                  </a:lnTo>
                  <a:lnTo>
                    <a:pt x="513080" y="143637"/>
                  </a:lnTo>
                  <a:lnTo>
                    <a:pt x="479552" y="115316"/>
                  </a:lnTo>
                  <a:lnTo>
                    <a:pt x="475869" y="97028"/>
                  </a:lnTo>
                  <a:lnTo>
                    <a:pt x="475869" y="0"/>
                  </a:lnTo>
                  <a:lnTo>
                    <a:pt x="80772" y="0"/>
                  </a:lnTo>
                  <a:lnTo>
                    <a:pt x="57150" y="29337"/>
                  </a:lnTo>
                  <a:lnTo>
                    <a:pt x="57150" y="665988"/>
                  </a:lnTo>
                  <a:lnTo>
                    <a:pt x="86233" y="695325"/>
                  </a:lnTo>
                  <a:lnTo>
                    <a:pt x="590042" y="695325"/>
                  </a:lnTo>
                  <a:lnTo>
                    <a:pt x="619125" y="665988"/>
                  </a:lnTo>
                  <a:lnTo>
                    <a:pt x="619125" y="520573"/>
                  </a:lnTo>
                  <a:lnTo>
                    <a:pt x="619125" y="502285"/>
                  </a:lnTo>
                  <a:lnTo>
                    <a:pt x="619125" y="242443"/>
                  </a:lnTo>
                  <a:lnTo>
                    <a:pt x="619125" y="144526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63000" y="285750"/>
              <a:ext cx="123825" cy="123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67175" y="952500"/>
              <a:ext cx="3819525" cy="23717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45146" y="1090294"/>
              <a:ext cx="619760" cy="405765"/>
            </a:xfrm>
            <a:custGeom>
              <a:avLst/>
              <a:gdLst/>
              <a:ahLst/>
              <a:cxnLst/>
              <a:rect l="l" t="t" r="r" b="b"/>
              <a:pathLst>
                <a:path w="619759" h="405765">
                  <a:moveTo>
                    <a:pt x="433783" y="341502"/>
                  </a:moveTo>
                  <a:lnTo>
                    <a:pt x="371982" y="341502"/>
                  </a:lnTo>
                  <a:lnTo>
                    <a:pt x="374523" y="341883"/>
                  </a:lnTo>
                  <a:lnTo>
                    <a:pt x="377189" y="343026"/>
                  </a:lnTo>
                  <a:lnTo>
                    <a:pt x="379983" y="344042"/>
                  </a:lnTo>
                  <a:lnTo>
                    <a:pt x="382650" y="345439"/>
                  </a:lnTo>
                  <a:lnTo>
                    <a:pt x="385190" y="347090"/>
                  </a:lnTo>
                  <a:lnTo>
                    <a:pt x="387857" y="348741"/>
                  </a:lnTo>
                  <a:lnTo>
                    <a:pt x="398652" y="357377"/>
                  </a:lnTo>
                  <a:lnTo>
                    <a:pt x="450596" y="405510"/>
                  </a:lnTo>
                  <a:lnTo>
                    <a:pt x="497117" y="355345"/>
                  </a:lnTo>
                  <a:lnTo>
                    <a:pt x="448690" y="355345"/>
                  </a:lnTo>
                  <a:lnTo>
                    <a:pt x="433783" y="341502"/>
                  </a:lnTo>
                  <a:close/>
                </a:path>
                <a:path w="619759" h="405765">
                  <a:moveTo>
                    <a:pt x="416198" y="35305"/>
                  </a:moveTo>
                  <a:lnTo>
                    <a:pt x="353313" y="35305"/>
                  </a:lnTo>
                  <a:lnTo>
                    <a:pt x="357758" y="36067"/>
                  </a:lnTo>
                  <a:lnTo>
                    <a:pt x="362203" y="37591"/>
                  </a:lnTo>
                  <a:lnTo>
                    <a:pt x="366649" y="38988"/>
                  </a:lnTo>
                  <a:lnTo>
                    <a:pt x="370585" y="41528"/>
                  </a:lnTo>
                  <a:lnTo>
                    <a:pt x="374269" y="44830"/>
                  </a:lnTo>
                  <a:lnTo>
                    <a:pt x="569086" y="225551"/>
                  </a:lnTo>
                  <a:lnTo>
                    <a:pt x="448690" y="355345"/>
                  </a:lnTo>
                  <a:lnTo>
                    <a:pt x="497117" y="355345"/>
                  </a:lnTo>
                  <a:lnTo>
                    <a:pt x="619251" y="223646"/>
                  </a:lnTo>
                  <a:lnTo>
                    <a:pt x="416198" y="35305"/>
                  </a:lnTo>
                  <a:close/>
                </a:path>
                <a:path w="619759" h="405765">
                  <a:moveTo>
                    <a:pt x="67945" y="19303"/>
                  </a:moveTo>
                  <a:lnTo>
                    <a:pt x="60071" y="19684"/>
                  </a:lnTo>
                  <a:lnTo>
                    <a:pt x="52197" y="19938"/>
                  </a:lnTo>
                  <a:lnTo>
                    <a:pt x="44450" y="21716"/>
                  </a:lnTo>
                  <a:lnTo>
                    <a:pt x="11049" y="45719"/>
                  </a:lnTo>
                  <a:lnTo>
                    <a:pt x="4063" y="60451"/>
                  </a:lnTo>
                  <a:lnTo>
                    <a:pt x="1270" y="68199"/>
                  </a:lnTo>
                  <a:lnTo>
                    <a:pt x="0" y="76072"/>
                  </a:lnTo>
                  <a:lnTo>
                    <a:pt x="380" y="83946"/>
                  </a:lnTo>
                  <a:lnTo>
                    <a:pt x="634" y="91947"/>
                  </a:lnTo>
                  <a:lnTo>
                    <a:pt x="20065" y="127253"/>
                  </a:lnTo>
                  <a:lnTo>
                    <a:pt x="130555" y="229615"/>
                  </a:lnTo>
                  <a:lnTo>
                    <a:pt x="125843" y="235188"/>
                  </a:lnTo>
                  <a:lnTo>
                    <a:pt x="111752" y="273657"/>
                  </a:lnTo>
                  <a:lnTo>
                    <a:pt x="111632" y="280415"/>
                  </a:lnTo>
                  <a:lnTo>
                    <a:pt x="112230" y="287131"/>
                  </a:lnTo>
                  <a:lnTo>
                    <a:pt x="129196" y="324421"/>
                  </a:lnTo>
                  <a:lnTo>
                    <a:pt x="164304" y="346184"/>
                  </a:lnTo>
                  <a:lnTo>
                    <a:pt x="185038" y="348488"/>
                  </a:lnTo>
                  <a:lnTo>
                    <a:pt x="369697" y="341502"/>
                  </a:lnTo>
                  <a:lnTo>
                    <a:pt x="433783" y="341502"/>
                  </a:lnTo>
                  <a:lnTo>
                    <a:pt x="414908" y="323976"/>
                  </a:lnTo>
                  <a:lnTo>
                    <a:pt x="412242" y="321437"/>
                  </a:lnTo>
                  <a:lnTo>
                    <a:pt x="408939" y="319150"/>
                  </a:lnTo>
                  <a:lnTo>
                    <a:pt x="405129" y="316864"/>
                  </a:lnTo>
                  <a:lnTo>
                    <a:pt x="401320" y="314705"/>
                  </a:lnTo>
                  <a:lnTo>
                    <a:pt x="398339" y="313308"/>
                  </a:lnTo>
                  <a:lnTo>
                    <a:pt x="179324" y="313308"/>
                  </a:lnTo>
                  <a:lnTo>
                    <a:pt x="174751" y="312546"/>
                  </a:lnTo>
                  <a:lnTo>
                    <a:pt x="165861" y="309244"/>
                  </a:lnTo>
                  <a:lnTo>
                    <a:pt x="161925" y="306831"/>
                  </a:lnTo>
                  <a:lnTo>
                    <a:pt x="158496" y="303529"/>
                  </a:lnTo>
                  <a:lnTo>
                    <a:pt x="154812" y="300227"/>
                  </a:lnTo>
                  <a:lnTo>
                    <a:pt x="152019" y="296417"/>
                  </a:lnTo>
                  <a:lnTo>
                    <a:pt x="148208" y="288035"/>
                  </a:lnTo>
                  <a:lnTo>
                    <a:pt x="147193" y="283590"/>
                  </a:lnTo>
                  <a:lnTo>
                    <a:pt x="146938" y="274574"/>
                  </a:lnTo>
                  <a:lnTo>
                    <a:pt x="147574" y="270128"/>
                  </a:lnTo>
                  <a:lnTo>
                    <a:pt x="150622" y="261238"/>
                  </a:lnTo>
                  <a:lnTo>
                    <a:pt x="153034" y="257175"/>
                  </a:lnTo>
                  <a:lnTo>
                    <a:pt x="156336" y="253618"/>
                  </a:lnTo>
                  <a:lnTo>
                    <a:pt x="159130" y="250570"/>
                  </a:lnTo>
                  <a:lnTo>
                    <a:pt x="162051" y="248284"/>
                  </a:lnTo>
                  <a:lnTo>
                    <a:pt x="165100" y="246760"/>
                  </a:lnTo>
                  <a:lnTo>
                    <a:pt x="168148" y="245109"/>
                  </a:lnTo>
                  <a:lnTo>
                    <a:pt x="171196" y="244093"/>
                  </a:lnTo>
                  <a:lnTo>
                    <a:pt x="177673" y="242569"/>
                  </a:lnTo>
                  <a:lnTo>
                    <a:pt x="181101" y="242188"/>
                  </a:lnTo>
                  <a:lnTo>
                    <a:pt x="184657" y="242188"/>
                  </a:lnTo>
                  <a:lnTo>
                    <a:pt x="191897" y="241934"/>
                  </a:lnTo>
                  <a:lnTo>
                    <a:pt x="195706" y="241680"/>
                  </a:lnTo>
                  <a:lnTo>
                    <a:pt x="44323" y="101218"/>
                  </a:lnTo>
                  <a:lnTo>
                    <a:pt x="41655" y="98678"/>
                  </a:lnTo>
                  <a:lnTo>
                    <a:pt x="39497" y="95884"/>
                  </a:lnTo>
                  <a:lnTo>
                    <a:pt x="38100" y="92582"/>
                  </a:lnTo>
                  <a:lnTo>
                    <a:pt x="36575" y="89407"/>
                  </a:lnTo>
                  <a:lnTo>
                    <a:pt x="35813" y="85978"/>
                  </a:lnTo>
                  <a:lnTo>
                    <a:pt x="35559" y="79247"/>
                  </a:lnTo>
                  <a:lnTo>
                    <a:pt x="36068" y="75945"/>
                  </a:lnTo>
                  <a:lnTo>
                    <a:pt x="51434" y="57403"/>
                  </a:lnTo>
                  <a:lnTo>
                    <a:pt x="54736" y="55879"/>
                  </a:lnTo>
                  <a:lnTo>
                    <a:pt x="58038" y="55117"/>
                  </a:lnTo>
                  <a:lnTo>
                    <a:pt x="64770" y="54863"/>
                  </a:lnTo>
                  <a:lnTo>
                    <a:pt x="124884" y="54863"/>
                  </a:lnTo>
                  <a:lnTo>
                    <a:pt x="104648" y="36067"/>
                  </a:lnTo>
                  <a:lnTo>
                    <a:pt x="98298" y="30352"/>
                  </a:lnTo>
                  <a:lnTo>
                    <a:pt x="91312" y="26034"/>
                  </a:lnTo>
                  <a:lnTo>
                    <a:pt x="83565" y="23367"/>
                  </a:lnTo>
                  <a:lnTo>
                    <a:pt x="75819" y="20574"/>
                  </a:lnTo>
                  <a:lnTo>
                    <a:pt x="67945" y="19303"/>
                  </a:lnTo>
                  <a:close/>
                </a:path>
                <a:path w="619759" h="405765">
                  <a:moveTo>
                    <a:pt x="371855" y="306069"/>
                  </a:moveTo>
                  <a:lnTo>
                    <a:pt x="183896" y="313054"/>
                  </a:lnTo>
                  <a:lnTo>
                    <a:pt x="179324" y="313308"/>
                  </a:lnTo>
                  <a:lnTo>
                    <a:pt x="398339" y="313308"/>
                  </a:lnTo>
                  <a:lnTo>
                    <a:pt x="371855" y="306069"/>
                  </a:lnTo>
                  <a:close/>
                </a:path>
                <a:path w="619759" h="405765">
                  <a:moveTo>
                    <a:pt x="124884" y="54863"/>
                  </a:moveTo>
                  <a:lnTo>
                    <a:pt x="64770" y="54863"/>
                  </a:lnTo>
                  <a:lnTo>
                    <a:pt x="68072" y="55371"/>
                  </a:lnTo>
                  <a:lnTo>
                    <a:pt x="71500" y="56641"/>
                  </a:lnTo>
                  <a:lnTo>
                    <a:pt x="74802" y="57912"/>
                  </a:lnTo>
                  <a:lnTo>
                    <a:pt x="77850" y="59689"/>
                  </a:lnTo>
                  <a:lnTo>
                    <a:pt x="80518" y="62102"/>
                  </a:lnTo>
                  <a:lnTo>
                    <a:pt x="225044" y="196214"/>
                  </a:lnTo>
                  <a:lnTo>
                    <a:pt x="227202" y="197103"/>
                  </a:lnTo>
                  <a:lnTo>
                    <a:pt x="232028" y="196850"/>
                  </a:lnTo>
                  <a:lnTo>
                    <a:pt x="234060" y="195960"/>
                  </a:lnTo>
                  <a:lnTo>
                    <a:pt x="237489" y="192277"/>
                  </a:lnTo>
                  <a:lnTo>
                    <a:pt x="238251" y="190118"/>
                  </a:lnTo>
                  <a:lnTo>
                    <a:pt x="238125" y="185292"/>
                  </a:lnTo>
                  <a:lnTo>
                    <a:pt x="237108" y="183260"/>
                  </a:lnTo>
                  <a:lnTo>
                    <a:pt x="189992" y="139445"/>
                  </a:lnTo>
                  <a:lnTo>
                    <a:pt x="224288" y="102362"/>
                  </a:lnTo>
                  <a:lnTo>
                    <a:pt x="176022" y="102362"/>
                  </a:lnTo>
                  <a:lnTo>
                    <a:pt x="124884" y="54863"/>
                  </a:lnTo>
                  <a:close/>
                </a:path>
                <a:path w="619759" h="405765">
                  <a:moveTo>
                    <a:pt x="252006" y="100583"/>
                  </a:moveTo>
                  <a:lnTo>
                    <a:pt x="225932" y="100583"/>
                  </a:lnTo>
                  <a:lnTo>
                    <a:pt x="273176" y="144399"/>
                  </a:lnTo>
                  <a:lnTo>
                    <a:pt x="275335" y="145160"/>
                  </a:lnTo>
                  <a:lnTo>
                    <a:pt x="277749" y="145033"/>
                  </a:lnTo>
                  <a:lnTo>
                    <a:pt x="280161" y="145033"/>
                  </a:lnTo>
                  <a:lnTo>
                    <a:pt x="282194" y="144017"/>
                  </a:lnTo>
                  <a:lnTo>
                    <a:pt x="283845" y="142239"/>
                  </a:lnTo>
                  <a:lnTo>
                    <a:pt x="285623" y="140462"/>
                  </a:lnTo>
                  <a:lnTo>
                    <a:pt x="286384" y="138302"/>
                  </a:lnTo>
                  <a:lnTo>
                    <a:pt x="286130" y="133476"/>
                  </a:lnTo>
                  <a:lnTo>
                    <a:pt x="285242" y="131317"/>
                  </a:lnTo>
                  <a:lnTo>
                    <a:pt x="252006" y="100583"/>
                  </a:lnTo>
                  <a:close/>
                </a:path>
                <a:path w="619759" h="405765">
                  <a:moveTo>
                    <a:pt x="315991" y="63118"/>
                  </a:moveTo>
                  <a:lnTo>
                    <a:pt x="279146" y="63118"/>
                  </a:lnTo>
                  <a:lnTo>
                    <a:pt x="283590" y="63753"/>
                  </a:lnTo>
                  <a:lnTo>
                    <a:pt x="292480" y="66801"/>
                  </a:lnTo>
                  <a:lnTo>
                    <a:pt x="296545" y="69214"/>
                  </a:lnTo>
                  <a:lnTo>
                    <a:pt x="334390" y="104393"/>
                  </a:lnTo>
                  <a:lnTo>
                    <a:pt x="336550" y="105155"/>
                  </a:lnTo>
                  <a:lnTo>
                    <a:pt x="338962" y="105155"/>
                  </a:lnTo>
                  <a:lnTo>
                    <a:pt x="341502" y="105028"/>
                  </a:lnTo>
                  <a:lnTo>
                    <a:pt x="343534" y="104012"/>
                  </a:lnTo>
                  <a:lnTo>
                    <a:pt x="346836" y="100456"/>
                  </a:lnTo>
                  <a:lnTo>
                    <a:pt x="347599" y="98297"/>
                  </a:lnTo>
                  <a:lnTo>
                    <a:pt x="347472" y="93471"/>
                  </a:lnTo>
                  <a:lnTo>
                    <a:pt x="346455" y="91439"/>
                  </a:lnTo>
                  <a:lnTo>
                    <a:pt x="315991" y="63118"/>
                  </a:lnTo>
                  <a:close/>
                </a:path>
                <a:path w="619759" h="405765">
                  <a:moveTo>
                    <a:pt x="273351" y="27844"/>
                  </a:moveTo>
                  <a:lnTo>
                    <a:pt x="230961" y="43916"/>
                  </a:lnTo>
                  <a:lnTo>
                    <a:pt x="176022" y="102362"/>
                  </a:lnTo>
                  <a:lnTo>
                    <a:pt x="224288" y="102362"/>
                  </a:lnTo>
                  <a:lnTo>
                    <a:pt x="225932" y="100583"/>
                  </a:lnTo>
                  <a:lnTo>
                    <a:pt x="252006" y="100583"/>
                  </a:lnTo>
                  <a:lnTo>
                    <a:pt x="237998" y="87629"/>
                  </a:lnTo>
                  <a:lnTo>
                    <a:pt x="250189" y="74675"/>
                  </a:lnTo>
                  <a:lnTo>
                    <a:pt x="253492" y="70992"/>
                  </a:lnTo>
                  <a:lnTo>
                    <a:pt x="257301" y="68199"/>
                  </a:lnTo>
                  <a:lnTo>
                    <a:pt x="265683" y="64388"/>
                  </a:lnTo>
                  <a:lnTo>
                    <a:pt x="270128" y="63372"/>
                  </a:lnTo>
                  <a:lnTo>
                    <a:pt x="279146" y="63118"/>
                  </a:lnTo>
                  <a:lnTo>
                    <a:pt x="315991" y="63118"/>
                  </a:lnTo>
                  <a:lnTo>
                    <a:pt x="312165" y="59562"/>
                  </a:lnTo>
                  <a:lnTo>
                    <a:pt x="324103" y="46735"/>
                  </a:lnTo>
                  <a:lnTo>
                    <a:pt x="327405" y="43052"/>
                  </a:lnTo>
                  <a:lnTo>
                    <a:pt x="331215" y="40385"/>
                  </a:lnTo>
                  <a:lnTo>
                    <a:pt x="335533" y="38480"/>
                  </a:lnTo>
                  <a:lnTo>
                    <a:pt x="339851" y="36702"/>
                  </a:lnTo>
                  <a:lnTo>
                    <a:pt x="344297" y="35687"/>
                  </a:lnTo>
                  <a:lnTo>
                    <a:pt x="348742" y="35559"/>
                  </a:lnTo>
                  <a:lnTo>
                    <a:pt x="353313" y="35305"/>
                  </a:lnTo>
                  <a:lnTo>
                    <a:pt x="416198" y="35305"/>
                  </a:lnTo>
                  <a:lnTo>
                    <a:pt x="410037" y="29590"/>
                  </a:lnTo>
                  <a:lnTo>
                    <a:pt x="291846" y="29590"/>
                  </a:lnTo>
                  <a:lnTo>
                    <a:pt x="282557" y="28110"/>
                  </a:lnTo>
                  <a:lnTo>
                    <a:pt x="273351" y="27844"/>
                  </a:lnTo>
                  <a:close/>
                </a:path>
                <a:path w="619759" h="405765">
                  <a:moveTo>
                    <a:pt x="347599" y="0"/>
                  </a:moveTo>
                  <a:lnTo>
                    <a:pt x="309054" y="13176"/>
                  </a:lnTo>
                  <a:lnTo>
                    <a:pt x="291846" y="29590"/>
                  </a:lnTo>
                  <a:lnTo>
                    <a:pt x="410037" y="29590"/>
                  </a:lnTo>
                  <a:lnTo>
                    <a:pt x="374523" y="4190"/>
                  </a:lnTo>
                  <a:lnTo>
                    <a:pt x="347599" y="0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743695" y="4773504"/>
            <a:ext cx="274320" cy="215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250" b="1" spc="60" dirty="0">
                <a:solidFill>
                  <a:srgbClr val="FFB600"/>
                </a:solidFill>
                <a:latin typeface="Arial"/>
                <a:cs typeface="Arial"/>
              </a:rPr>
              <a:t>26</a:t>
            </a:fld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1712" y="550164"/>
            <a:ext cx="6330315" cy="758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4800" spc="140" dirty="0"/>
              <a:t>Gr</a:t>
            </a:r>
            <a:r>
              <a:rPr sz="4800" spc="140" dirty="0"/>
              <a:t>ant</a:t>
            </a:r>
            <a:r>
              <a:rPr sz="4800" spc="-795" dirty="0"/>
              <a:t> </a:t>
            </a:r>
            <a:r>
              <a:rPr sz="4800" spc="85" dirty="0">
                <a:solidFill>
                  <a:srgbClr val="434343"/>
                </a:solidFill>
              </a:rPr>
              <a:t>hearing</a:t>
            </a:r>
            <a:r>
              <a:rPr lang="en-US" sz="4800" spc="85" dirty="0">
                <a:solidFill>
                  <a:srgbClr val="434343"/>
                </a:solidFill>
              </a:rPr>
              <a:t>s</a:t>
            </a:r>
            <a:endParaRPr sz="4800" dirty="0"/>
          </a:p>
        </p:txBody>
      </p:sp>
      <p:sp>
        <p:nvSpPr>
          <p:cNvPr id="3" name="object 3"/>
          <p:cNvSpPr txBox="1"/>
          <p:nvPr/>
        </p:nvSpPr>
        <p:spPr>
          <a:xfrm>
            <a:off x="1116330" y="1407166"/>
            <a:ext cx="6803390" cy="227696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259"/>
              </a:spcBef>
              <a:buClr>
                <a:srgbClr val="FFB600"/>
              </a:buClr>
              <a:buSzPct val="116129"/>
              <a:buAutoNum type="arabicPeriod"/>
              <a:tabLst>
                <a:tab pos="355600" algn="l"/>
                <a:tab pos="356235" algn="l"/>
              </a:tabLst>
            </a:pPr>
            <a:r>
              <a:rPr sz="1550" spc="85" dirty="0">
                <a:solidFill>
                  <a:srgbClr val="666666"/>
                </a:solidFill>
                <a:latin typeface="Trebuchet MS"/>
                <a:cs typeface="Trebuchet MS"/>
              </a:rPr>
              <a:t>Each </a:t>
            </a:r>
            <a:r>
              <a:rPr sz="1550" spc="30" dirty="0">
                <a:solidFill>
                  <a:srgbClr val="666666"/>
                </a:solidFill>
                <a:latin typeface="Trebuchet MS"/>
                <a:cs typeface="Trebuchet MS"/>
              </a:rPr>
              <a:t>hearing takes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about 5 </a:t>
            </a:r>
            <a:r>
              <a:rPr sz="1550" spc="-5" dirty="0">
                <a:solidFill>
                  <a:srgbClr val="666666"/>
                </a:solidFill>
                <a:latin typeface="Trebuchet MS"/>
                <a:cs typeface="Trebuchet MS"/>
              </a:rPr>
              <a:t>minutes. </a:t>
            </a:r>
            <a:r>
              <a:rPr sz="1550" spc="40" dirty="0">
                <a:solidFill>
                  <a:srgbClr val="666666"/>
                </a:solidFill>
                <a:latin typeface="Trebuchet MS"/>
                <a:cs typeface="Trebuchet MS"/>
              </a:rPr>
              <a:t>Plan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550" spc="-15" dirty="0">
                <a:solidFill>
                  <a:srgbClr val="666666"/>
                </a:solidFill>
                <a:latin typeface="Trebuchet MS"/>
                <a:cs typeface="Trebuchet MS"/>
              </a:rPr>
              <a:t>arrive</a:t>
            </a:r>
            <a:r>
              <a:rPr sz="1550" spc="1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-45" dirty="0">
                <a:solidFill>
                  <a:srgbClr val="666666"/>
                </a:solidFill>
                <a:latin typeface="Trebuchet MS"/>
                <a:cs typeface="Trebuchet MS"/>
              </a:rPr>
              <a:t>early.</a:t>
            </a:r>
            <a:endParaRPr sz="1550" dirty="0">
              <a:latin typeface="Trebuchet MS"/>
              <a:cs typeface="Trebuchet MS"/>
            </a:endParaRPr>
          </a:p>
          <a:p>
            <a:pPr marL="813435" lvl="1" indent="-343535">
              <a:lnSpc>
                <a:spcPts val="1435"/>
              </a:lnSpc>
              <a:buClr>
                <a:srgbClr val="FFB600"/>
              </a:buClr>
              <a:buSzPct val="150000"/>
              <a:buFont typeface="Arial"/>
              <a:buChar char="○"/>
              <a:tabLst>
                <a:tab pos="812800" algn="l"/>
                <a:tab pos="813435" algn="l"/>
              </a:tabLst>
            </a:pP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Explain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each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grant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and</a:t>
            </a:r>
            <a:r>
              <a:rPr sz="1200" spc="-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666666"/>
                </a:solidFill>
                <a:latin typeface="Trebuchet MS"/>
                <a:cs typeface="Trebuchet MS"/>
              </a:rPr>
              <a:t>why</a:t>
            </a:r>
            <a:r>
              <a:rPr sz="1200" spc="-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it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is</a:t>
            </a:r>
            <a:r>
              <a:rPr sz="12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relevant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your</a:t>
            </a:r>
            <a:r>
              <a:rPr sz="1200" spc="-11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666666"/>
                </a:solidFill>
                <a:latin typeface="Trebuchet MS"/>
                <a:cs typeface="Trebuchet MS"/>
              </a:rPr>
              <a:t>RSO's</a:t>
            </a:r>
            <a:r>
              <a:rPr sz="1200" spc="-1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mission.</a:t>
            </a:r>
            <a:endParaRPr sz="1200" dirty="0">
              <a:latin typeface="Trebuchet MS"/>
              <a:cs typeface="Trebuchet MS"/>
            </a:endParaRPr>
          </a:p>
          <a:p>
            <a:pPr marL="813435" lvl="1" indent="-343535">
              <a:lnSpc>
                <a:spcPct val="100000"/>
              </a:lnSpc>
              <a:spcBef>
                <a:spcPts val="65"/>
              </a:spcBef>
              <a:buClr>
                <a:srgbClr val="FFB600"/>
              </a:buClr>
              <a:buSzPct val="150000"/>
              <a:buFont typeface="Arial"/>
              <a:buChar char="○"/>
              <a:tabLst>
                <a:tab pos="812800" algn="l"/>
                <a:tab pos="813435" algn="l"/>
              </a:tabLst>
            </a:pPr>
            <a:r>
              <a:rPr sz="1200" spc="3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committee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666666"/>
                </a:solidFill>
                <a:latin typeface="Trebuchet MS"/>
                <a:cs typeface="Trebuchet MS"/>
              </a:rPr>
              <a:t>may</a:t>
            </a:r>
            <a:r>
              <a:rPr sz="1200" spc="-11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ask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666666"/>
                </a:solidFill>
                <a:latin typeface="Trebuchet MS"/>
                <a:cs typeface="Trebuchet MS"/>
              </a:rPr>
              <a:t>you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questions.</a:t>
            </a:r>
            <a:endParaRPr sz="1200" dirty="0">
              <a:latin typeface="Trebuchet MS"/>
              <a:cs typeface="Trebuchet MS"/>
            </a:endParaRPr>
          </a:p>
          <a:p>
            <a:pPr marL="355600" marR="351790" indent="-343535">
              <a:lnSpc>
                <a:spcPts val="1880"/>
              </a:lnSpc>
              <a:spcBef>
                <a:spcPts val="660"/>
              </a:spcBef>
              <a:buClr>
                <a:srgbClr val="FFB600"/>
              </a:buClr>
              <a:buSzPct val="116129"/>
              <a:buAutoNum type="arabicPeriod"/>
              <a:tabLst>
                <a:tab pos="355600" algn="l"/>
                <a:tab pos="356235" algn="l"/>
              </a:tabLst>
            </a:pPr>
            <a:r>
              <a:rPr sz="1550" spc="6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550" spc="-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committee</a:t>
            </a:r>
            <a:r>
              <a:rPr sz="1550" spc="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666666"/>
                </a:solidFill>
                <a:latin typeface="Trebuchet MS"/>
                <a:cs typeface="Trebuchet MS"/>
              </a:rPr>
              <a:t>will</a:t>
            </a:r>
            <a:r>
              <a:rPr sz="1550" spc="-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vote</a:t>
            </a:r>
            <a:r>
              <a:rPr sz="155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100" dirty="0">
                <a:solidFill>
                  <a:srgbClr val="666666"/>
                </a:solidFill>
                <a:latin typeface="Trebuchet MS"/>
                <a:cs typeface="Trebuchet MS"/>
              </a:rPr>
              <a:t>on</a:t>
            </a:r>
            <a:r>
              <a:rPr sz="1550" spc="-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550" spc="-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b="1" spc="90" dirty="0">
                <a:solidFill>
                  <a:srgbClr val="666666"/>
                </a:solidFill>
                <a:latin typeface="Trebuchet MS"/>
                <a:cs typeface="Trebuchet MS"/>
              </a:rPr>
              <a:t>PRELIMINARY</a:t>
            </a:r>
            <a:r>
              <a:rPr sz="1550" b="1" spc="-20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amount,</a:t>
            </a:r>
            <a:r>
              <a:rPr sz="1550" spc="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60" dirty="0">
                <a:solidFill>
                  <a:srgbClr val="666666"/>
                </a:solidFill>
                <a:latin typeface="Trebuchet MS"/>
                <a:cs typeface="Trebuchet MS"/>
              </a:rPr>
              <a:t>and</a:t>
            </a:r>
            <a:r>
              <a:rPr sz="1550" spc="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95" dirty="0">
                <a:solidFill>
                  <a:srgbClr val="666666"/>
                </a:solidFill>
                <a:latin typeface="Trebuchet MS"/>
                <a:cs typeface="Trebuchet MS"/>
              </a:rPr>
              <a:t>you</a:t>
            </a:r>
            <a:r>
              <a:rPr sz="1550" spc="-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666666"/>
                </a:solidFill>
                <a:latin typeface="Trebuchet MS"/>
                <a:cs typeface="Trebuchet MS"/>
              </a:rPr>
              <a:t>are  </a:t>
            </a:r>
            <a:r>
              <a:rPr sz="1550" spc="35" dirty="0">
                <a:solidFill>
                  <a:srgbClr val="666666"/>
                </a:solidFill>
                <a:latin typeface="Trebuchet MS"/>
                <a:cs typeface="Trebuchet MS"/>
              </a:rPr>
              <a:t>excused.</a:t>
            </a:r>
            <a:endParaRPr sz="1550" dirty="0">
              <a:latin typeface="Trebuchet MS"/>
              <a:cs typeface="Trebuchet MS"/>
            </a:endParaRPr>
          </a:p>
          <a:p>
            <a:pPr marL="355600" marR="86360" indent="-343535">
              <a:lnSpc>
                <a:spcPct val="101499"/>
              </a:lnSpc>
              <a:spcBef>
                <a:spcPts val="345"/>
              </a:spcBef>
              <a:buClr>
                <a:srgbClr val="FFB600"/>
              </a:buClr>
              <a:buSzPct val="116129"/>
              <a:buAutoNum type="arabicPeriod"/>
              <a:tabLst>
                <a:tab pos="355600" algn="l"/>
                <a:tab pos="356235" algn="l"/>
              </a:tabLst>
            </a:pPr>
            <a:r>
              <a:rPr sz="1550" spc="20" dirty="0">
                <a:solidFill>
                  <a:srgbClr val="666666"/>
                </a:solidFill>
                <a:latin typeface="Trebuchet MS"/>
                <a:cs typeface="Trebuchet MS"/>
              </a:rPr>
              <a:t>At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550" spc="70" dirty="0">
                <a:solidFill>
                  <a:srgbClr val="666666"/>
                </a:solidFill>
                <a:latin typeface="Trebuchet MS"/>
                <a:cs typeface="Trebuchet MS"/>
              </a:rPr>
              <a:t>end </a:t>
            </a:r>
            <a:r>
              <a:rPr sz="1550" spc="40" dirty="0">
                <a:solidFill>
                  <a:srgbClr val="666666"/>
                </a:solidFill>
                <a:latin typeface="Trebuchet MS"/>
                <a:cs typeface="Trebuchet MS"/>
              </a:rPr>
              <a:t>of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550" spc="15" dirty="0">
                <a:solidFill>
                  <a:srgbClr val="666666"/>
                </a:solidFill>
                <a:latin typeface="Trebuchet MS"/>
                <a:cs typeface="Trebuchet MS"/>
              </a:rPr>
              <a:t>semester,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committee </a:t>
            </a:r>
            <a:r>
              <a:rPr sz="1550" dirty="0">
                <a:solidFill>
                  <a:srgbClr val="666666"/>
                </a:solidFill>
                <a:latin typeface="Trebuchet MS"/>
                <a:cs typeface="Trebuchet MS"/>
              </a:rPr>
              <a:t>will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reevaluate the  </a:t>
            </a:r>
            <a:r>
              <a:rPr sz="1550" spc="70" dirty="0">
                <a:solidFill>
                  <a:srgbClr val="666666"/>
                </a:solidFill>
                <a:latin typeface="Trebuchet MS"/>
                <a:cs typeface="Trebuchet MS"/>
              </a:rPr>
              <a:t>budget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550" spc="25" dirty="0">
                <a:solidFill>
                  <a:srgbClr val="666666"/>
                </a:solidFill>
                <a:latin typeface="Trebuchet MS"/>
                <a:cs typeface="Trebuchet MS"/>
              </a:rPr>
              <a:t>determine </a:t>
            </a:r>
            <a:r>
              <a:rPr sz="1550" spc="-20" dirty="0">
                <a:solidFill>
                  <a:srgbClr val="666666"/>
                </a:solidFill>
                <a:latin typeface="Trebuchet MS"/>
                <a:cs typeface="Trebuchet MS"/>
              </a:rPr>
              <a:t>final </a:t>
            </a:r>
            <a:r>
              <a:rPr sz="1550" spc="15" dirty="0">
                <a:solidFill>
                  <a:srgbClr val="666666"/>
                </a:solidFill>
                <a:latin typeface="Trebuchet MS"/>
                <a:cs typeface="Trebuchet MS"/>
              </a:rPr>
              <a:t>grant </a:t>
            </a:r>
            <a:r>
              <a:rPr sz="1550" spc="60" dirty="0">
                <a:solidFill>
                  <a:srgbClr val="666666"/>
                </a:solidFill>
                <a:latin typeface="Trebuchet MS"/>
                <a:cs typeface="Trebuchet MS"/>
              </a:rPr>
              <a:t>amounts and </a:t>
            </a:r>
            <a:r>
              <a:rPr sz="1550" dirty="0">
                <a:solidFill>
                  <a:srgbClr val="666666"/>
                </a:solidFill>
                <a:latin typeface="Trebuchet MS"/>
                <a:cs typeface="Trebuchet MS"/>
              </a:rPr>
              <a:t>will </a:t>
            </a:r>
            <a:r>
              <a:rPr sz="1550" spc="65" dirty="0">
                <a:solidFill>
                  <a:srgbClr val="666666"/>
                </a:solidFill>
                <a:latin typeface="Trebuchet MS"/>
                <a:cs typeface="Trebuchet MS"/>
              </a:rPr>
              <a:t>make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sz="1550" spc="30" dirty="0">
                <a:solidFill>
                  <a:srgbClr val="666666"/>
                </a:solidFill>
                <a:latin typeface="Trebuchet MS"/>
                <a:cs typeface="Trebuchet MS"/>
              </a:rPr>
              <a:t>cut </a:t>
            </a:r>
            <a:r>
              <a:rPr sz="1550" spc="75" dirty="0">
                <a:solidFill>
                  <a:srgbClr val="666666"/>
                </a:solidFill>
                <a:latin typeface="Trebuchet MS"/>
                <a:cs typeface="Trebuchet MS"/>
              </a:rPr>
              <a:t>across 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550" spc="55" dirty="0">
                <a:solidFill>
                  <a:srgbClr val="666666"/>
                </a:solidFill>
                <a:latin typeface="Trebuchet MS"/>
                <a:cs typeface="Trebuchet MS"/>
              </a:rPr>
              <a:t>board </a:t>
            </a:r>
            <a:r>
              <a:rPr sz="1550" spc="-65" dirty="0">
                <a:solidFill>
                  <a:srgbClr val="666666"/>
                </a:solidFill>
                <a:latin typeface="Trebuchet MS"/>
                <a:cs typeface="Trebuchet MS"/>
              </a:rPr>
              <a:t>if</a:t>
            </a:r>
            <a:r>
              <a:rPr sz="155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20" dirty="0">
                <a:solidFill>
                  <a:srgbClr val="666666"/>
                </a:solidFill>
                <a:latin typeface="Trebuchet MS"/>
                <a:cs typeface="Trebuchet MS"/>
              </a:rPr>
              <a:t>necessary.</a:t>
            </a:r>
            <a:endParaRPr sz="1550" dirty="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445"/>
              </a:spcBef>
              <a:buClr>
                <a:srgbClr val="FFB600"/>
              </a:buClr>
              <a:buSzPct val="116129"/>
              <a:buAutoNum type="arabicPeriod"/>
              <a:tabLst>
                <a:tab pos="355600" algn="l"/>
                <a:tab pos="356235" algn="l"/>
              </a:tabLst>
            </a:pPr>
            <a:r>
              <a:rPr sz="1550" spc="75" dirty="0">
                <a:solidFill>
                  <a:srgbClr val="666666"/>
                </a:solidFill>
                <a:latin typeface="Trebuchet MS"/>
                <a:cs typeface="Trebuchet MS"/>
              </a:rPr>
              <a:t>Your </a:t>
            </a:r>
            <a:r>
              <a:rPr sz="1550" spc="170" dirty="0">
                <a:solidFill>
                  <a:srgbClr val="666666"/>
                </a:solidFill>
                <a:latin typeface="Trebuchet MS"/>
                <a:cs typeface="Trebuchet MS"/>
              </a:rPr>
              <a:t>RSO </a:t>
            </a:r>
            <a:r>
              <a:rPr sz="1550" dirty="0">
                <a:solidFill>
                  <a:srgbClr val="666666"/>
                </a:solidFill>
                <a:latin typeface="Trebuchet MS"/>
                <a:cs typeface="Trebuchet MS"/>
              </a:rPr>
              <a:t>will </a:t>
            </a:r>
            <a:r>
              <a:rPr sz="1550" spc="30" dirty="0">
                <a:solidFill>
                  <a:srgbClr val="666666"/>
                </a:solidFill>
                <a:latin typeface="Trebuchet MS"/>
                <a:cs typeface="Trebuchet MS"/>
              </a:rPr>
              <a:t>receive </a:t>
            </a:r>
            <a:r>
              <a:rPr sz="1550" spc="40" dirty="0">
                <a:solidFill>
                  <a:srgbClr val="666666"/>
                </a:solidFill>
                <a:latin typeface="Trebuchet MS"/>
                <a:cs typeface="Trebuchet MS"/>
              </a:rPr>
              <a:t>an </a:t>
            </a:r>
            <a:r>
              <a:rPr sz="1550" spc="15" dirty="0">
                <a:solidFill>
                  <a:srgbClr val="666666"/>
                </a:solidFill>
                <a:latin typeface="Trebuchet MS"/>
                <a:cs typeface="Trebuchet MS"/>
              </a:rPr>
              <a:t>email </a:t>
            </a:r>
            <a:r>
              <a:rPr sz="1550" spc="5" dirty="0">
                <a:solidFill>
                  <a:srgbClr val="666666"/>
                </a:solidFill>
                <a:latin typeface="Trebuchet MS"/>
                <a:cs typeface="Trebuchet MS"/>
              </a:rPr>
              <a:t>with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550" spc="-20" dirty="0">
                <a:solidFill>
                  <a:srgbClr val="666666"/>
                </a:solidFill>
                <a:latin typeface="Trebuchet MS"/>
                <a:cs typeface="Trebuchet MS"/>
              </a:rPr>
              <a:t>final </a:t>
            </a:r>
            <a:r>
              <a:rPr sz="1550" spc="60" dirty="0">
                <a:solidFill>
                  <a:srgbClr val="666666"/>
                </a:solidFill>
                <a:latin typeface="Trebuchet MS"/>
                <a:cs typeface="Trebuchet MS"/>
              </a:rPr>
              <a:t>approved </a:t>
            </a:r>
            <a:r>
              <a:rPr sz="1550" spc="15" dirty="0">
                <a:solidFill>
                  <a:srgbClr val="666666"/>
                </a:solidFill>
                <a:latin typeface="Trebuchet MS"/>
                <a:cs typeface="Trebuchet MS"/>
              </a:rPr>
              <a:t>grant</a:t>
            </a:r>
            <a:r>
              <a:rPr sz="1550" spc="-1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666666"/>
                </a:solidFill>
                <a:latin typeface="Trebuchet MS"/>
                <a:cs typeface="Trebuchet MS"/>
              </a:rPr>
              <a:t>amount.</a:t>
            </a:r>
            <a:endParaRPr sz="1550" dirty="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58150" y="333375"/>
            <a:ext cx="809625" cy="762000"/>
            <a:chOff x="8058150" y="333375"/>
            <a:chExt cx="809625" cy="762000"/>
          </a:xfrm>
        </p:grpSpPr>
        <p:sp>
          <p:nvSpPr>
            <p:cNvPr id="5" name="object 5"/>
            <p:cNvSpPr/>
            <p:nvPr/>
          </p:nvSpPr>
          <p:spPr>
            <a:xfrm>
              <a:off x="8058150" y="333374"/>
              <a:ext cx="809625" cy="581025"/>
            </a:xfrm>
            <a:custGeom>
              <a:avLst/>
              <a:gdLst/>
              <a:ahLst/>
              <a:cxnLst/>
              <a:rect l="l" t="t" r="r" b="b"/>
              <a:pathLst>
                <a:path w="809625" h="581025">
                  <a:moveTo>
                    <a:pt x="428625" y="21717"/>
                  </a:moveTo>
                  <a:lnTo>
                    <a:pt x="426212" y="17653"/>
                  </a:lnTo>
                  <a:lnTo>
                    <a:pt x="425069" y="12192"/>
                  </a:lnTo>
                  <a:lnTo>
                    <a:pt x="421513" y="8128"/>
                  </a:lnTo>
                  <a:lnTo>
                    <a:pt x="414274" y="2667"/>
                  </a:lnTo>
                  <a:lnTo>
                    <a:pt x="404876" y="0"/>
                  </a:lnTo>
                  <a:lnTo>
                    <a:pt x="395351" y="2667"/>
                  </a:lnTo>
                  <a:lnTo>
                    <a:pt x="388112" y="8128"/>
                  </a:lnTo>
                  <a:lnTo>
                    <a:pt x="384556" y="12192"/>
                  </a:lnTo>
                  <a:lnTo>
                    <a:pt x="383413" y="17653"/>
                  </a:lnTo>
                  <a:lnTo>
                    <a:pt x="381000" y="21717"/>
                  </a:lnTo>
                  <a:lnTo>
                    <a:pt x="381000" y="57150"/>
                  </a:lnTo>
                  <a:lnTo>
                    <a:pt x="428625" y="57150"/>
                  </a:lnTo>
                  <a:lnTo>
                    <a:pt x="428625" y="21717"/>
                  </a:lnTo>
                  <a:close/>
                </a:path>
                <a:path w="809625" h="581025">
                  <a:moveTo>
                    <a:pt x="809625" y="94615"/>
                  </a:moveTo>
                  <a:lnTo>
                    <a:pt x="808482" y="90043"/>
                  </a:lnTo>
                  <a:lnTo>
                    <a:pt x="806069" y="86614"/>
                  </a:lnTo>
                  <a:lnTo>
                    <a:pt x="803783" y="83185"/>
                  </a:lnTo>
                  <a:lnTo>
                    <a:pt x="800227" y="79629"/>
                  </a:lnTo>
                  <a:lnTo>
                    <a:pt x="795528" y="77343"/>
                  </a:lnTo>
                  <a:lnTo>
                    <a:pt x="790829" y="76200"/>
                  </a:lnTo>
                  <a:lnTo>
                    <a:pt x="786130" y="76200"/>
                  </a:lnTo>
                  <a:lnTo>
                    <a:pt x="786130" y="99314"/>
                  </a:lnTo>
                  <a:lnTo>
                    <a:pt x="786130" y="557911"/>
                  </a:lnTo>
                  <a:lnTo>
                    <a:pt x="23495" y="557911"/>
                  </a:lnTo>
                  <a:lnTo>
                    <a:pt x="23495" y="99314"/>
                  </a:lnTo>
                  <a:lnTo>
                    <a:pt x="786130" y="99314"/>
                  </a:lnTo>
                  <a:lnTo>
                    <a:pt x="786130" y="76200"/>
                  </a:lnTo>
                  <a:lnTo>
                    <a:pt x="18796" y="76200"/>
                  </a:lnTo>
                  <a:lnTo>
                    <a:pt x="14097" y="77343"/>
                  </a:lnTo>
                  <a:lnTo>
                    <a:pt x="9398" y="79629"/>
                  </a:lnTo>
                  <a:lnTo>
                    <a:pt x="5842" y="83185"/>
                  </a:lnTo>
                  <a:lnTo>
                    <a:pt x="3556" y="86614"/>
                  </a:lnTo>
                  <a:lnTo>
                    <a:pt x="1143" y="90043"/>
                  </a:lnTo>
                  <a:lnTo>
                    <a:pt x="0" y="94615"/>
                  </a:lnTo>
                  <a:lnTo>
                    <a:pt x="0" y="562610"/>
                  </a:lnTo>
                  <a:lnTo>
                    <a:pt x="1143" y="567182"/>
                  </a:lnTo>
                  <a:lnTo>
                    <a:pt x="3556" y="570611"/>
                  </a:lnTo>
                  <a:lnTo>
                    <a:pt x="5842" y="574040"/>
                  </a:lnTo>
                  <a:lnTo>
                    <a:pt x="9398" y="576453"/>
                  </a:lnTo>
                  <a:lnTo>
                    <a:pt x="14097" y="578739"/>
                  </a:lnTo>
                  <a:lnTo>
                    <a:pt x="23495" y="581025"/>
                  </a:lnTo>
                  <a:lnTo>
                    <a:pt x="786130" y="581025"/>
                  </a:lnTo>
                  <a:lnTo>
                    <a:pt x="795528" y="578739"/>
                  </a:lnTo>
                  <a:lnTo>
                    <a:pt x="800227" y="576453"/>
                  </a:lnTo>
                  <a:lnTo>
                    <a:pt x="803783" y="574040"/>
                  </a:lnTo>
                  <a:lnTo>
                    <a:pt x="806069" y="570611"/>
                  </a:lnTo>
                  <a:lnTo>
                    <a:pt x="808482" y="567182"/>
                  </a:lnTo>
                  <a:lnTo>
                    <a:pt x="809625" y="562610"/>
                  </a:lnTo>
                  <a:lnTo>
                    <a:pt x="809625" y="557911"/>
                  </a:lnTo>
                  <a:lnTo>
                    <a:pt x="809625" y="99314"/>
                  </a:lnTo>
                  <a:lnTo>
                    <a:pt x="809625" y="94615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91500" y="933450"/>
              <a:ext cx="114300" cy="1619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20125" y="933450"/>
              <a:ext cx="123825" cy="1619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05775" y="457200"/>
              <a:ext cx="714375" cy="409575"/>
            </a:xfrm>
            <a:custGeom>
              <a:avLst/>
              <a:gdLst/>
              <a:ahLst/>
              <a:cxnLst/>
              <a:rect l="l" t="t" r="r" b="b"/>
              <a:pathLst>
                <a:path w="714375" h="409575">
                  <a:moveTo>
                    <a:pt x="714375" y="0"/>
                  </a:moveTo>
                  <a:lnTo>
                    <a:pt x="0" y="0"/>
                  </a:lnTo>
                  <a:lnTo>
                    <a:pt x="0" y="409575"/>
                  </a:lnTo>
                  <a:lnTo>
                    <a:pt x="714375" y="409575"/>
                  </a:lnTo>
                  <a:lnTo>
                    <a:pt x="714375" y="363854"/>
                  </a:lnTo>
                  <a:lnTo>
                    <a:pt x="111251" y="363854"/>
                  </a:lnTo>
                  <a:lnTo>
                    <a:pt x="107696" y="362585"/>
                  </a:lnTo>
                  <a:lnTo>
                    <a:pt x="102997" y="360425"/>
                  </a:lnTo>
                  <a:lnTo>
                    <a:pt x="99568" y="356870"/>
                  </a:lnTo>
                  <a:lnTo>
                    <a:pt x="96011" y="353567"/>
                  </a:lnTo>
                  <a:lnTo>
                    <a:pt x="94869" y="350138"/>
                  </a:lnTo>
                  <a:lnTo>
                    <a:pt x="92455" y="345439"/>
                  </a:lnTo>
                  <a:lnTo>
                    <a:pt x="92455" y="337438"/>
                  </a:lnTo>
                  <a:lnTo>
                    <a:pt x="94869" y="332866"/>
                  </a:lnTo>
                  <a:lnTo>
                    <a:pt x="96011" y="328295"/>
                  </a:lnTo>
                  <a:lnTo>
                    <a:pt x="99568" y="324865"/>
                  </a:lnTo>
                  <a:lnTo>
                    <a:pt x="240029" y="187705"/>
                  </a:lnTo>
                  <a:lnTo>
                    <a:pt x="243585" y="185292"/>
                  </a:lnTo>
                  <a:lnTo>
                    <a:pt x="247015" y="183007"/>
                  </a:lnTo>
                  <a:lnTo>
                    <a:pt x="251714" y="181990"/>
                  </a:lnTo>
                  <a:lnTo>
                    <a:pt x="466625" y="181990"/>
                  </a:lnTo>
                  <a:lnTo>
                    <a:pt x="543305" y="107569"/>
                  </a:lnTo>
                  <a:lnTo>
                    <a:pt x="489457" y="107569"/>
                  </a:lnTo>
                  <a:lnTo>
                    <a:pt x="480059" y="105283"/>
                  </a:lnTo>
                  <a:lnTo>
                    <a:pt x="466090" y="89280"/>
                  </a:lnTo>
                  <a:lnTo>
                    <a:pt x="466090" y="80137"/>
                  </a:lnTo>
                  <a:lnTo>
                    <a:pt x="484758" y="61722"/>
                  </a:lnTo>
                  <a:lnTo>
                    <a:pt x="714375" y="61722"/>
                  </a:lnTo>
                  <a:lnTo>
                    <a:pt x="714375" y="0"/>
                  </a:lnTo>
                  <a:close/>
                </a:path>
                <a:path w="714375" h="409575">
                  <a:moveTo>
                    <a:pt x="256413" y="236854"/>
                  </a:moveTo>
                  <a:lnTo>
                    <a:pt x="132333" y="356870"/>
                  </a:lnTo>
                  <a:lnTo>
                    <a:pt x="128777" y="360425"/>
                  </a:lnTo>
                  <a:lnTo>
                    <a:pt x="125349" y="362585"/>
                  </a:lnTo>
                  <a:lnTo>
                    <a:pt x="120650" y="363854"/>
                  </a:lnTo>
                  <a:lnTo>
                    <a:pt x="714375" y="363854"/>
                  </a:lnTo>
                  <a:lnTo>
                    <a:pt x="714375" y="335152"/>
                  </a:lnTo>
                  <a:lnTo>
                    <a:pt x="366522" y="335152"/>
                  </a:lnTo>
                  <a:lnTo>
                    <a:pt x="357124" y="332866"/>
                  </a:lnTo>
                  <a:lnTo>
                    <a:pt x="353695" y="330708"/>
                  </a:lnTo>
                  <a:lnTo>
                    <a:pt x="350139" y="328295"/>
                  </a:lnTo>
                  <a:lnTo>
                    <a:pt x="256413" y="236854"/>
                  </a:lnTo>
                  <a:close/>
                </a:path>
                <a:path w="714375" h="409575">
                  <a:moveTo>
                    <a:pt x="574928" y="140715"/>
                  </a:moveTo>
                  <a:lnTo>
                    <a:pt x="382904" y="328295"/>
                  </a:lnTo>
                  <a:lnTo>
                    <a:pt x="366522" y="335152"/>
                  </a:lnTo>
                  <a:lnTo>
                    <a:pt x="714375" y="335152"/>
                  </a:lnTo>
                  <a:lnTo>
                    <a:pt x="714375" y="213867"/>
                  </a:lnTo>
                  <a:lnTo>
                    <a:pt x="598424" y="213867"/>
                  </a:lnTo>
                  <a:lnTo>
                    <a:pt x="593725" y="212851"/>
                  </a:lnTo>
                  <a:lnTo>
                    <a:pt x="589026" y="211709"/>
                  </a:lnTo>
                  <a:lnTo>
                    <a:pt x="585597" y="209423"/>
                  </a:lnTo>
                  <a:lnTo>
                    <a:pt x="582041" y="207137"/>
                  </a:lnTo>
                  <a:lnTo>
                    <a:pt x="578484" y="203708"/>
                  </a:lnTo>
                  <a:lnTo>
                    <a:pt x="577342" y="200151"/>
                  </a:lnTo>
                  <a:lnTo>
                    <a:pt x="574928" y="195707"/>
                  </a:lnTo>
                  <a:lnTo>
                    <a:pt x="574928" y="140715"/>
                  </a:lnTo>
                  <a:close/>
                </a:path>
                <a:path w="714375" h="409575">
                  <a:moveTo>
                    <a:pt x="466625" y="181990"/>
                  </a:moveTo>
                  <a:lnTo>
                    <a:pt x="261111" y="181990"/>
                  </a:lnTo>
                  <a:lnTo>
                    <a:pt x="264668" y="183007"/>
                  </a:lnTo>
                  <a:lnTo>
                    <a:pt x="269367" y="185292"/>
                  </a:lnTo>
                  <a:lnTo>
                    <a:pt x="272923" y="187705"/>
                  </a:lnTo>
                  <a:lnTo>
                    <a:pt x="366522" y="279146"/>
                  </a:lnTo>
                  <a:lnTo>
                    <a:pt x="466625" y="181990"/>
                  </a:lnTo>
                  <a:close/>
                </a:path>
                <a:path w="714375" h="409575">
                  <a:moveTo>
                    <a:pt x="714375" y="61722"/>
                  </a:moveTo>
                  <a:lnTo>
                    <a:pt x="603123" y="61722"/>
                  </a:lnTo>
                  <a:lnTo>
                    <a:pt x="607822" y="62991"/>
                  </a:lnTo>
                  <a:lnTo>
                    <a:pt x="611251" y="65150"/>
                  </a:lnTo>
                  <a:lnTo>
                    <a:pt x="614806" y="67437"/>
                  </a:lnTo>
                  <a:lnTo>
                    <a:pt x="618235" y="70992"/>
                  </a:lnTo>
                  <a:lnTo>
                    <a:pt x="619505" y="75564"/>
                  </a:lnTo>
                  <a:lnTo>
                    <a:pt x="621792" y="80137"/>
                  </a:lnTo>
                  <a:lnTo>
                    <a:pt x="621792" y="195707"/>
                  </a:lnTo>
                  <a:lnTo>
                    <a:pt x="619505" y="200151"/>
                  </a:lnTo>
                  <a:lnTo>
                    <a:pt x="618235" y="203708"/>
                  </a:lnTo>
                  <a:lnTo>
                    <a:pt x="614806" y="207137"/>
                  </a:lnTo>
                  <a:lnTo>
                    <a:pt x="611251" y="209423"/>
                  </a:lnTo>
                  <a:lnTo>
                    <a:pt x="607822" y="211709"/>
                  </a:lnTo>
                  <a:lnTo>
                    <a:pt x="603123" y="212851"/>
                  </a:lnTo>
                  <a:lnTo>
                    <a:pt x="598424" y="213867"/>
                  </a:lnTo>
                  <a:lnTo>
                    <a:pt x="714375" y="213867"/>
                  </a:lnTo>
                  <a:lnTo>
                    <a:pt x="714375" y="61722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743695" y="4773504"/>
            <a:ext cx="274320" cy="215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250" b="1" spc="60" dirty="0">
                <a:solidFill>
                  <a:srgbClr val="FFB600"/>
                </a:solidFill>
                <a:latin typeface="Arial"/>
                <a:cs typeface="Arial"/>
              </a:rPr>
              <a:t>27</a:t>
            </a:fld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9664" y="283781"/>
            <a:ext cx="624967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140" dirty="0">
                <a:solidFill>
                  <a:srgbClr val="434343"/>
                </a:solidFill>
              </a:rPr>
              <a:t>After</a:t>
            </a:r>
            <a:r>
              <a:rPr sz="4400" spc="-390" dirty="0">
                <a:solidFill>
                  <a:srgbClr val="434343"/>
                </a:solidFill>
              </a:rPr>
              <a:t> </a:t>
            </a:r>
            <a:r>
              <a:rPr sz="4400" spc="40" dirty="0">
                <a:solidFill>
                  <a:srgbClr val="434343"/>
                </a:solidFill>
              </a:rPr>
              <a:t>you</a:t>
            </a:r>
            <a:r>
              <a:rPr sz="4400" spc="-265" dirty="0">
                <a:solidFill>
                  <a:srgbClr val="434343"/>
                </a:solidFill>
              </a:rPr>
              <a:t> </a:t>
            </a:r>
            <a:r>
              <a:rPr sz="4400" spc="240" dirty="0">
                <a:solidFill>
                  <a:srgbClr val="434343"/>
                </a:solidFill>
              </a:rPr>
              <a:t>get</a:t>
            </a:r>
            <a:r>
              <a:rPr sz="4400" spc="-320" dirty="0">
                <a:solidFill>
                  <a:srgbClr val="434343"/>
                </a:solidFill>
              </a:rPr>
              <a:t> </a:t>
            </a:r>
            <a:r>
              <a:rPr sz="4400" spc="195" dirty="0">
                <a:solidFill>
                  <a:srgbClr val="434343"/>
                </a:solidFill>
              </a:rPr>
              <a:t>the</a:t>
            </a:r>
            <a:r>
              <a:rPr sz="4400" spc="-210" dirty="0">
                <a:solidFill>
                  <a:srgbClr val="434343"/>
                </a:solidFill>
              </a:rPr>
              <a:t> </a:t>
            </a:r>
            <a:r>
              <a:rPr sz="4400" spc="150" dirty="0"/>
              <a:t>grant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1156652" y="1200150"/>
            <a:ext cx="6830695" cy="3135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3535">
              <a:lnSpc>
                <a:spcPts val="2039"/>
              </a:lnSpc>
              <a:buClr>
                <a:srgbClr val="FFB600"/>
              </a:buClr>
              <a:buSzPct val="116129"/>
              <a:buAutoNum type="arabicPeriod"/>
              <a:tabLst>
                <a:tab pos="355600" algn="l"/>
                <a:tab pos="356235" algn="l"/>
              </a:tabLst>
            </a:pP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At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200" spc="70" dirty="0">
                <a:solidFill>
                  <a:srgbClr val="666666"/>
                </a:solidFill>
                <a:latin typeface="Trebuchet MS"/>
                <a:cs typeface="Trebuchet MS"/>
              </a:rPr>
              <a:t>end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of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semester, </a:t>
            </a:r>
            <a:r>
              <a:rPr sz="1200" spc="95" dirty="0">
                <a:solidFill>
                  <a:srgbClr val="666666"/>
                </a:solidFill>
                <a:latin typeface="Trebuchet MS"/>
                <a:cs typeface="Trebuchet MS"/>
              </a:rPr>
              <a:t>you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will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receive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an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email </a:t>
            </a: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with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200" spc="-1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0" dirty="0">
                <a:solidFill>
                  <a:srgbClr val="666666"/>
                </a:solidFill>
                <a:latin typeface="Trebuchet MS"/>
                <a:cs typeface="Trebuchet MS"/>
              </a:rPr>
              <a:t>FINAL</a:t>
            </a:r>
            <a:endParaRPr sz="1200" dirty="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40"/>
              </a:spcBef>
            </a:pP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grant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amount, </a:t>
            </a:r>
            <a:r>
              <a:rPr sz="1200" spc="60" dirty="0">
                <a:solidFill>
                  <a:srgbClr val="666666"/>
                </a:solidFill>
                <a:latin typeface="Trebuchet MS"/>
                <a:cs typeface="Trebuchet MS"/>
              </a:rPr>
              <a:t>which </a:t>
            </a:r>
            <a:r>
              <a:rPr sz="1200" spc="75" dirty="0">
                <a:solidFill>
                  <a:srgbClr val="666666"/>
                </a:solidFill>
                <a:latin typeface="Trebuchet MS"/>
                <a:cs typeface="Trebuchet MS"/>
              </a:rPr>
              <a:t>may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include a</a:t>
            </a:r>
            <a:r>
              <a:rPr sz="120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45" dirty="0">
                <a:solidFill>
                  <a:srgbClr val="666666"/>
                </a:solidFill>
                <a:latin typeface="Trebuchet MS"/>
                <a:cs typeface="Trebuchet MS"/>
              </a:rPr>
              <a:t>cut.</a:t>
            </a:r>
            <a:endParaRPr sz="1200" dirty="0">
              <a:latin typeface="Trebuchet MS"/>
              <a:cs typeface="Trebuchet MS"/>
            </a:endParaRPr>
          </a:p>
          <a:p>
            <a:pPr marL="355600" marR="82550" indent="-343535">
              <a:lnSpc>
                <a:spcPct val="101800"/>
              </a:lnSpc>
              <a:spcBef>
                <a:spcPts val="405"/>
              </a:spcBef>
              <a:buClr>
                <a:srgbClr val="FFB600"/>
              </a:buClr>
              <a:buSzPct val="116129"/>
              <a:buAutoNum type="arabicPeriod" startAt="2"/>
              <a:tabLst>
                <a:tab pos="355600" algn="l"/>
                <a:tab pos="356235" algn="l"/>
              </a:tabLst>
            </a:pPr>
            <a:r>
              <a:rPr sz="1200" spc="130" dirty="0">
                <a:solidFill>
                  <a:srgbClr val="666666"/>
                </a:solidFill>
                <a:latin typeface="Trebuchet MS"/>
                <a:cs typeface="Trebuchet MS"/>
              </a:rPr>
              <a:t>You </a:t>
            </a:r>
            <a:r>
              <a:rPr sz="1200" spc="70" dirty="0">
                <a:solidFill>
                  <a:srgbClr val="666666"/>
                </a:solidFill>
                <a:latin typeface="Trebuchet MS"/>
                <a:cs typeface="Trebuchet MS"/>
              </a:rPr>
              <a:t>can begin </a:t>
            </a:r>
            <a:r>
              <a:rPr sz="1200" spc="75" dirty="0">
                <a:solidFill>
                  <a:srgbClr val="666666"/>
                </a:solidFill>
                <a:latin typeface="Trebuchet MS"/>
                <a:cs typeface="Trebuchet MS"/>
              </a:rPr>
              <a:t>spending </a:t>
            </a: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this </a:t>
            </a:r>
            <a:r>
              <a:rPr sz="1200" spc="90" dirty="0">
                <a:solidFill>
                  <a:srgbClr val="666666"/>
                </a:solidFill>
                <a:latin typeface="Trebuchet MS"/>
                <a:cs typeface="Trebuchet MS"/>
              </a:rPr>
              <a:t>money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200" spc="-35" dirty="0">
                <a:solidFill>
                  <a:srgbClr val="666666"/>
                </a:solidFill>
                <a:latin typeface="Trebuchet MS"/>
                <a:cs typeface="Trebuchet MS"/>
              </a:rPr>
              <a:t>first </a:t>
            </a:r>
            <a:r>
              <a:rPr sz="1200" spc="65" dirty="0">
                <a:solidFill>
                  <a:srgbClr val="666666"/>
                </a:solidFill>
                <a:latin typeface="Trebuchet MS"/>
                <a:cs typeface="Trebuchet MS"/>
              </a:rPr>
              <a:t>day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of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next 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semester.</a:t>
            </a:r>
            <a:r>
              <a:rPr sz="1200" spc="2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666666"/>
                </a:solidFill>
                <a:latin typeface="Trebuchet MS"/>
                <a:cs typeface="Trebuchet MS"/>
              </a:rPr>
              <a:t>Set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666666"/>
                </a:solidFill>
                <a:latin typeface="Trebuchet MS"/>
                <a:cs typeface="Trebuchet MS"/>
              </a:rPr>
              <a:t>up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meeting</a:t>
            </a:r>
            <a:r>
              <a:rPr sz="1200" spc="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with</a:t>
            </a:r>
            <a:r>
              <a:rPr sz="1200" spc="-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200" spc="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b="1" spc="30" dirty="0">
                <a:solidFill>
                  <a:srgbClr val="666666"/>
                </a:solidFill>
                <a:latin typeface="Trebuchet MS"/>
                <a:cs typeface="Trebuchet MS"/>
              </a:rPr>
              <a:t>Center</a:t>
            </a:r>
            <a:r>
              <a:rPr sz="1200" b="1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b="1" spc="-25" dirty="0">
                <a:solidFill>
                  <a:srgbClr val="666666"/>
                </a:solidFill>
                <a:latin typeface="Trebuchet MS"/>
                <a:cs typeface="Trebuchet MS"/>
              </a:rPr>
              <a:t>for</a:t>
            </a:r>
            <a:r>
              <a:rPr sz="1200" b="1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b="1" spc="25" dirty="0">
                <a:solidFill>
                  <a:srgbClr val="666666"/>
                </a:solidFill>
                <a:latin typeface="Trebuchet MS"/>
                <a:cs typeface="Trebuchet MS"/>
              </a:rPr>
              <a:t>Student</a:t>
            </a:r>
            <a:r>
              <a:rPr sz="1200" b="1" spc="-1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b="1" spc="10" dirty="0">
                <a:solidFill>
                  <a:srgbClr val="666666"/>
                </a:solidFill>
                <a:latin typeface="Trebuchet MS"/>
                <a:cs typeface="Trebuchet MS"/>
              </a:rPr>
              <a:t>Involvement 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well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in</a:t>
            </a:r>
            <a:r>
              <a:rPr sz="1200" spc="-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advance.</a:t>
            </a:r>
            <a:endParaRPr sz="1200" dirty="0">
              <a:latin typeface="Trebuchet MS"/>
              <a:cs typeface="Trebuchet MS"/>
            </a:endParaRPr>
          </a:p>
          <a:p>
            <a:pPr marL="812800" lvl="1" indent="-343535">
              <a:lnSpc>
                <a:spcPts val="1435"/>
              </a:lnSpc>
              <a:buClr>
                <a:srgbClr val="FFB600"/>
              </a:buClr>
              <a:buSzPct val="150000"/>
              <a:buFont typeface="Arial"/>
              <a:buChar char="○"/>
              <a:tabLst>
                <a:tab pos="812800" algn="l"/>
                <a:tab pos="813435" algn="l"/>
              </a:tabLst>
            </a:pPr>
            <a:r>
              <a:rPr sz="1200" b="1" u="sng" spc="-30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Trebuchet MS"/>
                <a:cs typeface="Trebuchet MS"/>
              </a:rPr>
              <a:t>Travel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r>
              <a:rPr sz="1200" spc="-1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666666"/>
                </a:solidFill>
                <a:latin typeface="Trebuchet MS"/>
                <a:cs typeface="Trebuchet MS"/>
              </a:rPr>
              <a:t>Meet</a:t>
            </a:r>
            <a:r>
              <a:rPr sz="1200" spc="-1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at</a:t>
            </a:r>
            <a:r>
              <a:rPr sz="12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least</a:t>
            </a:r>
            <a:r>
              <a:rPr sz="1200" spc="-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3</a:t>
            </a:r>
            <a:r>
              <a:rPr sz="12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weeks</a:t>
            </a:r>
            <a:r>
              <a:rPr sz="1200" spc="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prior</a:t>
            </a:r>
            <a:r>
              <a:rPr sz="120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departure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200" spc="50" dirty="0">
                <a:solidFill>
                  <a:srgbClr val="666666"/>
                </a:solidFill>
                <a:latin typeface="Trebuchet MS"/>
                <a:cs typeface="Trebuchet MS"/>
              </a:rPr>
              <a:t>make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travel</a:t>
            </a:r>
            <a:r>
              <a:rPr sz="12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arrangements.</a:t>
            </a:r>
            <a:r>
              <a:rPr sz="1200" spc="-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666666"/>
                </a:solidFill>
                <a:latin typeface="Trebuchet MS"/>
                <a:cs typeface="Trebuchet MS"/>
              </a:rPr>
              <a:t>SI</a:t>
            </a:r>
            <a:endParaRPr sz="1200" dirty="0">
              <a:latin typeface="Trebuchet MS"/>
              <a:cs typeface="Trebuchet MS"/>
            </a:endParaRPr>
          </a:p>
          <a:p>
            <a:pPr marL="812800">
              <a:lnSpc>
                <a:spcPts val="1435"/>
              </a:lnSpc>
              <a:spcBef>
                <a:spcPts val="65"/>
              </a:spcBef>
            </a:pP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office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will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666666"/>
                </a:solidFill>
                <a:latin typeface="Trebuchet MS"/>
                <a:cs typeface="Trebuchet MS"/>
              </a:rPr>
              <a:t>book</a:t>
            </a:r>
            <a:r>
              <a:rPr sz="1200" spc="-1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all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travel</a:t>
            </a:r>
            <a:r>
              <a:rPr sz="1200" spc="-1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arrangements</a:t>
            </a:r>
            <a:r>
              <a:rPr sz="12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directly.</a:t>
            </a:r>
            <a:endParaRPr sz="1200" dirty="0">
              <a:latin typeface="Trebuchet MS"/>
              <a:cs typeface="Trebuchet MS"/>
            </a:endParaRPr>
          </a:p>
          <a:p>
            <a:pPr marL="812800" marR="5080" lvl="1" indent="-343535">
              <a:lnSpc>
                <a:spcPts val="1430"/>
              </a:lnSpc>
              <a:spcBef>
                <a:spcPts val="50"/>
              </a:spcBef>
              <a:buClr>
                <a:srgbClr val="FFB600"/>
              </a:buClr>
              <a:buSzPct val="150000"/>
              <a:buFont typeface="Arial"/>
              <a:buChar char="○"/>
              <a:tabLst>
                <a:tab pos="812800" algn="l"/>
                <a:tab pos="813435" algn="l"/>
              </a:tabLst>
            </a:pPr>
            <a:r>
              <a:rPr sz="1200" b="1" u="sng" spc="-15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Trebuchet MS"/>
                <a:cs typeface="Trebuchet MS"/>
              </a:rPr>
              <a:t>Operations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r>
              <a:rPr sz="1200" spc="-1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Mandatory</a:t>
            </a:r>
            <a:r>
              <a:rPr sz="1200" spc="-1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contracts</a:t>
            </a:r>
            <a:r>
              <a:rPr sz="1200" spc="-11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or</a:t>
            </a:r>
            <a:r>
              <a:rPr sz="1200" spc="-1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666666"/>
                </a:solidFill>
                <a:latin typeface="Trebuchet MS"/>
                <a:cs typeface="Trebuchet MS"/>
              </a:rPr>
              <a:t>vendors</a:t>
            </a:r>
            <a:r>
              <a:rPr sz="12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are</a:t>
            </a:r>
            <a:r>
              <a:rPr sz="1200" spc="-1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required</a:t>
            </a:r>
            <a:r>
              <a:rPr sz="12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and</a:t>
            </a:r>
            <a:r>
              <a:rPr sz="1200" spc="-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666666"/>
                </a:solidFill>
                <a:latin typeface="Trebuchet MS"/>
                <a:cs typeface="Trebuchet MS"/>
              </a:rPr>
              <a:t>proper</a:t>
            </a:r>
            <a:r>
              <a:rPr sz="1200" spc="-1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state</a:t>
            </a:r>
            <a:r>
              <a:rPr sz="12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purchasing  </a:t>
            </a:r>
            <a:r>
              <a:rPr sz="1200" spc="50" dirty="0">
                <a:solidFill>
                  <a:srgbClr val="666666"/>
                </a:solidFill>
                <a:latin typeface="Trebuchet MS"/>
                <a:cs typeface="Trebuchet MS"/>
              </a:rPr>
              <a:t>procedures</a:t>
            </a:r>
            <a:r>
              <a:rPr sz="1200" spc="-1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666666"/>
                </a:solidFill>
                <a:latin typeface="Trebuchet MS"/>
                <a:cs typeface="Trebuchet MS"/>
              </a:rPr>
              <a:t>must</a:t>
            </a:r>
            <a:r>
              <a:rPr sz="1200" spc="-1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666666"/>
                </a:solidFill>
                <a:latin typeface="Trebuchet MS"/>
                <a:cs typeface="Trebuchet MS"/>
              </a:rPr>
              <a:t>be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followed.</a:t>
            </a:r>
            <a:r>
              <a:rPr sz="1200" spc="-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666666"/>
                </a:solidFill>
                <a:latin typeface="Trebuchet MS"/>
                <a:cs typeface="Trebuchet MS"/>
              </a:rPr>
              <a:t>SI</a:t>
            </a:r>
            <a:r>
              <a:rPr sz="1200" spc="-1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Trebuchet MS"/>
                <a:cs typeface="Trebuchet MS"/>
              </a:rPr>
              <a:t>office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will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666666"/>
                </a:solidFill>
                <a:latin typeface="Trebuchet MS"/>
                <a:cs typeface="Trebuchet MS"/>
              </a:rPr>
              <a:t>place</a:t>
            </a:r>
            <a:r>
              <a:rPr sz="12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all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orders</a:t>
            </a:r>
            <a:r>
              <a:rPr sz="1200" spc="-1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and</a:t>
            </a:r>
            <a:endParaRPr sz="1200" dirty="0">
              <a:latin typeface="Trebuchet MS"/>
              <a:cs typeface="Trebuchet MS"/>
            </a:endParaRPr>
          </a:p>
          <a:p>
            <a:pPr marL="812800">
              <a:lnSpc>
                <a:spcPts val="1375"/>
              </a:lnSpc>
            </a:pP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make </a:t>
            </a:r>
            <a:r>
              <a:rPr sz="1200" b="1" spc="30" dirty="0">
                <a:solidFill>
                  <a:srgbClr val="666666"/>
                </a:solidFill>
                <a:latin typeface="Trebuchet MS"/>
                <a:cs typeface="Trebuchet MS"/>
              </a:rPr>
              <a:t>all</a:t>
            </a:r>
            <a:r>
              <a:rPr sz="1200" b="1" spc="-2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payments.</a:t>
            </a:r>
            <a:endParaRPr sz="1200" dirty="0">
              <a:latin typeface="Trebuchet MS"/>
              <a:cs typeface="Trebuchet MS"/>
            </a:endParaRPr>
          </a:p>
          <a:p>
            <a:pPr marL="812800" lvl="1" indent="-343535">
              <a:lnSpc>
                <a:spcPts val="1435"/>
              </a:lnSpc>
              <a:buClr>
                <a:srgbClr val="FFB600"/>
              </a:buClr>
              <a:buSzPct val="150000"/>
              <a:buFont typeface="Arial"/>
              <a:buChar char="○"/>
              <a:tabLst>
                <a:tab pos="812800" algn="l"/>
                <a:tab pos="813435" algn="l"/>
              </a:tabLst>
            </a:pPr>
            <a:r>
              <a:rPr sz="1200" b="1" u="sng" spc="-20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Trebuchet MS"/>
                <a:cs typeface="Trebuchet MS"/>
              </a:rPr>
              <a:t>Event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r>
              <a:rPr sz="1200" spc="-1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Schedule</a:t>
            </a:r>
            <a:r>
              <a:rPr sz="1200" spc="-1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200" spc="-11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meeting</a:t>
            </a:r>
            <a:r>
              <a:rPr sz="1200" spc="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with</a:t>
            </a:r>
            <a:r>
              <a:rPr sz="1200" spc="-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Student</a:t>
            </a:r>
            <a:r>
              <a:rPr sz="12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Involvement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 at</a:t>
            </a:r>
            <a:r>
              <a:rPr sz="12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least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95" dirty="0">
                <a:solidFill>
                  <a:srgbClr val="666666"/>
                </a:solidFill>
                <a:latin typeface="Trebuchet MS"/>
                <a:cs typeface="Trebuchet MS"/>
              </a:rPr>
              <a:t>6</a:t>
            </a:r>
            <a:r>
              <a:rPr sz="120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weeks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prior</a:t>
            </a:r>
            <a:r>
              <a:rPr sz="1200" spc="-1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endParaRPr sz="1200" dirty="0">
              <a:latin typeface="Trebuchet MS"/>
              <a:cs typeface="Trebuchet MS"/>
            </a:endParaRPr>
          </a:p>
          <a:p>
            <a:pPr marL="812800" marR="89535">
              <a:lnSpc>
                <a:spcPts val="1430"/>
              </a:lnSpc>
              <a:spcBef>
                <a:spcPts val="120"/>
              </a:spcBef>
            </a:pP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event </a:t>
            </a:r>
            <a:r>
              <a:rPr sz="1200" spc="-40" dirty="0">
                <a:solidFill>
                  <a:srgbClr val="666666"/>
                </a:solidFill>
                <a:latin typeface="Trebuchet MS"/>
                <a:cs typeface="Trebuchet MS"/>
              </a:rPr>
              <a:t>date. </a:t>
            </a:r>
            <a:r>
              <a:rPr sz="1200" spc="65" dirty="0">
                <a:solidFill>
                  <a:srgbClr val="666666"/>
                </a:solidFill>
                <a:latin typeface="Trebuchet MS"/>
                <a:cs typeface="Trebuchet MS"/>
              </a:rPr>
              <a:t>Any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person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being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paid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for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service,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performance,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or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speak </a:t>
            </a:r>
            <a:r>
              <a:rPr sz="1200" spc="60" dirty="0">
                <a:solidFill>
                  <a:srgbClr val="666666"/>
                </a:solidFill>
                <a:latin typeface="Trebuchet MS"/>
                <a:cs typeface="Trebuchet MS"/>
              </a:rPr>
              <a:t>must </a:t>
            </a:r>
            <a:r>
              <a:rPr sz="1200" spc="65" dirty="0">
                <a:solidFill>
                  <a:srgbClr val="666666"/>
                </a:solidFill>
                <a:latin typeface="Trebuchet MS"/>
                <a:cs typeface="Trebuchet MS"/>
              </a:rPr>
              <a:t>be 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paid</a:t>
            </a:r>
            <a:r>
              <a:rPr sz="120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666666"/>
                </a:solidFill>
                <a:latin typeface="Trebuchet MS"/>
                <a:cs typeface="Trebuchet MS"/>
              </a:rPr>
              <a:t>by</a:t>
            </a:r>
            <a:r>
              <a:rPr sz="1200" spc="-1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200" spc="-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contract.</a:t>
            </a:r>
            <a:r>
              <a:rPr sz="120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Completed</a:t>
            </a:r>
            <a:r>
              <a:rPr sz="1200" spc="-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paperwork</a:t>
            </a:r>
            <a:r>
              <a:rPr sz="1200" spc="-1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contract</a:t>
            </a:r>
            <a:r>
              <a:rPr sz="1200" spc="-1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666666"/>
                </a:solidFill>
                <a:latin typeface="Trebuchet MS"/>
                <a:cs typeface="Trebuchet MS"/>
              </a:rPr>
              <a:t>must</a:t>
            </a:r>
            <a:r>
              <a:rPr sz="12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666666"/>
                </a:solidFill>
                <a:latin typeface="Trebuchet MS"/>
                <a:cs typeface="Trebuchet MS"/>
              </a:rPr>
              <a:t>be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turned</a:t>
            </a:r>
            <a:r>
              <a:rPr sz="120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666666"/>
                </a:solidFill>
                <a:latin typeface="Trebuchet MS"/>
                <a:cs typeface="Trebuchet MS"/>
              </a:rPr>
              <a:t>into</a:t>
            </a:r>
            <a:r>
              <a:rPr sz="1200" spc="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666666"/>
                </a:solidFill>
                <a:latin typeface="Trebuchet MS"/>
                <a:cs typeface="Trebuchet MS"/>
              </a:rPr>
              <a:t>SI</a:t>
            </a:r>
            <a:r>
              <a:rPr sz="1200" spc="-1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b="1" spc="15" dirty="0">
                <a:solidFill>
                  <a:srgbClr val="666666"/>
                </a:solidFill>
                <a:latin typeface="Trebuchet MS"/>
                <a:cs typeface="Trebuchet MS"/>
              </a:rPr>
              <a:t>at</a:t>
            </a:r>
            <a:r>
              <a:rPr sz="1200" b="1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b="1" spc="20" dirty="0">
                <a:solidFill>
                  <a:srgbClr val="666666"/>
                </a:solidFill>
                <a:latin typeface="Trebuchet MS"/>
                <a:cs typeface="Trebuchet MS"/>
              </a:rPr>
              <a:t>least</a:t>
            </a:r>
            <a:r>
              <a:rPr sz="1200" b="1" spc="-1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666666"/>
                </a:solidFill>
                <a:latin typeface="Trebuchet MS"/>
                <a:cs typeface="Trebuchet MS"/>
              </a:rPr>
              <a:t>30  </a:t>
            </a:r>
            <a:r>
              <a:rPr sz="1200" spc="75" dirty="0">
                <a:solidFill>
                  <a:srgbClr val="666666"/>
                </a:solidFill>
                <a:latin typeface="Trebuchet MS"/>
                <a:cs typeface="Trebuchet MS"/>
              </a:rPr>
              <a:t>days</a:t>
            </a:r>
            <a:r>
              <a:rPr sz="1200" spc="-2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666666"/>
                </a:solidFill>
                <a:latin typeface="Trebuchet MS"/>
                <a:cs typeface="Trebuchet MS"/>
              </a:rPr>
              <a:t>prior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event</a:t>
            </a:r>
            <a:r>
              <a:rPr lang="en-US" sz="1200" spc="10" dirty="0">
                <a:solidFill>
                  <a:srgbClr val="666666"/>
                </a:solidFill>
                <a:latin typeface="Trebuchet MS"/>
                <a:cs typeface="Trebuchet MS"/>
              </a:rPr>
              <a:t>. If your event has Catering reach out to them minimum 1 month ahead of time.</a:t>
            </a:r>
            <a:endParaRPr sz="1200" dirty="0">
              <a:latin typeface="Trebuchet MS"/>
              <a:cs typeface="Trebuchet MS"/>
            </a:endParaRPr>
          </a:p>
          <a:p>
            <a:pPr marL="222250" marR="191770" indent="-14604" algn="ctr">
              <a:lnSpc>
                <a:spcPct val="103000"/>
              </a:lnSpc>
              <a:spcBef>
                <a:spcPts val="505"/>
              </a:spcBef>
            </a:pPr>
            <a:r>
              <a:rPr sz="1200" b="1" spc="25" dirty="0">
                <a:solidFill>
                  <a:srgbClr val="666666"/>
                </a:solidFill>
                <a:latin typeface="Trebuchet MS"/>
                <a:cs typeface="Trebuchet MS"/>
              </a:rPr>
              <a:t>**NO</a:t>
            </a:r>
            <a:r>
              <a:rPr sz="1200" b="1" spc="-1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b="1" spc="114" dirty="0">
                <a:solidFill>
                  <a:srgbClr val="666666"/>
                </a:solidFill>
                <a:latin typeface="Trebuchet MS"/>
                <a:cs typeface="Trebuchet MS"/>
              </a:rPr>
              <a:t>REIMBURSEMENTS</a:t>
            </a:r>
            <a:r>
              <a:rPr sz="1200" b="1" spc="-229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b="1" spc="114" dirty="0">
                <a:solidFill>
                  <a:srgbClr val="666666"/>
                </a:solidFill>
                <a:latin typeface="Trebuchet MS"/>
                <a:cs typeface="Trebuchet MS"/>
              </a:rPr>
              <a:t>WILL</a:t>
            </a:r>
            <a:r>
              <a:rPr sz="1200" b="1" spc="-1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b="1" spc="140" dirty="0">
                <a:solidFill>
                  <a:srgbClr val="666666"/>
                </a:solidFill>
                <a:latin typeface="Trebuchet MS"/>
                <a:cs typeface="Trebuchet MS"/>
              </a:rPr>
              <a:t>BE</a:t>
            </a:r>
            <a:r>
              <a:rPr sz="1200" b="1" spc="-1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b="1" spc="60" dirty="0">
                <a:solidFill>
                  <a:srgbClr val="666666"/>
                </a:solidFill>
                <a:latin typeface="Trebuchet MS"/>
                <a:cs typeface="Trebuchet MS"/>
              </a:rPr>
              <a:t>ACCEPTED.</a:t>
            </a:r>
            <a:r>
              <a:rPr sz="1200" b="1" spc="-1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b="1" spc="145" dirty="0">
                <a:solidFill>
                  <a:srgbClr val="666666"/>
                </a:solidFill>
                <a:latin typeface="Trebuchet MS"/>
                <a:cs typeface="Trebuchet MS"/>
              </a:rPr>
              <a:t>DO</a:t>
            </a:r>
            <a:r>
              <a:rPr sz="1200" b="1" spc="-1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b="1" spc="114" dirty="0">
                <a:solidFill>
                  <a:srgbClr val="666666"/>
                </a:solidFill>
                <a:latin typeface="Trebuchet MS"/>
                <a:cs typeface="Trebuchet MS"/>
              </a:rPr>
              <a:t>NOT</a:t>
            </a:r>
            <a:r>
              <a:rPr sz="1200" b="1" spc="-1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b="1" spc="105" dirty="0">
                <a:solidFill>
                  <a:srgbClr val="666666"/>
                </a:solidFill>
                <a:latin typeface="Trebuchet MS"/>
                <a:cs typeface="Trebuchet MS"/>
              </a:rPr>
              <a:t>PURCHASE  </a:t>
            </a:r>
            <a:r>
              <a:rPr sz="1200" b="1" spc="110" dirty="0">
                <a:solidFill>
                  <a:srgbClr val="666666"/>
                </a:solidFill>
                <a:latin typeface="Trebuchet MS"/>
                <a:cs typeface="Trebuchet MS"/>
              </a:rPr>
              <a:t>ANYTHING</a:t>
            </a:r>
            <a:r>
              <a:rPr sz="1200" b="1" spc="-1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b="1" spc="55" dirty="0">
                <a:solidFill>
                  <a:srgbClr val="666666"/>
                </a:solidFill>
                <a:latin typeface="Trebuchet MS"/>
                <a:cs typeface="Trebuchet MS"/>
              </a:rPr>
              <a:t>YOURSELF.</a:t>
            </a:r>
            <a:r>
              <a:rPr sz="1200" b="1" spc="-1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b="1" spc="114" dirty="0">
                <a:solidFill>
                  <a:srgbClr val="666666"/>
                </a:solidFill>
                <a:latin typeface="Trebuchet MS"/>
                <a:cs typeface="Trebuchet MS"/>
              </a:rPr>
              <a:t>YOU</a:t>
            </a:r>
            <a:r>
              <a:rPr sz="1200" b="1" spc="-1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b="1" spc="150" dirty="0">
                <a:solidFill>
                  <a:srgbClr val="666666"/>
                </a:solidFill>
                <a:latin typeface="Trebuchet MS"/>
                <a:cs typeface="Trebuchet MS"/>
              </a:rPr>
              <a:t>MUST</a:t>
            </a:r>
            <a:r>
              <a:rPr sz="1200" b="1" spc="-1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b="1" spc="125" dirty="0">
                <a:solidFill>
                  <a:srgbClr val="666666"/>
                </a:solidFill>
                <a:latin typeface="Trebuchet MS"/>
                <a:cs typeface="Trebuchet MS"/>
              </a:rPr>
              <a:t>GO</a:t>
            </a:r>
            <a:r>
              <a:rPr sz="1200" b="1" spc="-1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b="1" spc="100" dirty="0">
                <a:solidFill>
                  <a:srgbClr val="666666"/>
                </a:solidFill>
                <a:latin typeface="Trebuchet MS"/>
                <a:cs typeface="Trebuchet MS"/>
              </a:rPr>
              <a:t>THROUGH</a:t>
            </a:r>
            <a:r>
              <a:rPr sz="1200" b="1" spc="-1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b="1" spc="80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200" b="1" spc="-1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b="1" spc="100" dirty="0">
                <a:solidFill>
                  <a:srgbClr val="666666"/>
                </a:solidFill>
                <a:latin typeface="Trebuchet MS"/>
                <a:cs typeface="Trebuchet MS"/>
              </a:rPr>
              <a:t>CENTER</a:t>
            </a:r>
            <a:r>
              <a:rPr sz="1200" b="1" spc="-1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b="1" spc="85" dirty="0">
                <a:solidFill>
                  <a:srgbClr val="666666"/>
                </a:solidFill>
                <a:latin typeface="Trebuchet MS"/>
                <a:cs typeface="Trebuchet MS"/>
              </a:rPr>
              <a:t>FOR  </a:t>
            </a:r>
            <a:r>
              <a:rPr sz="1200" b="1" spc="125" dirty="0">
                <a:solidFill>
                  <a:srgbClr val="666666"/>
                </a:solidFill>
                <a:latin typeface="Trebuchet MS"/>
                <a:cs typeface="Trebuchet MS"/>
              </a:rPr>
              <a:t>STUDENT</a:t>
            </a:r>
            <a:r>
              <a:rPr sz="1200" b="1" spc="-1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b="1" spc="20" dirty="0">
                <a:solidFill>
                  <a:srgbClr val="666666"/>
                </a:solidFill>
                <a:latin typeface="Trebuchet MS"/>
                <a:cs typeface="Trebuchet MS"/>
              </a:rPr>
              <a:t>INVOLVEMENT.***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58150" y="333375"/>
            <a:ext cx="809625" cy="762000"/>
            <a:chOff x="8058150" y="333375"/>
            <a:chExt cx="809625" cy="762000"/>
          </a:xfrm>
        </p:grpSpPr>
        <p:sp>
          <p:nvSpPr>
            <p:cNvPr id="5" name="object 5"/>
            <p:cNvSpPr/>
            <p:nvPr/>
          </p:nvSpPr>
          <p:spPr>
            <a:xfrm>
              <a:off x="8058150" y="333374"/>
              <a:ext cx="809625" cy="581025"/>
            </a:xfrm>
            <a:custGeom>
              <a:avLst/>
              <a:gdLst/>
              <a:ahLst/>
              <a:cxnLst/>
              <a:rect l="l" t="t" r="r" b="b"/>
              <a:pathLst>
                <a:path w="809625" h="581025">
                  <a:moveTo>
                    <a:pt x="428625" y="21717"/>
                  </a:moveTo>
                  <a:lnTo>
                    <a:pt x="426212" y="17653"/>
                  </a:lnTo>
                  <a:lnTo>
                    <a:pt x="425069" y="12192"/>
                  </a:lnTo>
                  <a:lnTo>
                    <a:pt x="421513" y="8128"/>
                  </a:lnTo>
                  <a:lnTo>
                    <a:pt x="414274" y="2667"/>
                  </a:lnTo>
                  <a:lnTo>
                    <a:pt x="404876" y="0"/>
                  </a:lnTo>
                  <a:lnTo>
                    <a:pt x="395351" y="2667"/>
                  </a:lnTo>
                  <a:lnTo>
                    <a:pt x="388112" y="8128"/>
                  </a:lnTo>
                  <a:lnTo>
                    <a:pt x="384556" y="12192"/>
                  </a:lnTo>
                  <a:lnTo>
                    <a:pt x="383413" y="17653"/>
                  </a:lnTo>
                  <a:lnTo>
                    <a:pt x="381000" y="21717"/>
                  </a:lnTo>
                  <a:lnTo>
                    <a:pt x="381000" y="57150"/>
                  </a:lnTo>
                  <a:lnTo>
                    <a:pt x="428625" y="57150"/>
                  </a:lnTo>
                  <a:lnTo>
                    <a:pt x="428625" y="21717"/>
                  </a:lnTo>
                  <a:close/>
                </a:path>
                <a:path w="809625" h="581025">
                  <a:moveTo>
                    <a:pt x="809625" y="94615"/>
                  </a:moveTo>
                  <a:lnTo>
                    <a:pt x="808482" y="90043"/>
                  </a:lnTo>
                  <a:lnTo>
                    <a:pt x="806069" y="86614"/>
                  </a:lnTo>
                  <a:lnTo>
                    <a:pt x="803783" y="83185"/>
                  </a:lnTo>
                  <a:lnTo>
                    <a:pt x="800227" y="79629"/>
                  </a:lnTo>
                  <a:lnTo>
                    <a:pt x="795528" y="77343"/>
                  </a:lnTo>
                  <a:lnTo>
                    <a:pt x="790829" y="76200"/>
                  </a:lnTo>
                  <a:lnTo>
                    <a:pt x="786130" y="76200"/>
                  </a:lnTo>
                  <a:lnTo>
                    <a:pt x="786130" y="99314"/>
                  </a:lnTo>
                  <a:lnTo>
                    <a:pt x="786130" y="557911"/>
                  </a:lnTo>
                  <a:lnTo>
                    <a:pt x="23495" y="557911"/>
                  </a:lnTo>
                  <a:lnTo>
                    <a:pt x="23495" y="99314"/>
                  </a:lnTo>
                  <a:lnTo>
                    <a:pt x="786130" y="99314"/>
                  </a:lnTo>
                  <a:lnTo>
                    <a:pt x="786130" y="76200"/>
                  </a:lnTo>
                  <a:lnTo>
                    <a:pt x="18796" y="76200"/>
                  </a:lnTo>
                  <a:lnTo>
                    <a:pt x="14097" y="77343"/>
                  </a:lnTo>
                  <a:lnTo>
                    <a:pt x="9398" y="79629"/>
                  </a:lnTo>
                  <a:lnTo>
                    <a:pt x="5842" y="83185"/>
                  </a:lnTo>
                  <a:lnTo>
                    <a:pt x="3556" y="86614"/>
                  </a:lnTo>
                  <a:lnTo>
                    <a:pt x="1143" y="90043"/>
                  </a:lnTo>
                  <a:lnTo>
                    <a:pt x="0" y="94615"/>
                  </a:lnTo>
                  <a:lnTo>
                    <a:pt x="0" y="562610"/>
                  </a:lnTo>
                  <a:lnTo>
                    <a:pt x="1143" y="567182"/>
                  </a:lnTo>
                  <a:lnTo>
                    <a:pt x="3556" y="570611"/>
                  </a:lnTo>
                  <a:lnTo>
                    <a:pt x="5842" y="574040"/>
                  </a:lnTo>
                  <a:lnTo>
                    <a:pt x="9398" y="576453"/>
                  </a:lnTo>
                  <a:lnTo>
                    <a:pt x="14097" y="578739"/>
                  </a:lnTo>
                  <a:lnTo>
                    <a:pt x="23495" y="581025"/>
                  </a:lnTo>
                  <a:lnTo>
                    <a:pt x="786130" y="581025"/>
                  </a:lnTo>
                  <a:lnTo>
                    <a:pt x="795528" y="578739"/>
                  </a:lnTo>
                  <a:lnTo>
                    <a:pt x="800227" y="576453"/>
                  </a:lnTo>
                  <a:lnTo>
                    <a:pt x="803783" y="574040"/>
                  </a:lnTo>
                  <a:lnTo>
                    <a:pt x="806069" y="570611"/>
                  </a:lnTo>
                  <a:lnTo>
                    <a:pt x="808482" y="567182"/>
                  </a:lnTo>
                  <a:lnTo>
                    <a:pt x="809625" y="562610"/>
                  </a:lnTo>
                  <a:lnTo>
                    <a:pt x="809625" y="557911"/>
                  </a:lnTo>
                  <a:lnTo>
                    <a:pt x="809625" y="99314"/>
                  </a:lnTo>
                  <a:lnTo>
                    <a:pt x="809625" y="94615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91500" y="933450"/>
              <a:ext cx="114300" cy="1619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20125" y="933450"/>
              <a:ext cx="123825" cy="1619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05775" y="457200"/>
              <a:ext cx="714375" cy="409575"/>
            </a:xfrm>
            <a:custGeom>
              <a:avLst/>
              <a:gdLst/>
              <a:ahLst/>
              <a:cxnLst/>
              <a:rect l="l" t="t" r="r" b="b"/>
              <a:pathLst>
                <a:path w="714375" h="409575">
                  <a:moveTo>
                    <a:pt x="714375" y="0"/>
                  </a:moveTo>
                  <a:lnTo>
                    <a:pt x="0" y="0"/>
                  </a:lnTo>
                  <a:lnTo>
                    <a:pt x="0" y="409575"/>
                  </a:lnTo>
                  <a:lnTo>
                    <a:pt x="714375" y="409575"/>
                  </a:lnTo>
                  <a:lnTo>
                    <a:pt x="714375" y="363854"/>
                  </a:lnTo>
                  <a:lnTo>
                    <a:pt x="111251" y="363854"/>
                  </a:lnTo>
                  <a:lnTo>
                    <a:pt x="107696" y="362585"/>
                  </a:lnTo>
                  <a:lnTo>
                    <a:pt x="102997" y="360425"/>
                  </a:lnTo>
                  <a:lnTo>
                    <a:pt x="99568" y="356870"/>
                  </a:lnTo>
                  <a:lnTo>
                    <a:pt x="96011" y="353567"/>
                  </a:lnTo>
                  <a:lnTo>
                    <a:pt x="94869" y="350138"/>
                  </a:lnTo>
                  <a:lnTo>
                    <a:pt x="92455" y="345439"/>
                  </a:lnTo>
                  <a:lnTo>
                    <a:pt x="92455" y="337438"/>
                  </a:lnTo>
                  <a:lnTo>
                    <a:pt x="94869" y="332866"/>
                  </a:lnTo>
                  <a:lnTo>
                    <a:pt x="96011" y="328295"/>
                  </a:lnTo>
                  <a:lnTo>
                    <a:pt x="99568" y="324865"/>
                  </a:lnTo>
                  <a:lnTo>
                    <a:pt x="240029" y="187705"/>
                  </a:lnTo>
                  <a:lnTo>
                    <a:pt x="243585" y="185292"/>
                  </a:lnTo>
                  <a:lnTo>
                    <a:pt x="247015" y="183007"/>
                  </a:lnTo>
                  <a:lnTo>
                    <a:pt x="251714" y="181990"/>
                  </a:lnTo>
                  <a:lnTo>
                    <a:pt x="466625" y="181990"/>
                  </a:lnTo>
                  <a:lnTo>
                    <a:pt x="543305" y="107569"/>
                  </a:lnTo>
                  <a:lnTo>
                    <a:pt x="489457" y="107569"/>
                  </a:lnTo>
                  <a:lnTo>
                    <a:pt x="480059" y="105283"/>
                  </a:lnTo>
                  <a:lnTo>
                    <a:pt x="466090" y="89280"/>
                  </a:lnTo>
                  <a:lnTo>
                    <a:pt x="466090" y="80137"/>
                  </a:lnTo>
                  <a:lnTo>
                    <a:pt x="484758" y="61722"/>
                  </a:lnTo>
                  <a:lnTo>
                    <a:pt x="714375" y="61722"/>
                  </a:lnTo>
                  <a:lnTo>
                    <a:pt x="714375" y="0"/>
                  </a:lnTo>
                  <a:close/>
                </a:path>
                <a:path w="714375" h="409575">
                  <a:moveTo>
                    <a:pt x="256413" y="236854"/>
                  </a:moveTo>
                  <a:lnTo>
                    <a:pt x="132333" y="356870"/>
                  </a:lnTo>
                  <a:lnTo>
                    <a:pt x="128777" y="360425"/>
                  </a:lnTo>
                  <a:lnTo>
                    <a:pt x="125349" y="362585"/>
                  </a:lnTo>
                  <a:lnTo>
                    <a:pt x="120650" y="363854"/>
                  </a:lnTo>
                  <a:lnTo>
                    <a:pt x="714375" y="363854"/>
                  </a:lnTo>
                  <a:lnTo>
                    <a:pt x="714375" y="335152"/>
                  </a:lnTo>
                  <a:lnTo>
                    <a:pt x="366522" y="335152"/>
                  </a:lnTo>
                  <a:lnTo>
                    <a:pt x="357124" y="332866"/>
                  </a:lnTo>
                  <a:lnTo>
                    <a:pt x="353695" y="330708"/>
                  </a:lnTo>
                  <a:lnTo>
                    <a:pt x="350139" y="328295"/>
                  </a:lnTo>
                  <a:lnTo>
                    <a:pt x="256413" y="236854"/>
                  </a:lnTo>
                  <a:close/>
                </a:path>
                <a:path w="714375" h="409575">
                  <a:moveTo>
                    <a:pt x="574928" y="140715"/>
                  </a:moveTo>
                  <a:lnTo>
                    <a:pt x="382904" y="328295"/>
                  </a:lnTo>
                  <a:lnTo>
                    <a:pt x="366522" y="335152"/>
                  </a:lnTo>
                  <a:lnTo>
                    <a:pt x="714375" y="335152"/>
                  </a:lnTo>
                  <a:lnTo>
                    <a:pt x="714375" y="213867"/>
                  </a:lnTo>
                  <a:lnTo>
                    <a:pt x="598424" y="213867"/>
                  </a:lnTo>
                  <a:lnTo>
                    <a:pt x="593725" y="212851"/>
                  </a:lnTo>
                  <a:lnTo>
                    <a:pt x="589026" y="211709"/>
                  </a:lnTo>
                  <a:lnTo>
                    <a:pt x="585597" y="209423"/>
                  </a:lnTo>
                  <a:lnTo>
                    <a:pt x="582041" y="207137"/>
                  </a:lnTo>
                  <a:lnTo>
                    <a:pt x="578484" y="203708"/>
                  </a:lnTo>
                  <a:lnTo>
                    <a:pt x="577342" y="200151"/>
                  </a:lnTo>
                  <a:lnTo>
                    <a:pt x="574928" y="195707"/>
                  </a:lnTo>
                  <a:lnTo>
                    <a:pt x="574928" y="140715"/>
                  </a:lnTo>
                  <a:close/>
                </a:path>
                <a:path w="714375" h="409575">
                  <a:moveTo>
                    <a:pt x="466625" y="181990"/>
                  </a:moveTo>
                  <a:lnTo>
                    <a:pt x="261111" y="181990"/>
                  </a:lnTo>
                  <a:lnTo>
                    <a:pt x="264668" y="183007"/>
                  </a:lnTo>
                  <a:lnTo>
                    <a:pt x="269367" y="185292"/>
                  </a:lnTo>
                  <a:lnTo>
                    <a:pt x="272923" y="187705"/>
                  </a:lnTo>
                  <a:lnTo>
                    <a:pt x="366522" y="279146"/>
                  </a:lnTo>
                  <a:lnTo>
                    <a:pt x="466625" y="181990"/>
                  </a:lnTo>
                  <a:close/>
                </a:path>
                <a:path w="714375" h="409575">
                  <a:moveTo>
                    <a:pt x="714375" y="61722"/>
                  </a:moveTo>
                  <a:lnTo>
                    <a:pt x="603123" y="61722"/>
                  </a:lnTo>
                  <a:lnTo>
                    <a:pt x="607822" y="62991"/>
                  </a:lnTo>
                  <a:lnTo>
                    <a:pt x="611251" y="65150"/>
                  </a:lnTo>
                  <a:lnTo>
                    <a:pt x="614806" y="67437"/>
                  </a:lnTo>
                  <a:lnTo>
                    <a:pt x="618235" y="70992"/>
                  </a:lnTo>
                  <a:lnTo>
                    <a:pt x="619505" y="75564"/>
                  </a:lnTo>
                  <a:lnTo>
                    <a:pt x="621792" y="80137"/>
                  </a:lnTo>
                  <a:lnTo>
                    <a:pt x="621792" y="195707"/>
                  </a:lnTo>
                  <a:lnTo>
                    <a:pt x="619505" y="200151"/>
                  </a:lnTo>
                  <a:lnTo>
                    <a:pt x="618235" y="203708"/>
                  </a:lnTo>
                  <a:lnTo>
                    <a:pt x="614806" y="207137"/>
                  </a:lnTo>
                  <a:lnTo>
                    <a:pt x="611251" y="209423"/>
                  </a:lnTo>
                  <a:lnTo>
                    <a:pt x="607822" y="211709"/>
                  </a:lnTo>
                  <a:lnTo>
                    <a:pt x="603123" y="212851"/>
                  </a:lnTo>
                  <a:lnTo>
                    <a:pt x="598424" y="213867"/>
                  </a:lnTo>
                  <a:lnTo>
                    <a:pt x="714375" y="213867"/>
                  </a:lnTo>
                  <a:lnTo>
                    <a:pt x="714375" y="61722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743695" y="4773504"/>
            <a:ext cx="274320" cy="215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250" b="1" spc="60" dirty="0">
                <a:solidFill>
                  <a:srgbClr val="FFB600"/>
                </a:solidFill>
                <a:latin typeface="Arial"/>
                <a:cs typeface="Arial"/>
              </a:rPr>
              <a:t>28</a:t>
            </a:fld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57" y="539368"/>
            <a:ext cx="54883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85" dirty="0">
                <a:solidFill>
                  <a:srgbClr val="434343"/>
                </a:solidFill>
              </a:rPr>
              <a:t>A </a:t>
            </a:r>
            <a:r>
              <a:rPr sz="3600" spc="85" dirty="0">
                <a:solidFill>
                  <a:srgbClr val="434343"/>
                </a:solidFill>
              </a:rPr>
              <a:t>note </a:t>
            </a:r>
            <a:r>
              <a:rPr sz="3600" spc="-10" dirty="0">
                <a:solidFill>
                  <a:srgbClr val="434343"/>
                </a:solidFill>
              </a:rPr>
              <a:t>on</a:t>
            </a:r>
            <a:r>
              <a:rPr sz="3600" spc="-400" dirty="0">
                <a:solidFill>
                  <a:srgbClr val="434343"/>
                </a:solidFill>
              </a:rPr>
              <a:t> </a:t>
            </a:r>
            <a:r>
              <a:rPr sz="3600" spc="30" dirty="0"/>
              <a:t>redistributions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136014" y="1402397"/>
            <a:ext cx="6821805" cy="2867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3535">
              <a:lnSpc>
                <a:spcPts val="2039"/>
              </a:lnSpc>
              <a:buClr>
                <a:srgbClr val="FFB600"/>
              </a:buClr>
              <a:buSzPct val="116129"/>
              <a:buAutoNum type="arabicPeriod"/>
              <a:tabLst>
                <a:tab pos="355600" algn="l"/>
                <a:tab pos="356235" algn="l"/>
              </a:tabLst>
            </a:pP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Anything </a:t>
            </a:r>
            <a:r>
              <a:rPr sz="1550" spc="-30" dirty="0">
                <a:solidFill>
                  <a:srgbClr val="666666"/>
                </a:solidFill>
                <a:latin typeface="Trebuchet MS"/>
                <a:cs typeface="Trebuchet MS"/>
              </a:rPr>
              <a:t>that </a:t>
            </a:r>
            <a:r>
              <a:rPr sz="1550" spc="35" dirty="0">
                <a:solidFill>
                  <a:srgbClr val="666666"/>
                </a:solidFill>
                <a:latin typeface="Trebuchet MS"/>
                <a:cs typeface="Trebuchet MS"/>
              </a:rPr>
              <a:t>is </a:t>
            </a:r>
            <a:r>
              <a:rPr sz="1550" spc="-20" dirty="0">
                <a:solidFill>
                  <a:srgbClr val="666666"/>
                </a:solidFill>
                <a:latin typeface="Trebuchet MS"/>
                <a:cs typeface="Trebuchet MS"/>
              </a:rPr>
              <a:t>justified </a:t>
            </a:r>
            <a:r>
              <a:rPr sz="1550" dirty="0">
                <a:solidFill>
                  <a:srgbClr val="666666"/>
                </a:solidFill>
                <a:latin typeface="Trebuchet MS"/>
                <a:cs typeface="Trebuchet MS"/>
              </a:rPr>
              <a:t>in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550" spc="15" dirty="0">
                <a:solidFill>
                  <a:srgbClr val="666666"/>
                </a:solidFill>
                <a:latin typeface="Trebuchet MS"/>
                <a:cs typeface="Trebuchet MS"/>
              </a:rPr>
              <a:t>original grant </a:t>
            </a:r>
            <a:r>
              <a:rPr sz="1550" spc="70" dirty="0">
                <a:solidFill>
                  <a:srgbClr val="666666"/>
                </a:solidFill>
                <a:latin typeface="Trebuchet MS"/>
                <a:cs typeface="Trebuchet MS"/>
              </a:rPr>
              <a:t>can </a:t>
            </a:r>
            <a:r>
              <a:rPr sz="1550" spc="95" dirty="0">
                <a:solidFill>
                  <a:srgbClr val="666666"/>
                </a:solidFill>
                <a:latin typeface="Trebuchet MS"/>
                <a:cs typeface="Trebuchet MS"/>
              </a:rPr>
              <a:t>be </a:t>
            </a:r>
            <a:r>
              <a:rPr sz="1550" spc="60" dirty="0">
                <a:solidFill>
                  <a:srgbClr val="666666"/>
                </a:solidFill>
                <a:latin typeface="Trebuchet MS"/>
                <a:cs typeface="Trebuchet MS"/>
              </a:rPr>
              <a:t>purchased</a:t>
            </a:r>
            <a:r>
              <a:rPr sz="1550" spc="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70" dirty="0">
                <a:solidFill>
                  <a:srgbClr val="666666"/>
                </a:solidFill>
                <a:latin typeface="Trebuchet MS"/>
                <a:cs typeface="Trebuchet MS"/>
              </a:rPr>
              <a:t>using</a:t>
            </a:r>
            <a:endParaRPr sz="1550" dirty="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40"/>
              </a:spcBef>
            </a:pPr>
            <a:r>
              <a:rPr sz="1550" spc="-30" dirty="0">
                <a:solidFill>
                  <a:srgbClr val="666666"/>
                </a:solidFill>
                <a:latin typeface="Trebuchet MS"/>
                <a:cs typeface="Trebuchet MS"/>
              </a:rPr>
              <a:t>that </a:t>
            </a:r>
            <a:r>
              <a:rPr sz="1550" spc="15" dirty="0">
                <a:solidFill>
                  <a:srgbClr val="666666"/>
                </a:solidFill>
                <a:latin typeface="Trebuchet MS"/>
                <a:cs typeface="Trebuchet MS"/>
              </a:rPr>
              <a:t>grant </a:t>
            </a:r>
            <a:r>
              <a:rPr sz="1550" spc="25" dirty="0">
                <a:solidFill>
                  <a:srgbClr val="666666"/>
                </a:solidFill>
                <a:latin typeface="Trebuchet MS"/>
                <a:cs typeface="Trebuchet MS"/>
              </a:rPr>
              <a:t>money. </a:t>
            </a:r>
            <a:r>
              <a:rPr sz="1550" spc="55" dirty="0">
                <a:solidFill>
                  <a:srgbClr val="666666"/>
                </a:solidFill>
                <a:latin typeface="Trebuchet MS"/>
                <a:cs typeface="Trebuchet MS"/>
              </a:rPr>
              <a:t>For </a:t>
            </a:r>
            <a:r>
              <a:rPr sz="1550" spc="20" dirty="0">
                <a:solidFill>
                  <a:srgbClr val="666666"/>
                </a:solidFill>
                <a:latin typeface="Trebuchet MS"/>
                <a:cs typeface="Trebuchet MS"/>
              </a:rPr>
              <a:t>example, </a:t>
            </a:r>
            <a:r>
              <a:rPr sz="1550" spc="-65" dirty="0">
                <a:solidFill>
                  <a:srgbClr val="666666"/>
                </a:solidFill>
                <a:latin typeface="Trebuchet MS"/>
                <a:cs typeface="Trebuchet MS"/>
              </a:rPr>
              <a:t>if </a:t>
            </a:r>
            <a:r>
              <a:rPr sz="1550" spc="95" dirty="0">
                <a:solidFill>
                  <a:srgbClr val="666666"/>
                </a:solidFill>
                <a:latin typeface="Trebuchet MS"/>
                <a:cs typeface="Trebuchet MS"/>
              </a:rPr>
              <a:t>you </a:t>
            </a:r>
            <a:r>
              <a:rPr sz="1550" spc="50" dirty="0">
                <a:solidFill>
                  <a:srgbClr val="666666"/>
                </a:solidFill>
                <a:latin typeface="Trebuchet MS"/>
                <a:cs typeface="Trebuchet MS"/>
              </a:rPr>
              <a:t>have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sz="1550" spc="20" dirty="0">
                <a:solidFill>
                  <a:srgbClr val="666666"/>
                </a:solidFill>
                <a:latin typeface="Trebuchet MS"/>
                <a:cs typeface="Trebuchet MS"/>
              </a:rPr>
              <a:t>hotel </a:t>
            </a:r>
            <a:r>
              <a:rPr sz="1550" spc="55" dirty="0">
                <a:solidFill>
                  <a:srgbClr val="666666"/>
                </a:solidFill>
                <a:latin typeface="Trebuchet MS"/>
                <a:cs typeface="Trebuchet MS"/>
              </a:rPr>
              <a:t>quote </a:t>
            </a:r>
            <a:r>
              <a:rPr sz="1550" dirty="0">
                <a:solidFill>
                  <a:srgbClr val="666666"/>
                </a:solidFill>
                <a:latin typeface="Trebuchet MS"/>
                <a:cs typeface="Trebuchet MS"/>
              </a:rPr>
              <a:t>in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550" spc="-2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-15" dirty="0">
                <a:solidFill>
                  <a:srgbClr val="666666"/>
                </a:solidFill>
                <a:latin typeface="Trebuchet MS"/>
                <a:cs typeface="Trebuchet MS"/>
              </a:rPr>
              <a:t>travel</a:t>
            </a:r>
            <a:endParaRPr sz="1550" dirty="0">
              <a:latin typeface="Trebuchet MS"/>
              <a:cs typeface="Trebuchet MS"/>
            </a:endParaRPr>
          </a:p>
          <a:p>
            <a:pPr marL="355600" marR="5080">
              <a:lnSpc>
                <a:spcPct val="100899"/>
              </a:lnSpc>
              <a:spcBef>
                <a:spcPts val="80"/>
              </a:spcBef>
            </a:pPr>
            <a:r>
              <a:rPr sz="1550" spc="15" dirty="0">
                <a:solidFill>
                  <a:srgbClr val="666666"/>
                </a:solidFill>
                <a:latin typeface="Trebuchet MS"/>
                <a:cs typeface="Trebuchet MS"/>
              </a:rPr>
              <a:t>grant </a:t>
            </a:r>
            <a:r>
              <a:rPr sz="1550" spc="60" dirty="0">
                <a:solidFill>
                  <a:srgbClr val="666666"/>
                </a:solidFill>
                <a:latin typeface="Trebuchet MS"/>
                <a:cs typeface="Trebuchet MS"/>
              </a:rPr>
              <a:t>and </a:t>
            </a:r>
            <a:r>
              <a:rPr sz="1550" spc="65" dirty="0">
                <a:solidFill>
                  <a:srgbClr val="666666"/>
                </a:solidFill>
                <a:latin typeface="Trebuchet MS"/>
                <a:cs typeface="Trebuchet MS"/>
              </a:rPr>
              <a:t>decide </a:t>
            </a:r>
            <a:r>
              <a:rPr sz="1550" spc="95" dirty="0">
                <a:solidFill>
                  <a:srgbClr val="666666"/>
                </a:solidFill>
                <a:latin typeface="Trebuchet MS"/>
                <a:cs typeface="Trebuchet MS"/>
              </a:rPr>
              <a:t>you </a:t>
            </a:r>
            <a:r>
              <a:rPr sz="1550" spc="20" dirty="0">
                <a:solidFill>
                  <a:srgbClr val="666666"/>
                </a:solidFill>
                <a:latin typeface="Trebuchet MS"/>
                <a:cs typeface="Trebuchet MS"/>
              </a:rPr>
              <a:t>want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550" spc="80" dirty="0">
                <a:solidFill>
                  <a:srgbClr val="666666"/>
                </a:solidFill>
                <a:latin typeface="Trebuchet MS"/>
                <a:cs typeface="Trebuchet MS"/>
              </a:rPr>
              <a:t>use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550" spc="130" dirty="0">
                <a:solidFill>
                  <a:srgbClr val="666666"/>
                </a:solidFill>
                <a:latin typeface="Trebuchet MS"/>
                <a:cs typeface="Trebuchet MS"/>
              </a:rPr>
              <a:t>FULL </a:t>
            </a:r>
            <a:r>
              <a:rPr sz="1550" spc="-15" dirty="0">
                <a:solidFill>
                  <a:srgbClr val="666666"/>
                </a:solidFill>
                <a:latin typeface="Trebuchet MS"/>
                <a:cs typeface="Trebuchet MS"/>
              </a:rPr>
              <a:t>travel </a:t>
            </a:r>
            <a:r>
              <a:rPr sz="1550" spc="15" dirty="0">
                <a:solidFill>
                  <a:srgbClr val="666666"/>
                </a:solidFill>
                <a:latin typeface="Trebuchet MS"/>
                <a:cs typeface="Trebuchet MS"/>
              </a:rPr>
              <a:t>grant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for the</a:t>
            </a:r>
            <a:r>
              <a:rPr sz="155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-15" dirty="0">
                <a:solidFill>
                  <a:srgbClr val="666666"/>
                </a:solidFill>
                <a:latin typeface="Trebuchet MS"/>
                <a:cs typeface="Trebuchet MS"/>
              </a:rPr>
              <a:t>hotel,  </a:t>
            </a:r>
            <a:r>
              <a:rPr sz="1550" spc="95" dirty="0">
                <a:solidFill>
                  <a:srgbClr val="666666"/>
                </a:solidFill>
                <a:latin typeface="Trebuchet MS"/>
                <a:cs typeface="Trebuchet MS"/>
              </a:rPr>
              <a:t>you </a:t>
            </a:r>
            <a:r>
              <a:rPr sz="1550" spc="70" dirty="0">
                <a:solidFill>
                  <a:srgbClr val="666666"/>
                </a:solidFill>
                <a:latin typeface="Trebuchet MS"/>
                <a:cs typeface="Trebuchet MS"/>
              </a:rPr>
              <a:t>can </a:t>
            </a:r>
            <a:r>
              <a:rPr sz="1550" spc="105" dirty="0">
                <a:solidFill>
                  <a:srgbClr val="666666"/>
                </a:solidFill>
                <a:latin typeface="Trebuchet MS"/>
                <a:cs typeface="Trebuchet MS"/>
              </a:rPr>
              <a:t>do </a:t>
            </a:r>
            <a:r>
              <a:rPr sz="1550" spc="-30" dirty="0">
                <a:solidFill>
                  <a:srgbClr val="666666"/>
                </a:solidFill>
                <a:latin typeface="Trebuchet MS"/>
                <a:cs typeface="Trebuchet MS"/>
              </a:rPr>
              <a:t>that </a:t>
            </a:r>
            <a:r>
              <a:rPr sz="1550" spc="15" dirty="0">
                <a:solidFill>
                  <a:srgbClr val="666666"/>
                </a:solidFill>
                <a:latin typeface="Trebuchet MS"/>
                <a:cs typeface="Trebuchet MS"/>
              </a:rPr>
              <a:t>without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550" spc="-3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-15" dirty="0">
                <a:solidFill>
                  <a:srgbClr val="666666"/>
                </a:solidFill>
                <a:latin typeface="Trebuchet MS"/>
                <a:cs typeface="Trebuchet MS"/>
              </a:rPr>
              <a:t>redistribution.</a:t>
            </a:r>
            <a:endParaRPr sz="1550" dirty="0">
              <a:latin typeface="Trebuchet MS"/>
              <a:cs typeface="Trebuchet MS"/>
            </a:endParaRPr>
          </a:p>
          <a:p>
            <a:pPr marL="355600" indent="-343535">
              <a:lnSpc>
                <a:spcPts val="2145"/>
              </a:lnSpc>
              <a:spcBef>
                <a:spcPts val="445"/>
              </a:spcBef>
              <a:buClr>
                <a:srgbClr val="FFB600"/>
              </a:buClr>
              <a:buSzPct val="116129"/>
              <a:buAutoNum type="arabicPeriod" startAt="2"/>
              <a:tabLst>
                <a:tab pos="355600" algn="l"/>
                <a:tab pos="356235" algn="l"/>
              </a:tabLst>
            </a:pPr>
            <a:r>
              <a:rPr sz="1550" spc="130" dirty="0">
                <a:solidFill>
                  <a:srgbClr val="666666"/>
                </a:solidFill>
                <a:latin typeface="Trebuchet MS"/>
                <a:cs typeface="Trebuchet MS"/>
              </a:rPr>
              <a:t>You </a:t>
            </a:r>
            <a:r>
              <a:rPr sz="1550" spc="5" dirty="0">
                <a:solidFill>
                  <a:srgbClr val="666666"/>
                </a:solidFill>
                <a:latin typeface="Trebuchet MS"/>
                <a:cs typeface="Trebuchet MS"/>
              </a:rPr>
              <a:t>really </a:t>
            </a:r>
            <a:r>
              <a:rPr sz="1550" spc="65" dirty="0">
                <a:solidFill>
                  <a:srgbClr val="666666"/>
                </a:solidFill>
                <a:latin typeface="Trebuchet MS"/>
                <a:cs typeface="Trebuchet MS"/>
              </a:rPr>
              <a:t>only need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sz="1550" spc="5" dirty="0">
                <a:solidFill>
                  <a:srgbClr val="666666"/>
                </a:solidFill>
                <a:latin typeface="Trebuchet MS"/>
                <a:cs typeface="Trebuchet MS"/>
              </a:rPr>
              <a:t>redistribution</a:t>
            </a:r>
            <a:r>
              <a:rPr sz="1550" spc="-2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-190" dirty="0">
                <a:solidFill>
                  <a:srgbClr val="666666"/>
                </a:solidFill>
                <a:latin typeface="Trebuchet MS"/>
                <a:cs typeface="Trebuchet MS"/>
              </a:rPr>
              <a:t>if...</a:t>
            </a:r>
            <a:endParaRPr sz="1550" dirty="0">
              <a:latin typeface="Trebuchet MS"/>
              <a:cs typeface="Trebuchet MS"/>
            </a:endParaRPr>
          </a:p>
          <a:p>
            <a:pPr marL="813435" lvl="1" indent="-343535">
              <a:lnSpc>
                <a:spcPts val="1845"/>
              </a:lnSpc>
              <a:buClr>
                <a:srgbClr val="FFB600"/>
              </a:buClr>
              <a:buSzPct val="116129"/>
              <a:buFont typeface="Arial"/>
              <a:buChar char="○"/>
              <a:tabLst>
                <a:tab pos="812800" algn="l"/>
                <a:tab pos="813435" algn="l"/>
              </a:tabLst>
            </a:pPr>
            <a:r>
              <a:rPr sz="1550" spc="130" dirty="0">
                <a:solidFill>
                  <a:srgbClr val="666666"/>
                </a:solidFill>
                <a:latin typeface="Trebuchet MS"/>
                <a:cs typeface="Trebuchet MS"/>
              </a:rPr>
              <a:t>You </a:t>
            </a:r>
            <a:r>
              <a:rPr sz="1550" spc="65" dirty="0">
                <a:solidFill>
                  <a:srgbClr val="666666"/>
                </a:solidFill>
                <a:latin typeface="Trebuchet MS"/>
                <a:cs typeface="Trebuchet MS"/>
              </a:rPr>
              <a:t>need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550" spc="60" dirty="0">
                <a:solidFill>
                  <a:srgbClr val="666666"/>
                </a:solidFill>
                <a:latin typeface="Trebuchet MS"/>
                <a:cs typeface="Trebuchet MS"/>
              </a:rPr>
              <a:t>purchase </a:t>
            </a:r>
            <a:r>
              <a:rPr sz="1550" spc="65" dirty="0">
                <a:solidFill>
                  <a:srgbClr val="666666"/>
                </a:solidFill>
                <a:latin typeface="Trebuchet MS"/>
                <a:cs typeface="Trebuchet MS"/>
              </a:rPr>
              <a:t>something </a:t>
            </a:r>
            <a:r>
              <a:rPr sz="1550" spc="35" dirty="0">
                <a:solidFill>
                  <a:srgbClr val="666666"/>
                </a:solidFill>
                <a:latin typeface="Trebuchet MS"/>
                <a:cs typeface="Trebuchet MS"/>
              </a:rPr>
              <a:t>not </a:t>
            </a:r>
            <a:r>
              <a:rPr sz="1550" spc="-15" dirty="0">
                <a:solidFill>
                  <a:srgbClr val="666666"/>
                </a:solidFill>
                <a:latin typeface="Trebuchet MS"/>
                <a:cs typeface="Trebuchet MS"/>
              </a:rPr>
              <a:t>justified </a:t>
            </a:r>
            <a:r>
              <a:rPr sz="1550" dirty="0">
                <a:solidFill>
                  <a:srgbClr val="666666"/>
                </a:solidFill>
                <a:latin typeface="Trebuchet MS"/>
                <a:cs typeface="Trebuchet MS"/>
              </a:rPr>
              <a:t>in </a:t>
            </a:r>
            <a:r>
              <a:rPr sz="1550" spc="50" dirty="0">
                <a:solidFill>
                  <a:srgbClr val="666666"/>
                </a:solidFill>
                <a:latin typeface="Trebuchet MS"/>
                <a:cs typeface="Trebuchet MS"/>
              </a:rPr>
              <a:t>your</a:t>
            </a:r>
            <a:r>
              <a:rPr sz="1550" spc="-2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20" dirty="0">
                <a:solidFill>
                  <a:srgbClr val="666666"/>
                </a:solidFill>
                <a:latin typeface="Trebuchet MS"/>
                <a:cs typeface="Trebuchet MS"/>
              </a:rPr>
              <a:t>original</a:t>
            </a:r>
            <a:endParaRPr sz="1550" dirty="0">
              <a:latin typeface="Trebuchet MS"/>
              <a:cs typeface="Trebuchet MS"/>
            </a:endParaRPr>
          </a:p>
          <a:p>
            <a:pPr marL="813435" marR="8255">
              <a:lnSpc>
                <a:spcPct val="105000"/>
              </a:lnSpc>
            </a:pPr>
            <a:r>
              <a:rPr sz="1550" spc="20" dirty="0">
                <a:solidFill>
                  <a:srgbClr val="666666"/>
                </a:solidFill>
                <a:latin typeface="Trebuchet MS"/>
                <a:cs typeface="Trebuchet MS"/>
              </a:rPr>
              <a:t>grant </a:t>
            </a:r>
            <a:r>
              <a:rPr sz="1550" spc="-20" dirty="0">
                <a:solidFill>
                  <a:srgbClr val="666666"/>
                </a:solidFill>
                <a:latin typeface="Trebuchet MS"/>
                <a:cs typeface="Trebuchet MS"/>
              </a:rPr>
              <a:t>(for </a:t>
            </a:r>
            <a:r>
              <a:rPr sz="1550" spc="25" dirty="0">
                <a:solidFill>
                  <a:srgbClr val="666666"/>
                </a:solidFill>
                <a:latin typeface="Trebuchet MS"/>
                <a:cs typeface="Trebuchet MS"/>
              </a:rPr>
              <a:t>example, </a:t>
            </a:r>
            <a:r>
              <a:rPr sz="1550" spc="95" dirty="0">
                <a:solidFill>
                  <a:srgbClr val="666666"/>
                </a:solidFill>
                <a:latin typeface="Trebuchet MS"/>
                <a:cs typeface="Trebuchet MS"/>
              </a:rPr>
              <a:t>you </a:t>
            </a:r>
            <a:r>
              <a:rPr sz="1550" spc="65" dirty="0">
                <a:solidFill>
                  <a:srgbClr val="666666"/>
                </a:solidFill>
                <a:latin typeface="Trebuchet MS"/>
                <a:cs typeface="Trebuchet MS"/>
              </a:rPr>
              <a:t>asked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for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sz="1550" spc="20" dirty="0">
                <a:solidFill>
                  <a:srgbClr val="666666"/>
                </a:solidFill>
                <a:latin typeface="Trebuchet MS"/>
                <a:cs typeface="Trebuchet MS"/>
              </a:rPr>
              <a:t>meditation mat </a:t>
            </a:r>
            <a:r>
              <a:rPr sz="1550" spc="25" dirty="0">
                <a:solidFill>
                  <a:srgbClr val="666666"/>
                </a:solidFill>
                <a:latin typeface="Trebuchet MS"/>
                <a:cs typeface="Trebuchet MS"/>
              </a:rPr>
              <a:t>but </a:t>
            </a:r>
            <a:r>
              <a:rPr sz="1550" spc="105" dirty="0">
                <a:solidFill>
                  <a:srgbClr val="666666"/>
                </a:solidFill>
                <a:latin typeface="Trebuchet MS"/>
                <a:cs typeface="Trebuchet MS"/>
              </a:rPr>
              <a:t>now</a:t>
            </a:r>
            <a:r>
              <a:rPr sz="155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95" dirty="0">
                <a:solidFill>
                  <a:srgbClr val="666666"/>
                </a:solidFill>
                <a:latin typeface="Trebuchet MS"/>
                <a:cs typeface="Trebuchet MS"/>
              </a:rPr>
              <a:t>you  </a:t>
            </a:r>
            <a:r>
              <a:rPr sz="1550" spc="70" dirty="0">
                <a:solidFill>
                  <a:srgbClr val="666666"/>
                </a:solidFill>
                <a:latin typeface="Trebuchet MS"/>
                <a:cs typeface="Trebuchet MS"/>
              </a:rPr>
              <a:t>need </a:t>
            </a:r>
            <a:r>
              <a:rPr sz="1550" spc="50" dirty="0">
                <a:solidFill>
                  <a:srgbClr val="666666"/>
                </a:solidFill>
                <a:latin typeface="Trebuchet MS"/>
                <a:cs typeface="Trebuchet MS"/>
              </a:rPr>
              <a:t>medicine balls</a:t>
            </a:r>
            <a:r>
              <a:rPr sz="15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5" dirty="0">
                <a:solidFill>
                  <a:srgbClr val="666666"/>
                </a:solidFill>
                <a:latin typeface="Trebuchet MS"/>
                <a:cs typeface="Trebuchet MS"/>
              </a:rPr>
              <a:t>instead)</a:t>
            </a:r>
            <a:endParaRPr sz="1550" dirty="0">
              <a:latin typeface="Trebuchet MS"/>
              <a:cs typeface="Trebuchet MS"/>
            </a:endParaRPr>
          </a:p>
          <a:p>
            <a:pPr marL="813435" marR="60960" lvl="1" indent="-343535">
              <a:lnSpc>
                <a:spcPts val="1950"/>
              </a:lnSpc>
              <a:spcBef>
                <a:spcPts val="10"/>
              </a:spcBef>
              <a:buClr>
                <a:srgbClr val="FFB600"/>
              </a:buClr>
              <a:buSzPct val="116129"/>
              <a:buFont typeface="Arial"/>
              <a:buChar char="○"/>
              <a:tabLst>
                <a:tab pos="812800" algn="l"/>
                <a:tab pos="813435" algn="l"/>
              </a:tabLst>
            </a:pPr>
            <a:r>
              <a:rPr sz="1550" spc="35" dirty="0">
                <a:solidFill>
                  <a:srgbClr val="666666"/>
                </a:solidFill>
                <a:latin typeface="Trebuchet MS"/>
                <a:cs typeface="Trebuchet MS"/>
              </a:rPr>
              <a:t>There</a:t>
            </a:r>
            <a:r>
              <a:rPr sz="1550" spc="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35" dirty="0">
                <a:solidFill>
                  <a:srgbClr val="666666"/>
                </a:solidFill>
                <a:latin typeface="Trebuchet MS"/>
                <a:cs typeface="Trebuchet MS"/>
              </a:rPr>
              <a:t>is</a:t>
            </a:r>
            <a:r>
              <a:rPr sz="155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550" spc="-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70" dirty="0">
                <a:solidFill>
                  <a:srgbClr val="666666"/>
                </a:solidFill>
                <a:latin typeface="Trebuchet MS"/>
                <a:cs typeface="Trebuchet MS"/>
              </a:rPr>
              <a:t>name</a:t>
            </a:r>
            <a:r>
              <a:rPr sz="1550" spc="1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40" dirty="0">
                <a:solidFill>
                  <a:srgbClr val="666666"/>
                </a:solidFill>
                <a:latin typeface="Trebuchet MS"/>
                <a:cs typeface="Trebuchet MS"/>
              </a:rPr>
              <a:t>change,</a:t>
            </a:r>
            <a:r>
              <a:rPr sz="1550" spc="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90" dirty="0">
                <a:solidFill>
                  <a:srgbClr val="666666"/>
                </a:solidFill>
                <a:latin typeface="Trebuchet MS"/>
                <a:cs typeface="Trebuchet MS"/>
              </a:rPr>
              <a:t>such</a:t>
            </a:r>
            <a:r>
              <a:rPr sz="1550" spc="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75" dirty="0">
                <a:solidFill>
                  <a:srgbClr val="666666"/>
                </a:solidFill>
                <a:latin typeface="Trebuchet MS"/>
                <a:cs typeface="Trebuchet MS"/>
              </a:rPr>
              <a:t>as</a:t>
            </a:r>
            <a:r>
              <a:rPr sz="1550" spc="-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65" dirty="0">
                <a:solidFill>
                  <a:srgbClr val="666666"/>
                </a:solidFill>
                <a:latin typeface="Trebuchet MS"/>
                <a:cs typeface="Trebuchet MS"/>
              </a:rPr>
              <a:t>deciding</a:t>
            </a:r>
            <a:r>
              <a:rPr sz="1550" spc="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550" spc="-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150" dirty="0">
                <a:solidFill>
                  <a:srgbClr val="666666"/>
                </a:solidFill>
                <a:latin typeface="Trebuchet MS"/>
                <a:cs typeface="Trebuchet MS"/>
              </a:rPr>
              <a:t>go</a:t>
            </a:r>
            <a:r>
              <a:rPr sz="155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with</a:t>
            </a:r>
            <a:r>
              <a:rPr sz="1550" spc="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550" spc="-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666666"/>
                </a:solidFill>
                <a:latin typeface="Trebuchet MS"/>
                <a:cs typeface="Trebuchet MS"/>
              </a:rPr>
              <a:t>different  </a:t>
            </a:r>
            <a:r>
              <a:rPr sz="1550" spc="50" dirty="0">
                <a:solidFill>
                  <a:srgbClr val="666666"/>
                </a:solidFill>
                <a:latin typeface="Trebuchet MS"/>
                <a:cs typeface="Trebuchet MS"/>
              </a:rPr>
              <a:t>speaker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or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sz="1550" spc="-10" dirty="0">
                <a:solidFill>
                  <a:srgbClr val="666666"/>
                </a:solidFill>
                <a:latin typeface="Trebuchet MS"/>
                <a:cs typeface="Trebuchet MS"/>
              </a:rPr>
              <a:t>different</a:t>
            </a:r>
            <a:r>
              <a:rPr sz="1550" spc="-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55" dirty="0">
                <a:solidFill>
                  <a:srgbClr val="666666"/>
                </a:solidFill>
                <a:latin typeface="Trebuchet MS"/>
                <a:cs typeface="Trebuchet MS"/>
              </a:rPr>
              <a:t>conference</a:t>
            </a:r>
            <a:endParaRPr sz="1550" dirty="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295"/>
              </a:spcBef>
              <a:buClr>
                <a:srgbClr val="FFB600"/>
              </a:buClr>
              <a:buSzPct val="116129"/>
              <a:buFont typeface="+mj-lt"/>
              <a:buAutoNum type="arabicPeriod" startAt="3"/>
              <a:tabLst>
                <a:tab pos="355600" algn="l"/>
                <a:tab pos="356235" algn="l"/>
              </a:tabLst>
            </a:pPr>
            <a:r>
              <a:rPr sz="1550" spc="-60" dirty="0">
                <a:solidFill>
                  <a:srgbClr val="666666"/>
                </a:solidFill>
                <a:latin typeface="Trebuchet MS"/>
                <a:cs typeface="Trebuchet MS"/>
              </a:rPr>
              <a:t>If </a:t>
            </a:r>
            <a:r>
              <a:rPr sz="1550" spc="95" dirty="0">
                <a:solidFill>
                  <a:srgbClr val="666666"/>
                </a:solidFill>
                <a:latin typeface="Trebuchet MS"/>
                <a:cs typeface="Trebuchet MS"/>
              </a:rPr>
              <a:t>you </a:t>
            </a:r>
            <a:r>
              <a:rPr sz="1550" spc="65" dirty="0">
                <a:solidFill>
                  <a:srgbClr val="666666"/>
                </a:solidFill>
                <a:latin typeface="Trebuchet MS"/>
                <a:cs typeface="Trebuchet MS"/>
              </a:rPr>
              <a:t>need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sz="1550" spc="-10" dirty="0">
                <a:solidFill>
                  <a:srgbClr val="666666"/>
                </a:solidFill>
                <a:latin typeface="Trebuchet MS"/>
                <a:cs typeface="Trebuchet MS"/>
              </a:rPr>
              <a:t>redistribution, </a:t>
            </a:r>
            <a:r>
              <a:rPr sz="1550" spc="-45" dirty="0">
                <a:solidFill>
                  <a:srgbClr val="666666"/>
                </a:solidFill>
                <a:latin typeface="Trebuchet MS"/>
                <a:cs typeface="Trebuchet MS"/>
              </a:rPr>
              <a:t>fill </a:t>
            </a:r>
            <a:r>
              <a:rPr sz="1550" spc="30" dirty="0">
                <a:solidFill>
                  <a:srgbClr val="666666"/>
                </a:solidFill>
                <a:latin typeface="Trebuchet MS"/>
                <a:cs typeface="Trebuchet MS"/>
              </a:rPr>
              <a:t>out </a:t>
            </a:r>
            <a:r>
              <a:rPr sz="1550" spc="10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550" spc="60" dirty="0">
                <a:solidFill>
                  <a:srgbClr val="666666"/>
                </a:solidFill>
                <a:latin typeface="Trebuchet MS"/>
                <a:cs typeface="Trebuchet MS"/>
              </a:rPr>
              <a:t>Presence</a:t>
            </a:r>
            <a:r>
              <a:rPr sz="155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-25" dirty="0">
                <a:solidFill>
                  <a:srgbClr val="666666"/>
                </a:solidFill>
                <a:latin typeface="Trebuchet MS"/>
                <a:cs typeface="Trebuchet MS"/>
              </a:rPr>
              <a:t>form.</a:t>
            </a:r>
            <a:endParaRPr sz="1550" dirty="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58150" y="333375"/>
            <a:ext cx="809625" cy="762000"/>
            <a:chOff x="8058150" y="333375"/>
            <a:chExt cx="809625" cy="762000"/>
          </a:xfrm>
        </p:grpSpPr>
        <p:sp>
          <p:nvSpPr>
            <p:cNvPr id="5" name="object 5"/>
            <p:cNvSpPr/>
            <p:nvPr/>
          </p:nvSpPr>
          <p:spPr>
            <a:xfrm>
              <a:off x="8058150" y="333374"/>
              <a:ext cx="809625" cy="581025"/>
            </a:xfrm>
            <a:custGeom>
              <a:avLst/>
              <a:gdLst/>
              <a:ahLst/>
              <a:cxnLst/>
              <a:rect l="l" t="t" r="r" b="b"/>
              <a:pathLst>
                <a:path w="809625" h="581025">
                  <a:moveTo>
                    <a:pt x="428625" y="21717"/>
                  </a:moveTo>
                  <a:lnTo>
                    <a:pt x="426212" y="17653"/>
                  </a:lnTo>
                  <a:lnTo>
                    <a:pt x="425069" y="12192"/>
                  </a:lnTo>
                  <a:lnTo>
                    <a:pt x="421513" y="8128"/>
                  </a:lnTo>
                  <a:lnTo>
                    <a:pt x="414274" y="2667"/>
                  </a:lnTo>
                  <a:lnTo>
                    <a:pt x="404876" y="0"/>
                  </a:lnTo>
                  <a:lnTo>
                    <a:pt x="395351" y="2667"/>
                  </a:lnTo>
                  <a:lnTo>
                    <a:pt x="388112" y="8128"/>
                  </a:lnTo>
                  <a:lnTo>
                    <a:pt x="384556" y="12192"/>
                  </a:lnTo>
                  <a:lnTo>
                    <a:pt x="383413" y="17653"/>
                  </a:lnTo>
                  <a:lnTo>
                    <a:pt x="381000" y="21717"/>
                  </a:lnTo>
                  <a:lnTo>
                    <a:pt x="381000" y="57150"/>
                  </a:lnTo>
                  <a:lnTo>
                    <a:pt x="428625" y="57150"/>
                  </a:lnTo>
                  <a:lnTo>
                    <a:pt x="428625" y="21717"/>
                  </a:lnTo>
                  <a:close/>
                </a:path>
                <a:path w="809625" h="581025">
                  <a:moveTo>
                    <a:pt x="809625" y="94615"/>
                  </a:moveTo>
                  <a:lnTo>
                    <a:pt x="808482" y="90043"/>
                  </a:lnTo>
                  <a:lnTo>
                    <a:pt x="806069" y="86614"/>
                  </a:lnTo>
                  <a:lnTo>
                    <a:pt x="803783" y="83185"/>
                  </a:lnTo>
                  <a:lnTo>
                    <a:pt x="800227" y="79629"/>
                  </a:lnTo>
                  <a:lnTo>
                    <a:pt x="795528" y="77343"/>
                  </a:lnTo>
                  <a:lnTo>
                    <a:pt x="790829" y="76200"/>
                  </a:lnTo>
                  <a:lnTo>
                    <a:pt x="786130" y="76200"/>
                  </a:lnTo>
                  <a:lnTo>
                    <a:pt x="786130" y="99314"/>
                  </a:lnTo>
                  <a:lnTo>
                    <a:pt x="786130" y="557911"/>
                  </a:lnTo>
                  <a:lnTo>
                    <a:pt x="23495" y="557911"/>
                  </a:lnTo>
                  <a:lnTo>
                    <a:pt x="23495" y="99314"/>
                  </a:lnTo>
                  <a:lnTo>
                    <a:pt x="786130" y="99314"/>
                  </a:lnTo>
                  <a:lnTo>
                    <a:pt x="786130" y="76200"/>
                  </a:lnTo>
                  <a:lnTo>
                    <a:pt x="18796" y="76200"/>
                  </a:lnTo>
                  <a:lnTo>
                    <a:pt x="14097" y="77343"/>
                  </a:lnTo>
                  <a:lnTo>
                    <a:pt x="9398" y="79629"/>
                  </a:lnTo>
                  <a:lnTo>
                    <a:pt x="5842" y="83185"/>
                  </a:lnTo>
                  <a:lnTo>
                    <a:pt x="3556" y="86614"/>
                  </a:lnTo>
                  <a:lnTo>
                    <a:pt x="1143" y="90043"/>
                  </a:lnTo>
                  <a:lnTo>
                    <a:pt x="0" y="94615"/>
                  </a:lnTo>
                  <a:lnTo>
                    <a:pt x="0" y="562610"/>
                  </a:lnTo>
                  <a:lnTo>
                    <a:pt x="1143" y="567182"/>
                  </a:lnTo>
                  <a:lnTo>
                    <a:pt x="3556" y="570611"/>
                  </a:lnTo>
                  <a:lnTo>
                    <a:pt x="5842" y="574040"/>
                  </a:lnTo>
                  <a:lnTo>
                    <a:pt x="9398" y="576453"/>
                  </a:lnTo>
                  <a:lnTo>
                    <a:pt x="14097" y="578739"/>
                  </a:lnTo>
                  <a:lnTo>
                    <a:pt x="23495" y="581025"/>
                  </a:lnTo>
                  <a:lnTo>
                    <a:pt x="786130" y="581025"/>
                  </a:lnTo>
                  <a:lnTo>
                    <a:pt x="795528" y="578739"/>
                  </a:lnTo>
                  <a:lnTo>
                    <a:pt x="800227" y="576453"/>
                  </a:lnTo>
                  <a:lnTo>
                    <a:pt x="803783" y="574040"/>
                  </a:lnTo>
                  <a:lnTo>
                    <a:pt x="806069" y="570611"/>
                  </a:lnTo>
                  <a:lnTo>
                    <a:pt x="808482" y="567182"/>
                  </a:lnTo>
                  <a:lnTo>
                    <a:pt x="809625" y="562610"/>
                  </a:lnTo>
                  <a:lnTo>
                    <a:pt x="809625" y="557911"/>
                  </a:lnTo>
                  <a:lnTo>
                    <a:pt x="809625" y="99314"/>
                  </a:lnTo>
                  <a:lnTo>
                    <a:pt x="809625" y="94615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91500" y="933450"/>
              <a:ext cx="114300" cy="1619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20125" y="933450"/>
              <a:ext cx="123825" cy="1619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05775" y="457200"/>
              <a:ext cx="714375" cy="409575"/>
            </a:xfrm>
            <a:custGeom>
              <a:avLst/>
              <a:gdLst/>
              <a:ahLst/>
              <a:cxnLst/>
              <a:rect l="l" t="t" r="r" b="b"/>
              <a:pathLst>
                <a:path w="714375" h="409575">
                  <a:moveTo>
                    <a:pt x="714375" y="0"/>
                  </a:moveTo>
                  <a:lnTo>
                    <a:pt x="0" y="0"/>
                  </a:lnTo>
                  <a:lnTo>
                    <a:pt x="0" y="409575"/>
                  </a:lnTo>
                  <a:lnTo>
                    <a:pt x="714375" y="409575"/>
                  </a:lnTo>
                  <a:lnTo>
                    <a:pt x="714375" y="363854"/>
                  </a:lnTo>
                  <a:lnTo>
                    <a:pt x="111251" y="363854"/>
                  </a:lnTo>
                  <a:lnTo>
                    <a:pt x="107696" y="362585"/>
                  </a:lnTo>
                  <a:lnTo>
                    <a:pt x="102997" y="360425"/>
                  </a:lnTo>
                  <a:lnTo>
                    <a:pt x="99568" y="356870"/>
                  </a:lnTo>
                  <a:lnTo>
                    <a:pt x="96011" y="353567"/>
                  </a:lnTo>
                  <a:lnTo>
                    <a:pt x="94869" y="350138"/>
                  </a:lnTo>
                  <a:lnTo>
                    <a:pt x="92455" y="345439"/>
                  </a:lnTo>
                  <a:lnTo>
                    <a:pt x="92455" y="337438"/>
                  </a:lnTo>
                  <a:lnTo>
                    <a:pt x="94869" y="332866"/>
                  </a:lnTo>
                  <a:lnTo>
                    <a:pt x="96011" y="328295"/>
                  </a:lnTo>
                  <a:lnTo>
                    <a:pt x="99568" y="324865"/>
                  </a:lnTo>
                  <a:lnTo>
                    <a:pt x="240029" y="187705"/>
                  </a:lnTo>
                  <a:lnTo>
                    <a:pt x="243585" y="185292"/>
                  </a:lnTo>
                  <a:lnTo>
                    <a:pt x="247015" y="183007"/>
                  </a:lnTo>
                  <a:lnTo>
                    <a:pt x="251714" y="181990"/>
                  </a:lnTo>
                  <a:lnTo>
                    <a:pt x="466625" y="181990"/>
                  </a:lnTo>
                  <a:lnTo>
                    <a:pt x="543305" y="107569"/>
                  </a:lnTo>
                  <a:lnTo>
                    <a:pt x="489457" y="107569"/>
                  </a:lnTo>
                  <a:lnTo>
                    <a:pt x="480059" y="105283"/>
                  </a:lnTo>
                  <a:lnTo>
                    <a:pt x="466090" y="89280"/>
                  </a:lnTo>
                  <a:lnTo>
                    <a:pt x="466090" y="80137"/>
                  </a:lnTo>
                  <a:lnTo>
                    <a:pt x="484758" y="61722"/>
                  </a:lnTo>
                  <a:lnTo>
                    <a:pt x="714375" y="61722"/>
                  </a:lnTo>
                  <a:lnTo>
                    <a:pt x="714375" y="0"/>
                  </a:lnTo>
                  <a:close/>
                </a:path>
                <a:path w="714375" h="409575">
                  <a:moveTo>
                    <a:pt x="256413" y="236854"/>
                  </a:moveTo>
                  <a:lnTo>
                    <a:pt x="132333" y="356870"/>
                  </a:lnTo>
                  <a:lnTo>
                    <a:pt x="128777" y="360425"/>
                  </a:lnTo>
                  <a:lnTo>
                    <a:pt x="125349" y="362585"/>
                  </a:lnTo>
                  <a:lnTo>
                    <a:pt x="120650" y="363854"/>
                  </a:lnTo>
                  <a:lnTo>
                    <a:pt x="714375" y="363854"/>
                  </a:lnTo>
                  <a:lnTo>
                    <a:pt x="714375" y="335152"/>
                  </a:lnTo>
                  <a:lnTo>
                    <a:pt x="366522" y="335152"/>
                  </a:lnTo>
                  <a:lnTo>
                    <a:pt x="357124" y="332866"/>
                  </a:lnTo>
                  <a:lnTo>
                    <a:pt x="353695" y="330708"/>
                  </a:lnTo>
                  <a:lnTo>
                    <a:pt x="350139" y="328295"/>
                  </a:lnTo>
                  <a:lnTo>
                    <a:pt x="256413" y="236854"/>
                  </a:lnTo>
                  <a:close/>
                </a:path>
                <a:path w="714375" h="409575">
                  <a:moveTo>
                    <a:pt x="574928" y="140715"/>
                  </a:moveTo>
                  <a:lnTo>
                    <a:pt x="382904" y="328295"/>
                  </a:lnTo>
                  <a:lnTo>
                    <a:pt x="366522" y="335152"/>
                  </a:lnTo>
                  <a:lnTo>
                    <a:pt x="714375" y="335152"/>
                  </a:lnTo>
                  <a:lnTo>
                    <a:pt x="714375" y="213867"/>
                  </a:lnTo>
                  <a:lnTo>
                    <a:pt x="598424" y="213867"/>
                  </a:lnTo>
                  <a:lnTo>
                    <a:pt x="593725" y="212851"/>
                  </a:lnTo>
                  <a:lnTo>
                    <a:pt x="589026" y="211709"/>
                  </a:lnTo>
                  <a:lnTo>
                    <a:pt x="585597" y="209423"/>
                  </a:lnTo>
                  <a:lnTo>
                    <a:pt x="582041" y="207137"/>
                  </a:lnTo>
                  <a:lnTo>
                    <a:pt x="578484" y="203708"/>
                  </a:lnTo>
                  <a:lnTo>
                    <a:pt x="577342" y="200151"/>
                  </a:lnTo>
                  <a:lnTo>
                    <a:pt x="574928" y="195707"/>
                  </a:lnTo>
                  <a:lnTo>
                    <a:pt x="574928" y="140715"/>
                  </a:lnTo>
                  <a:close/>
                </a:path>
                <a:path w="714375" h="409575">
                  <a:moveTo>
                    <a:pt x="466625" y="181990"/>
                  </a:moveTo>
                  <a:lnTo>
                    <a:pt x="261111" y="181990"/>
                  </a:lnTo>
                  <a:lnTo>
                    <a:pt x="264668" y="183007"/>
                  </a:lnTo>
                  <a:lnTo>
                    <a:pt x="269367" y="185292"/>
                  </a:lnTo>
                  <a:lnTo>
                    <a:pt x="272923" y="187705"/>
                  </a:lnTo>
                  <a:lnTo>
                    <a:pt x="366522" y="279146"/>
                  </a:lnTo>
                  <a:lnTo>
                    <a:pt x="466625" y="181990"/>
                  </a:lnTo>
                  <a:close/>
                </a:path>
                <a:path w="714375" h="409575">
                  <a:moveTo>
                    <a:pt x="714375" y="61722"/>
                  </a:moveTo>
                  <a:lnTo>
                    <a:pt x="603123" y="61722"/>
                  </a:lnTo>
                  <a:lnTo>
                    <a:pt x="607822" y="62991"/>
                  </a:lnTo>
                  <a:lnTo>
                    <a:pt x="611251" y="65150"/>
                  </a:lnTo>
                  <a:lnTo>
                    <a:pt x="614806" y="67437"/>
                  </a:lnTo>
                  <a:lnTo>
                    <a:pt x="618235" y="70992"/>
                  </a:lnTo>
                  <a:lnTo>
                    <a:pt x="619505" y="75564"/>
                  </a:lnTo>
                  <a:lnTo>
                    <a:pt x="621792" y="80137"/>
                  </a:lnTo>
                  <a:lnTo>
                    <a:pt x="621792" y="195707"/>
                  </a:lnTo>
                  <a:lnTo>
                    <a:pt x="619505" y="200151"/>
                  </a:lnTo>
                  <a:lnTo>
                    <a:pt x="618235" y="203708"/>
                  </a:lnTo>
                  <a:lnTo>
                    <a:pt x="614806" y="207137"/>
                  </a:lnTo>
                  <a:lnTo>
                    <a:pt x="611251" y="209423"/>
                  </a:lnTo>
                  <a:lnTo>
                    <a:pt x="607822" y="211709"/>
                  </a:lnTo>
                  <a:lnTo>
                    <a:pt x="603123" y="212851"/>
                  </a:lnTo>
                  <a:lnTo>
                    <a:pt x="598424" y="213867"/>
                  </a:lnTo>
                  <a:lnTo>
                    <a:pt x="714375" y="213867"/>
                  </a:lnTo>
                  <a:lnTo>
                    <a:pt x="714375" y="61722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743695" y="4773504"/>
            <a:ext cx="274320" cy="215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250" b="1" spc="60" dirty="0">
                <a:solidFill>
                  <a:srgbClr val="FFB600"/>
                </a:solidFill>
                <a:latin typeface="Arial"/>
                <a:cs typeface="Arial"/>
              </a:rPr>
              <a:t>29</a:t>
            </a:fld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1712" y="650493"/>
            <a:ext cx="425069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60" dirty="0">
                <a:solidFill>
                  <a:srgbClr val="434343"/>
                </a:solidFill>
              </a:rPr>
              <a:t>About </a:t>
            </a:r>
            <a:r>
              <a:rPr sz="3950" spc="-150" dirty="0">
                <a:solidFill>
                  <a:srgbClr val="434343"/>
                </a:solidFill>
              </a:rPr>
              <a:t>SAC</a:t>
            </a:r>
            <a:r>
              <a:rPr sz="3950" spc="-425" dirty="0">
                <a:solidFill>
                  <a:srgbClr val="434343"/>
                </a:solidFill>
              </a:rPr>
              <a:t> </a:t>
            </a:r>
            <a:r>
              <a:rPr sz="3950" spc="-25" dirty="0">
                <a:solidFill>
                  <a:srgbClr val="434343"/>
                </a:solidFill>
              </a:rPr>
              <a:t>Funds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1116330" y="1417256"/>
            <a:ext cx="6602730" cy="312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75" dirty="0">
                <a:solidFill>
                  <a:srgbClr val="666666"/>
                </a:solidFill>
                <a:latin typeface="Trebuchet MS"/>
                <a:cs typeface="Trebuchet MS"/>
              </a:rPr>
              <a:t>SAC</a:t>
            </a:r>
            <a:r>
              <a:rPr sz="1800" b="1" spc="-28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5" dirty="0">
                <a:solidFill>
                  <a:srgbClr val="666666"/>
                </a:solidFill>
                <a:latin typeface="Trebuchet MS"/>
                <a:cs typeface="Trebuchet MS"/>
              </a:rPr>
              <a:t>is</a:t>
            </a:r>
            <a:r>
              <a:rPr sz="1800" b="1" spc="-1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15" dirty="0">
                <a:solidFill>
                  <a:srgbClr val="666666"/>
                </a:solidFill>
                <a:latin typeface="Trebuchet MS"/>
                <a:cs typeface="Trebuchet MS"/>
              </a:rPr>
              <a:t>not</a:t>
            </a:r>
            <a:r>
              <a:rPr sz="1800" b="1" spc="-2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50" dirty="0">
                <a:solidFill>
                  <a:srgbClr val="666666"/>
                </a:solidFill>
                <a:latin typeface="Trebuchet MS"/>
                <a:cs typeface="Trebuchet MS"/>
              </a:rPr>
              <a:t>and</a:t>
            </a:r>
            <a:r>
              <a:rPr sz="1800" b="1" spc="-2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666666"/>
                </a:solidFill>
                <a:latin typeface="Trebuchet MS"/>
                <a:cs typeface="Trebuchet MS"/>
              </a:rPr>
              <a:t>never</a:t>
            </a:r>
            <a:r>
              <a:rPr sz="1800" b="1" spc="-2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55" dirty="0">
                <a:solidFill>
                  <a:srgbClr val="666666"/>
                </a:solidFill>
                <a:latin typeface="Trebuchet MS"/>
                <a:cs typeface="Trebuchet MS"/>
              </a:rPr>
              <a:t>has</a:t>
            </a:r>
            <a:r>
              <a:rPr sz="1800" b="1" spc="-2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40" dirty="0">
                <a:solidFill>
                  <a:srgbClr val="666666"/>
                </a:solidFill>
                <a:latin typeface="Trebuchet MS"/>
                <a:cs typeface="Trebuchet MS"/>
              </a:rPr>
              <a:t>been</a:t>
            </a:r>
            <a:r>
              <a:rPr sz="1800" b="1" spc="-2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666666"/>
                </a:solidFill>
                <a:latin typeface="Trebuchet MS"/>
                <a:cs typeface="Trebuchet MS"/>
              </a:rPr>
              <a:t>intended</a:t>
            </a:r>
            <a:r>
              <a:rPr sz="1800" b="1" spc="-2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800" b="1" spc="-1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85" dirty="0">
                <a:solidFill>
                  <a:srgbClr val="666666"/>
                </a:solidFill>
                <a:latin typeface="Trebuchet MS"/>
                <a:cs typeface="Trebuchet MS"/>
              </a:rPr>
              <a:t>be</a:t>
            </a:r>
            <a:r>
              <a:rPr sz="1800" b="1" spc="-2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10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800" b="1" spc="-25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100" dirty="0">
                <a:solidFill>
                  <a:srgbClr val="666666"/>
                </a:solidFill>
                <a:latin typeface="Trebuchet MS"/>
                <a:cs typeface="Trebuchet MS"/>
              </a:rPr>
              <a:t>SOLE</a:t>
            </a:r>
            <a:r>
              <a:rPr sz="1800" b="1" spc="-2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30" dirty="0">
                <a:solidFill>
                  <a:srgbClr val="666666"/>
                </a:solidFill>
                <a:latin typeface="Trebuchet MS"/>
                <a:cs typeface="Trebuchet MS"/>
              </a:rPr>
              <a:t>source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b="1" spc="1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800" b="1" spc="-1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20" dirty="0">
                <a:solidFill>
                  <a:srgbClr val="666666"/>
                </a:solidFill>
                <a:latin typeface="Trebuchet MS"/>
                <a:cs typeface="Trebuchet MS"/>
              </a:rPr>
              <a:t>funding</a:t>
            </a:r>
            <a:r>
              <a:rPr sz="1800" b="1" spc="-2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-35" dirty="0">
                <a:solidFill>
                  <a:srgbClr val="666666"/>
                </a:solidFill>
                <a:latin typeface="Trebuchet MS"/>
                <a:cs typeface="Trebuchet MS"/>
              </a:rPr>
              <a:t>for</a:t>
            </a:r>
            <a:r>
              <a:rPr sz="1800" b="1" spc="-20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5" dirty="0">
                <a:solidFill>
                  <a:srgbClr val="666666"/>
                </a:solidFill>
                <a:latin typeface="Trebuchet MS"/>
                <a:cs typeface="Trebuchet MS"/>
              </a:rPr>
              <a:t>student</a:t>
            </a:r>
            <a:r>
              <a:rPr sz="1800" b="1" spc="-2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-45" dirty="0">
                <a:solidFill>
                  <a:srgbClr val="666666"/>
                </a:solidFill>
                <a:latin typeface="Trebuchet MS"/>
                <a:cs typeface="Trebuchet MS"/>
              </a:rPr>
              <a:t>organizations.</a:t>
            </a:r>
            <a:endParaRPr sz="1800" dirty="0">
              <a:latin typeface="Trebuchet MS"/>
              <a:cs typeface="Trebuchet MS"/>
            </a:endParaRPr>
          </a:p>
          <a:p>
            <a:pPr marL="355600" marR="313055" indent="-343535">
              <a:lnSpc>
                <a:spcPct val="99100"/>
              </a:lnSpc>
              <a:spcBef>
                <a:spcPts val="265"/>
              </a:spcBef>
              <a:buClr>
                <a:srgbClr val="FFB600"/>
              </a:buClr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800" spc="60" dirty="0">
                <a:solidFill>
                  <a:srgbClr val="666666"/>
                </a:solidFill>
                <a:latin typeface="Trebuchet MS"/>
                <a:cs typeface="Trebuchet MS"/>
              </a:rPr>
              <a:t>Your </a:t>
            </a:r>
            <a:r>
              <a:rPr sz="1800" spc="5" dirty="0">
                <a:solidFill>
                  <a:srgbClr val="666666"/>
                </a:solidFill>
                <a:latin typeface="Trebuchet MS"/>
                <a:cs typeface="Trebuchet MS"/>
              </a:rPr>
              <a:t>organization </a:t>
            </a:r>
            <a:r>
              <a:rPr sz="1800" dirty="0">
                <a:solidFill>
                  <a:srgbClr val="666666"/>
                </a:solidFill>
                <a:latin typeface="Trebuchet MS"/>
                <a:cs typeface="Trebuchet MS"/>
              </a:rPr>
              <a:t>is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not </a:t>
            </a:r>
            <a:r>
              <a:rPr sz="1800" spc="40" dirty="0">
                <a:solidFill>
                  <a:srgbClr val="666666"/>
                </a:solidFill>
                <a:latin typeface="Trebuchet MS"/>
                <a:cs typeface="Trebuchet MS"/>
              </a:rPr>
              <a:t>guaranteed </a:t>
            </a:r>
            <a:r>
              <a:rPr sz="1800" spc="-5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800" spc="15" dirty="0">
                <a:solidFill>
                  <a:srgbClr val="666666"/>
                </a:solidFill>
                <a:latin typeface="Trebuchet MS"/>
                <a:cs typeface="Trebuchet MS"/>
              </a:rPr>
              <a:t>receive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800" spc="-15" dirty="0">
                <a:solidFill>
                  <a:srgbClr val="666666"/>
                </a:solidFill>
                <a:latin typeface="Trebuchet MS"/>
                <a:cs typeface="Trebuchet MS"/>
              </a:rPr>
              <a:t>full  </a:t>
            </a:r>
            <a:r>
              <a:rPr sz="1800" spc="45" dirty="0">
                <a:solidFill>
                  <a:srgbClr val="666666"/>
                </a:solidFill>
                <a:latin typeface="Trebuchet MS"/>
                <a:cs typeface="Trebuchet MS"/>
              </a:rPr>
              <a:t>amount</a:t>
            </a:r>
            <a:r>
              <a:rPr sz="18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666666"/>
                </a:solidFill>
                <a:latin typeface="Trebuchet MS"/>
                <a:cs typeface="Trebuchet MS"/>
              </a:rPr>
              <a:t>you</a:t>
            </a:r>
            <a:r>
              <a:rPr sz="1800" spc="-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request</a:t>
            </a:r>
            <a:r>
              <a:rPr sz="18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666666"/>
                </a:solidFill>
                <a:latin typeface="Trebuchet MS"/>
                <a:cs typeface="Trebuchet MS"/>
              </a:rPr>
              <a:t>or</a:t>
            </a:r>
            <a:r>
              <a:rPr sz="1800" spc="-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even</a:t>
            </a:r>
            <a:r>
              <a:rPr sz="1800" spc="-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8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666666"/>
                </a:solidFill>
                <a:latin typeface="Trebuchet MS"/>
                <a:cs typeface="Trebuchet MS"/>
              </a:rPr>
              <a:t>amount</a:t>
            </a:r>
            <a:r>
              <a:rPr sz="18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666666"/>
                </a:solidFill>
                <a:latin typeface="Trebuchet MS"/>
                <a:cs typeface="Trebuchet MS"/>
              </a:rPr>
              <a:t>voted</a:t>
            </a:r>
            <a:r>
              <a:rPr sz="18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on</a:t>
            </a:r>
            <a:r>
              <a:rPr sz="1800" spc="-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666666"/>
                </a:solidFill>
                <a:latin typeface="Trebuchet MS"/>
                <a:cs typeface="Trebuchet MS"/>
              </a:rPr>
              <a:t>in</a:t>
            </a:r>
            <a:r>
              <a:rPr sz="18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the  </a:t>
            </a:r>
            <a:r>
              <a:rPr sz="1800" spc="-15" dirty="0">
                <a:solidFill>
                  <a:srgbClr val="666666"/>
                </a:solidFill>
                <a:latin typeface="Trebuchet MS"/>
                <a:cs typeface="Trebuchet MS"/>
              </a:rPr>
              <a:t>hearing.</a:t>
            </a:r>
            <a:endParaRPr sz="1800" dirty="0">
              <a:latin typeface="Trebuchet MS"/>
              <a:cs typeface="Trebuchet MS"/>
            </a:endParaRPr>
          </a:p>
          <a:p>
            <a:pPr marL="355600" marR="189230" indent="-343535">
              <a:lnSpc>
                <a:spcPct val="99100"/>
              </a:lnSpc>
              <a:spcBef>
                <a:spcPts val="265"/>
              </a:spcBef>
              <a:buClr>
                <a:srgbClr val="FFB600"/>
              </a:buClr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800" spc="60" dirty="0">
                <a:solidFill>
                  <a:srgbClr val="666666"/>
                </a:solidFill>
                <a:latin typeface="Trebuchet MS"/>
                <a:cs typeface="Trebuchet MS"/>
              </a:rPr>
              <a:t>Your </a:t>
            </a:r>
            <a:r>
              <a:rPr sz="1800" spc="20" dirty="0">
                <a:solidFill>
                  <a:srgbClr val="666666"/>
                </a:solidFill>
                <a:latin typeface="Trebuchet MS"/>
                <a:cs typeface="Trebuchet MS"/>
              </a:rPr>
              <a:t>group,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even </a:t>
            </a:r>
            <a:r>
              <a:rPr sz="1800" spc="-110" dirty="0">
                <a:solidFill>
                  <a:srgbClr val="666666"/>
                </a:solidFill>
                <a:latin typeface="Trebuchet MS"/>
                <a:cs typeface="Trebuchet MS"/>
              </a:rPr>
              <a:t>if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requesting </a:t>
            </a:r>
            <a:r>
              <a:rPr sz="1800" spc="180" dirty="0">
                <a:solidFill>
                  <a:srgbClr val="666666"/>
                </a:solidFill>
                <a:latin typeface="Trebuchet MS"/>
                <a:cs typeface="Trebuchet MS"/>
              </a:rPr>
              <a:t>SAC </a:t>
            </a:r>
            <a:r>
              <a:rPr sz="1800" dirty="0">
                <a:solidFill>
                  <a:srgbClr val="666666"/>
                </a:solidFill>
                <a:latin typeface="Trebuchet MS"/>
                <a:cs typeface="Trebuchet MS"/>
              </a:rPr>
              <a:t>grants, </a:t>
            </a:r>
            <a:r>
              <a:rPr sz="1800" spc="80" dirty="0">
                <a:solidFill>
                  <a:srgbClr val="666666"/>
                </a:solidFill>
                <a:latin typeface="Trebuchet MS"/>
                <a:cs typeface="Trebuchet MS"/>
              </a:rPr>
              <a:t>should  </a:t>
            </a:r>
            <a:r>
              <a:rPr sz="1800" spc="20" dirty="0">
                <a:solidFill>
                  <a:srgbClr val="666666"/>
                </a:solidFill>
                <a:latin typeface="Trebuchet MS"/>
                <a:cs typeface="Trebuchet MS"/>
              </a:rPr>
              <a:t>continue</a:t>
            </a:r>
            <a:r>
              <a:rPr sz="180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8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666666"/>
                </a:solidFill>
                <a:latin typeface="Trebuchet MS"/>
                <a:cs typeface="Trebuchet MS"/>
              </a:rPr>
              <a:t>pursue</a:t>
            </a:r>
            <a:r>
              <a:rPr sz="180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and</a:t>
            </a:r>
            <a:r>
              <a:rPr sz="18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666666"/>
                </a:solidFill>
                <a:latin typeface="Trebuchet MS"/>
                <a:cs typeface="Trebuchet MS"/>
              </a:rPr>
              <a:t>maximize</a:t>
            </a:r>
            <a:r>
              <a:rPr sz="18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666666"/>
                </a:solidFill>
                <a:latin typeface="Trebuchet MS"/>
                <a:cs typeface="Trebuchet MS"/>
              </a:rPr>
              <a:t>sponsorships</a:t>
            </a:r>
            <a:r>
              <a:rPr sz="1800" spc="-1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and</a:t>
            </a:r>
            <a:r>
              <a:rPr sz="18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666666"/>
                </a:solidFill>
                <a:latin typeface="Trebuchet MS"/>
                <a:cs typeface="Trebuchet MS"/>
              </a:rPr>
              <a:t>other  </a:t>
            </a:r>
            <a:r>
              <a:rPr sz="1800" spc="25" dirty="0">
                <a:solidFill>
                  <a:srgbClr val="666666"/>
                </a:solidFill>
                <a:latin typeface="Trebuchet MS"/>
                <a:cs typeface="Trebuchet MS"/>
              </a:rPr>
              <a:t>fundraising</a:t>
            </a:r>
            <a:r>
              <a:rPr sz="18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666666"/>
                </a:solidFill>
                <a:latin typeface="Trebuchet MS"/>
                <a:cs typeface="Trebuchet MS"/>
              </a:rPr>
              <a:t>opportunities.</a:t>
            </a:r>
            <a:endParaRPr sz="1800" dirty="0">
              <a:latin typeface="Trebuchet MS"/>
              <a:cs typeface="Trebuchet MS"/>
            </a:endParaRPr>
          </a:p>
          <a:p>
            <a:pPr marL="355600" marR="64769" indent="-343535">
              <a:lnSpc>
                <a:spcPct val="99100"/>
              </a:lnSpc>
              <a:spcBef>
                <a:spcPts val="260"/>
              </a:spcBef>
              <a:buClr>
                <a:srgbClr val="FFB600"/>
              </a:buClr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800" spc="60" dirty="0">
                <a:solidFill>
                  <a:srgbClr val="666666"/>
                </a:solidFill>
                <a:latin typeface="Trebuchet MS"/>
                <a:cs typeface="Trebuchet MS"/>
              </a:rPr>
              <a:t>Your</a:t>
            </a:r>
            <a:r>
              <a:rPr sz="1800" spc="-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666666"/>
                </a:solidFill>
                <a:latin typeface="Trebuchet MS"/>
                <a:cs typeface="Trebuchet MS"/>
              </a:rPr>
              <a:t>Student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666666"/>
                </a:solidFill>
                <a:latin typeface="Trebuchet MS"/>
                <a:cs typeface="Trebuchet MS"/>
              </a:rPr>
              <a:t>Involvement</a:t>
            </a:r>
            <a:r>
              <a:rPr sz="18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666666"/>
                </a:solidFill>
                <a:latin typeface="Trebuchet MS"/>
                <a:cs typeface="Trebuchet MS"/>
              </a:rPr>
              <a:t>liaison</a:t>
            </a:r>
            <a:r>
              <a:rPr sz="18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and</a:t>
            </a:r>
            <a:r>
              <a:rPr sz="18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faculty/staff</a:t>
            </a:r>
            <a:r>
              <a:rPr sz="18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advisor  </a:t>
            </a:r>
            <a:r>
              <a:rPr sz="1800" spc="55" dirty="0">
                <a:solidFill>
                  <a:srgbClr val="666666"/>
                </a:solidFill>
                <a:latin typeface="Trebuchet MS"/>
                <a:cs typeface="Trebuchet MS"/>
              </a:rPr>
              <a:t>can </a:t>
            </a:r>
            <a:r>
              <a:rPr sz="1800" spc="95" dirty="0">
                <a:solidFill>
                  <a:srgbClr val="666666"/>
                </a:solidFill>
                <a:latin typeface="Trebuchet MS"/>
                <a:cs typeface="Trebuchet MS"/>
              </a:rPr>
              <a:t>be </a:t>
            </a:r>
            <a:r>
              <a:rPr sz="1800" spc="15" dirty="0">
                <a:solidFill>
                  <a:srgbClr val="666666"/>
                </a:solidFill>
                <a:latin typeface="Trebuchet MS"/>
                <a:cs typeface="Trebuchet MS"/>
              </a:rPr>
              <a:t>great </a:t>
            </a:r>
            <a:r>
              <a:rPr sz="1800" spc="50" dirty="0">
                <a:solidFill>
                  <a:srgbClr val="666666"/>
                </a:solidFill>
                <a:latin typeface="Trebuchet MS"/>
                <a:cs typeface="Trebuchet MS"/>
              </a:rPr>
              <a:t>resources </a:t>
            </a:r>
            <a:r>
              <a:rPr sz="1800" spc="-5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800" spc="55" dirty="0">
                <a:solidFill>
                  <a:srgbClr val="666666"/>
                </a:solidFill>
                <a:latin typeface="Trebuchet MS"/>
                <a:cs typeface="Trebuchet MS"/>
              </a:rPr>
              <a:t>help </a:t>
            </a:r>
            <a:r>
              <a:rPr sz="1800" spc="-10" dirty="0">
                <a:solidFill>
                  <a:srgbClr val="666666"/>
                </a:solidFill>
                <a:latin typeface="Trebuchet MS"/>
                <a:cs typeface="Trebuchet MS"/>
              </a:rPr>
              <a:t>with </a:t>
            </a:r>
            <a:r>
              <a:rPr sz="1800" spc="50" dirty="0">
                <a:solidFill>
                  <a:srgbClr val="666666"/>
                </a:solidFill>
                <a:latin typeface="Trebuchet MS"/>
                <a:cs typeface="Trebuchet MS"/>
              </a:rPr>
              <a:t>securing </a:t>
            </a:r>
            <a:r>
              <a:rPr sz="1800" dirty="0">
                <a:solidFill>
                  <a:srgbClr val="666666"/>
                </a:solidFill>
                <a:latin typeface="Trebuchet MS"/>
                <a:cs typeface="Trebuchet MS"/>
              </a:rPr>
              <a:t>additional  funding.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15300" y="228599"/>
            <a:ext cx="542925" cy="876300"/>
          </a:xfrm>
          <a:custGeom>
            <a:avLst/>
            <a:gdLst/>
            <a:ahLst/>
            <a:cxnLst/>
            <a:rect l="l" t="t" r="r" b="b"/>
            <a:pathLst>
              <a:path w="542925" h="876300">
                <a:moveTo>
                  <a:pt x="371475" y="321818"/>
                </a:moveTo>
                <a:lnTo>
                  <a:pt x="339344" y="349123"/>
                </a:lnTo>
                <a:lnTo>
                  <a:pt x="335534" y="351663"/>
                </a:lnTo>
                <a:lnTo>
                  <a:pt x="330454" y="353060"/>
                </a:lnTo>
                <a:lnTo>
                  <a:pt x="326517" y="351663"/>
                </a:lnTo>
                <a:lnTo>
                  <a:pt x="322707" y="349123"/>
                </a:lnTo>
                <a:lnTo>
                  <a:pt x="271399" y="304800"/>
                </a:lnTo>
                <a:lnTo>
                  <a:pt x="220218" y="349123"/>
                </a:lnTo>
                <a:lnTo>
                  <a:pt x="216281" y="351663"/>
                </a:lnTo>
                <a:lnTo>
                  <a:pt x="212471" y="353060"/>
                </a:lnTo>
                <a:lnTo>
                  <a:pt x="207391" y="351663"/>
                </a:lnTo>
                <a:lnTo>
                  <a:pt x="203581" y="349123"/>
                </a:lnTo>
                <a:lnTo>
                  <a:pt x="171450" y="321818"/>
                </a:lnTo>
                <a:lnTo>
                  <a:pt x="240665" y="647700"/>
                </a:lnTo>
                <a:lnTo>
                  <a:pt x="302133" y="647700"/>
                </a:lnTo>
                <a:lnTo>
                  <a:pt x="371475" y="321818"/>
                </a:lnTo>
                <a:close/>
              </a:path>
              <a:path w="542925" h="876300">
                <a:moveTo>
                  <a:pt x="380949" y="743013"/>
                </a:moveTo>
                <a:lnTo>
                  <a:pt x="171450" y="743013"/>
                </a:lnTo>
                <a:lnTo>
                  <a:pt x="171450" y="790575"/>
                </a:lnTo>
                <a:lnTo>
                  <a:pt x="380949" y="790575"/>
                </a:lnTo>
                <a:lnTo>
                  <a:pt x="380949" y="743013"/>
                </a:lnTo>
                <a:close/>
              </a:path>
              <a:path w="542925" h="876300">
                <a:moveTo>
                  <a:pt x="380949" y="666813"/>
                </a:moveTo>
                <a:lnTo>
                  <a:pt x="171450" y="666813"/>
                </a:lnTo>
                <a:lnTo>
                  <a:pt x="171450" y="714375"/>
                </a:lnTo>
                <a:lnTo>
                  <a:pt x="380949" y="714375"/>
                </a:lnTo>
                <a:lnTo>
                  <a:pt x="380949" y="666813"/>
                </a:lnTo>
                <a:close/>
              </a:path>
              <a:path w="542925" h="876300">
                <a:moveTo>
                  <a:pt x="381000" y="809625"/>
                </a:moveTo>
                <a:lnTo>
                  <a:pt x="171450" y="809625"/>
                </a:lnTo>
                <a:lnTo>
                  <a:pt x="171450" y="819150"/>
                </a:lnTo>
                <a:lnTo>
                  <a:pt x="267462" y="874903"/>
                </a:lnTo>
                <a:lnTo>
                  <a:pt x="276225" y="876300"/>
                </a:lnTo>
                <a:lnTo>
                  <a:pt x="284988" y="874903"/>
                </a:lnTo>
                <a:lnTo>
                  <a:pt x="363601" y="846328"/>
                </a:lnTo>
                <a:lnTo>
                  <a:pt x="381000" y="819150"/>
                </a:lnTo>
                <a:lnTo>
                  <a:pt x="381000" y="809625"/>
                </a:lnTo>
                <a:close/>
              </a:path>
              <a:path w="542925" h="876300">
                <a:moveTo>
                  <a:pt x="542925" y="270637"/>
                </a:moveTo>
                <a:lnTo>
                  <a:pt x="536448" y="215519"/>
                </a:lnTo>
                <a:lnTo>
                  <a:pt x="520954" y="165481"/>
                </a:lnTo>
                <a:lnTo>
                  <a:pt x="496570" y="119253"/>
                </a:lnTo>
                <a:lnTo>
                  <a:pt x="463169" y="79502"/>
                </a:lnTo>
                <a:lnTo>
                  <a:pt x="423291" y="46228"/>
                </a:lnTo>
                <a:lnTo>
                  <a:pt x="376936" y="21844"/>
                </a:lnTo>
                <a:lnTo>
                  <a:pt x="325501" y="5207"/>
                </a:lnTo>
                <a:lnTo>
                  <a:pt x="271526" y="0"/>
                </a:lnTo>
                <a:lnTo>
                  <a:pt x="243205" y="1270"/>
                </a:lnTo>
                <a:lnTo>
                  <a:pt x="190373" y="12827"/>
                </a:lnTo>
                <a:lnTo>
                  <a:pt x="142875" y="33401"/>
                </a:lnTo>
                <a:lnTo>
                  <a:pt x="99060" y="61595"/>
                </a:lnTo>
                <a:lnTo>
                  <a:pt x="63119" y="98806"/>
                </a:lnTo>
                <a:lnTo>
                  <a:pt x="33528" y="141097"/>
                </a:lnTo>
                <a:lnTo>
                  <a:pt x="12954" y="189865"/>
                </a:lnTo>
                <a:lnTo>
                  <a:pt x="2667" y="242443"/>
                </a:lnTo>
                <a:lnTo>
                  <a:pt x="0" y="270637"/>
                </a:lnTo>
                <a:lnTo>
                  <a:pt x="2667" y="298831"/>
                </a:lnTo>
                <a:lnTo>
                  <a:pt x="12954" y="351409"/>
                </a:lnTo>
                <a:lnTo>
                  <a:pt x="33528" y="397637"/>
                </a:lnTo>
                <a:lnTo>
                  <a:pt x="57912" y="438658"/>
                </a:lnTo>
                <a:lnTo>
                  <a:pt x="100330" y="500253"/>
                </a:lnTo>
                <a:lnTo>
                  <a:pt x="126111" y="543814"/>
                </a:lnTo>
                <a:lnTo>
                  <a:pt x="137668" y="566928"/>
                </a:lnTo>
                <a:lnTo>
                  <a:pt x="147955" y="592455"/>
                </a:lnTo>
                <a:lnTo>
                  <a:pt x="156972" y="619506"/>
                </a:lnTo>
                <a:lnTo>
                  <a:pt x="163449" y="647700"/>
                </a:lnTo>
                <a:lnTo>
                  <a:pt x="214884" y="647700"/>
                </a:lnTo>
                <a:lnTo>
                  <a:pt x="171069" y="446278"/>
                </a:lnTo>
                <a:lnTo>
                  <a:pt x="140208" y="296291"/>
                </a:lnTo>
                <a:lnTo>
                  <a:pt x="140208" y="289814"/>
                </a:lnTo>
                <a:lnTo>
                  <a:pt x="142875" y="284734"/>
                </a:lnTo>
                <a:lnTo>
                  <a:pt x="146685" y="282194"/>
                </a:lnTo>
                <a:lnTo>
                  <a:pt x="151892" y="280924"/>
                </a:lnTo>
                <a:lnTo>
                  <a:pt x="155702" y="280924"/>
                </a:lnTo>
                <a:lnTo>
                  <a:pt x="160909" y="283464"/>
                </a:lnTo>
                <a:lnTo>
                  <a:pt x="212344" y="328295"/>
                </a:lnTo>
                <a:lnTo>
                  <a:pt x="262509" y="283464"/>
                </a:lnTo>
                <a:lnTo>
                  <a:pt x="267589" y="280924"/>
                </a:lnTo>
                <a:lnTo>
                  <a:pt x="275336" y="280924"/>
                </a:lnTo>
                <a:lnTo>
                  <a:pt x="280416" y="283464"/>
                </a:lnTo>
                <a:lnTo>
                  <a:pt x="330708" y="328295"/>
                </a:lnTo>
                <a:lnTo>
                  <a:pt x="382016" y="283464"/>
                </a:lnTo>
                <a:lnTo>
                  <a:pt x="387223" y="280924"/>
                </a:lnTo>
                <a:lnTo>
                  <a:pt x="391033" y="280924"/>
                </a:lnTo>
                <a:lnTo>
                  <a:pt x="396240" y="282194"/>
                </a:lnTo>
                <a:lnTo>
                  <a:pt x="400050" y="284734"/>
                </a:lnTo>
                <a:lnTo>
                  <a:pt x="402717" y="289814"/>
                </a:lnTo>
                <a:lnTo>
                  <a:pt x="402717" y="296291"/>
                </a:lnTo>
                <a:lnTo>
                  <a:pt x="371856" y="446278"/>
                </a:lnTo>
                <a:lnTo>
                  <a:pt x="328041" y="647700"/>
                </a:lnTo>
                <a:lnTo>
                  <a:pt x="379603" y="647700"/>
                </a:lnTo>
                <a:lnTo>
                  <a:pt x="394970" y="592455"/>
                </a:lnTo>
                <a:lnTo>
                  <a:pt x="416814" y="543814"/>
                </a:lnTo>
                <a:lnTo>
                  <a:pt x="442595" y="500253"/>
                </a:lnTo>
                <a:lnTo>
                  <a:pt x="485013" y="438658"/>
                </a:lnTo>
                <a:lnTo>
                  <a:pt x="497840" y="418084"/>
                </a:lnTo>
                <a:lnTo>
                  <a:pt x="520954" y="374523"/>
                </a:lnTo>
                <a:lnTo>
                  <a:pt x="536448" y="325755"/>
                </a:lnTo>
                <a:lnTo>
                  <a:pt x="540385" y="298831"/>
                </a:lnTo>
                <a:lnTo>
                  <a:pt x="542925" y="270637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91193" y="4773504"/>
            <a:ext cx="176530" cy="215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250" b="1" spc="45" dirty="0">
                <a:solidFill>
                  <a:srgbClr val="FFB600"/>
                </a:solidFill>
                <a:latin typeface="Arial"/>
                <a:cs typeface="Arial"/>
              </a:rPr>
              <a:t>3</a:t>
            </a:fld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90525" y="381000"/>
            <a:ext cx="8362950" cy="4381500"/>
          </a:xfrm>
          <a:custGeom>
            <a:avLst/>
            <a:gdLst/>
            <a:ahLst/>
            <a:cxnLst/>
            <a:rect l="l" t="t" r="r" b="b"/>
            <a:pathLst>
              <a:path w="8362950" h="4381500">
                <a:moveTo>
                  <a:pt x="955675" y="0"/>
                </a:moveTo>
                <a:lnTo>
                  <a:pt x="7975727" y="0"/>
                </a:lnTo>
                <a:lnTo>
                  <a:pt x="8016494" y="1777"/>
                </a:lnTo>
                <a:lnTo>
                  <a:pt x="8053832" y="7112"/>
                </a:lnTo>
                <a:lnTo>
                  <a:pt x="8091170" y="17779"/>
                </a:lnTo>
                <a:lnTo>
                  <a:pt x="8160384" y="46227"/>
                </a:lnTo>
                <a:lnTo>
                  <a:pt x="8222615" y="88773"/>
                </a:lnTo>
                <a:lnTo>
                  <a:pt x="8274177" y="140208"/>
                </a:lnTo>
                <a:lnTo>
                  <a:pt x="8316722" y="202437"/>
                </a:lnTo>
                <a:lnTo>
                  <a:pt x="8345170" y="271652"/>
                </a:lnTo>
                <a:lnTo>
                  <a:pt x="8355838" y="308863"/>
                </a:lnTo>
                <a:lnTo>
                  <a:pt x="8362950" y="386969"/>
                </a:lnTo>
                <a:lnTo>
                  <a:pt x="8362950" y="3994480"/>
                </a:lnTo>
                <a:lnTo>
                  <a:pt x="8361172" y="4035298"/>
                </a:lnTo>
                <a:lnTo>
                  <a:pt x="8345170" y="4109859"/>
                </a:lnTo>
                <a:lnTo>
                  <a:pt x="8316722" y="4179087"/>
                </a:lnTo>
                <a:lnTo>
                  <a:pt x="8274177" y="4241241"/>
                </a:lnTo>
                <a:lnTo>
                  <a:pt x="8222615" y="4292739"/>
                </a:lnTo>
                <a:lnTo>
                  <a:pt x="8160384" y="4335335"/>
                </a:lnTo>
                <a:lnTo>
                  <a:pt x="8091170" y="4363732"/>
                </a:lnTo>
                <a:lnTo>
                  <a:pt x="8053832" y="4374388"/>
                </a:lnTo>
                <a:lnTo>
                  <a:pt x="7975727" y="4381500"/>
                </a:lnTo>
                <a:lnTo>
                  <a:pt x="387235" y="4381500"/>
                </a:lnTo>
                <a:lnTo>
                  <a:pt x="346405" y="4379709"/>
                </a:lnTo>
                <a:lnTo>
                  <a:pt x="271792" y="4363732"/>
                </a:lnTo>
                <a:lnTo>
                  <a:pt x="202526" y="4335335"/>
                </a:lnTo>
                <a:lnTo>
                  <a:pt x="140334" y="4292739"/>
                </a:lnTo>
                <a:lnTo>
                  <a:pt x="88811" y="4241241"/>
                </a:lnTo>
                <a:lnTo>
                  <a:pt x="46189" y="4179087"/>
                </a:lnTo>
                <a:lnTo>
                  <a:pt x="17779" y="4109859"/>
                </a:lnTo>
                <a:lnTo>
                  <a:pt x="7111" y="4072585"/>
                </a:lnTo>
                <a:lnTo>
                  <a:pt x="0" y="3994480"/>
                </a:lnTo>
                <a:lnTo>
                  <a:pt x="0" y="955166"/>
                </a:lnTo>
              </a:path>
            </a:pathLst>
          </a:custGeom>
          <a:ln w="19050">
            <a:solidFill>
              <a:srgbClr val="434343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937" y="96774"/>
            <a:ext cx="688340" cy="18580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0" b="1" spc="-1814" dirty="0">
                <a:solidFill>
                  <a:srgbClr val="434343"/>
                </a:solidFill>
                <a:latin typeface="Trebuchet MS"/>
                <a:cs typeface="Trebuchet MS"/>
              </a:rPr>
              <a:t>“</a:t>
            </a:r>
            <a:endParaRPr sz="1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41625" y="622680"/>
            <a:ext cx="3212465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spc="-10" dirty="0">
                <a:solidFill>
                  <a:srgbClr val="434343"/>
                </a:solidFill>
                <a:latin typeface="Trebuchet MS"/>
                <a:cs typeface="Trebuchet MS"/>
              </a:rPr>
              <a:t>Automatic</a:t>
            </a:r>
            <a:r>
              <a:rPr sz="3000" spc="-50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3000" spc="30" dirty="0">
                <a:solidFill>
                  <a:srgbClr val="434343"/>
                </a:solidFill>
                <a:latin typeface="Trebuchet MS"/>
                <a:cs typeface="Trebuchet MS"/>
              </a:rPr>
              <a:t>Denials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2967" y="1368107"/>
            <a:ext cx="7221220" cy="279627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95300" indent="-457834">
              <a:lnSpc>
                <a:spcPct val="100000"/>
              </a:lnSpc>
              <a:spcBef>
                <a:spcPts val="125"/>
              </a:spcBef>
              <a:buSzPct val="214285"/>
              <a:buFont typeface="Arial"/>
              <a:buChar char="●"/>
              <a:tabLst>
                <a:tab pos="495300" algn="l"/>
                <a:tab pos="495934" algn="l"/>
              </a:tabLst>
            </a:pPr>
            <a:r>
              <a:rPr lang="en-US" sz="1400" spc="30" dirty="0">
                <a:solidFill>
                  <a:srgbClr val="434343"/>
                </a:solidFill>
                <a:latin typeface="Trebuchet MS"/>
                <a:cs typeface="Trebuchet MS"/>
              </a:rPr>
              <a:t>Submitting</a:t>
            </a:r>
            <a:r>
              <a:rPr lang="en-US" sz="1400" spc="-11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400" spc="35" dirty="0">
                <a:solidFill>
                  <a:srgbClr val="434343"/>
                </a:solidFill>
                <a:latin typeface="Trebuchet MS"/>
                <a:cs typeface="Trebuchet MS"/>
              </a:rPr>
              <a:t>your</a:t>
            </a:r>
            <a:r>
              <a:rPr lang="en-US" sz="1400" spc="-2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400" spc="30" dirty="0">
                <a:solidFill>
                  <a:srgbClr val="434343"/>
                </a:solidFill>
                <a:latin typeface="Trebuchet MS"/>
                <a:cs typeface="Trebuchet MS"/>
              </a:rPr>
              <a:t>grant</a:t>
            </a:r>
            <a:r>
              <a:rPr lang="en-US" sz="1400" spc="-15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400" spc="-30" dirty="0">
                <a:solidFill>
                  <a:srgbClr val="434343"/>
                </a:solidFill>
                <a:latin typeface="Trebuchet MS"/>
                <a:cs typeface="Trebuchet MS"/>
              </a:rPr>
              <a:t>after</a:t>
            </a:r>
            <a:r>
              <a:rPr lang="en-US" sz="1400" spc="-2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400" spc="5" dirty="0">
                <a:solidFill>
                  <a:srgbClr val="434343"/>
                </a:solidFill>
                <a:latin typeface="Trebuchet MS"/>
                <a:cs typeface="Trebuchet MS"/>
              </a:rPr>
              <a:t>the</a:t>
            </a:r>
            <a:r>
              <a:rPr lang="en-US" sz="1400" spc="-6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400" spc="35" dirty="0">
                <a:solidFill>
                  <a:srgbClr val="434343"/>
                </a:solidFill>
                <a:latin typeface="Trebuchet MS"/>
                <a:cs typeface="Trebuchet MS"/>
              </a:rPr>
              <a:t>deadline</a:t>
            </a:r>
            <a:endParaRPr lang="en-US" sz="1400" dirty="0">
              <a:latin typeface="Trebuchet MS"/>
              <a:cs typeface="Trebuchet MS"/>
            </a:endParaRPr>
          </a:p>
          <a:p>
            <a:pPr marL="495300" indent="-457834">
              <a:lnSpc>
                <a:spcPct val="100000"/>
              </a:lnSpc>
              <a:spcBef>
                <a:spcPts val="575"/>
              </a:spcBef>
              <a:buSzPct val="214285"/>
              <a:buFont typeface="Arial"/>
              <a:buChar char="●"/>
              <a:tabLst>
                <a:tab pos="495300" algn="l"/>
                <a:tab pos="495934" algn="l"/>
              </a:tabLst>
            </a:pPr>
            <a:r>
              <a:rPr lang="en-US" sz="1400" spc="10" dirty="0">
                <a:solidFill>
                  <a:srgbClr val="434343"/>
                </a:solidFill>
                <a:latin typeface="Trebuchet MS"/>
                <a:cs typeface="Trebuchet MS"/>
              </a:rPr>
              <a:t>Failing </a:t>
            </a:r>
            <a:r>
              <a:rPr lang="en-US" sz="1400" spc="-5" dirty="0">
                <a:solidFill>
                  <a:srgbClr val="434343"/>
                </a:solidFill>
                <a:latin typeface="Trebuchet MS"/>
                <a:cs typeface="Trebuchet MS"/>
              </a:rPr>
              <a:t>to </a:t>
            </a:r>
            <a:r>
              <a:rPr lang="en-US" sz="1400" spc="5" dirty="0">
                <a:solidFill>
                  <a:srgbClr val="434343"/>
                </a:solidFill>
                <a:latin typeface="Trebuchet MS"/>
                <a:cs typeface="Trebuchet MS"/>
              </a:rPr>
              <a:t>attend </a:t>
            </a:r>
            <a:r>
              <a:rPr lang="en-US" sz="1400" spc="30" dirty="0">
                <a:solidFill>
                  <a:srgbClr val="434343"/>
                </a:solidFill>
                <a:latin typeface="Trebuchet MS"/>
                <a:cs typeface="Trebuchet MS"/>
              </a:rPr>
              <a:t>grant</a:t>
            </a:r>
            <a:r>
              <a:rPr lang="en-US" sz="1400" spc="-31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400" spc="-5" dirty="0">
                <a:solidFill>
                  <a:srgbClr val="434343"/>
                </a:solidFill>
                <a:latin typeface="Trebuchet MS"/>
                <a:cs typeface="Trebuchet MS"/>
              </a:rPr>
              <a:t>training</a:t>
            </a:r>
            <a:endParaRPr lang="en-US" sz="1400" dirty="0">
              <a:latin typeface="Trebuchet MS"/>
              <a:cs typeface="Trebuchet MS"/>
            </a:endParaRPr>
          </a:p>
          <a:p>
            <a:pPr marL="495300" indent="-457834">
              <a:lnSpc>
                <a:spcPct val="100000"/>
              </a:lnSpc>
              <a:spcBef>
                <a:spcPts val="575"/>
              </a:spcBef>
              <a:buSzPct val="214285"/>
              <a:buFont typeface="Arial"/>
              <a:buChar char="●"/>
              <a:tabLst>
                <a:tab pos="495300" algn="l"/>
                <a:tab pos="495934" algn="l"/>
              </a:tabLst>
            </a:pPr>
            <a:r>
              <a:rPr lang="en-US" sz="1400" spc="35" dirty="0">
                <a:solidFill>
                  <a:srgbClr val="434343"/>
                </a:solidFill>
                <a:latin typeface="Trebuchet MS"/>
                <a:cs typeface="Trebuchet MS"/>
              </a:rPr>
              <a:t>Incomplete</a:t>
            </a:r>
            <a:r>
              <a:rPr lang="en-US" sz="1400" spc="-6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400" spc="10" dirty="0">
                <a:solidFill>
                  <a:srgbClr val="434343"/>
                </a:solidFill>
                <a:latin typeface="Trebuchet MS"/>
                <a:cs typeface="Trebuchet MS"/>
              </a:rPr>
              <a:t>organization</a:t>
            </a:r>
            <a:r>
              <a:rPr lang="en-US" sz="1400" spc="-13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400" dirty="0">
                <a:solidFill>
                  <a:srgbClr val="434343"/>
                </a:solidFill>
                <a:latin typeface="Trebuchet MS"/>
                <a:cs typeface="Trebuchet MS"/>
              </a:rPr>
              <a:t>registration</a:t>
            </a:r>
            <a:r>
              <a:rPr lang="en-US" sz="1400" spc="-5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400" spc="-15" dirty="0">
                <a:solidFill>
                  <a:srgbClr val="434343"/>
                </a:solidFill>
                <a:latin typeface="Trebuchet MS"/>
                <a:cs typeface="Trebuchet MS"/>
              </a:rPr>
              <a:t>with</a:t>
            </a:r>
            <a:r>
              <a:rPr lang="en-US" sz="1400" spc="-5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400" spc="45" dirty="0">
                <a:solidFill>
                  <a:srgbClr val="434343"/>
                </a:solidFill>
                <a:latin typeface="Trebuchet MS"/>
                <a:cs typeface="Trebuchet MS"/>
              </a:rPr>
              <a:t>Student</a:t>
            </a:r>
            <a:r>
              <a:rPr lang="en-US" sz="1400" spc="-15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400" spc="35" dirty="0">
                <a:solidFill>
                  <a:srgbClr val="434343"/>
                </a:solidFill>
                <a:latin typeface="Trebuchet MS"/>
                <a:cs typeface="Trebuchet MS"/>
              </a:rPr>
              <a:t>Involvement</a:t>
            </a:r>
            <a:endParaRPr lang="en-US" sz="1400" dirty="0">
              <a:latin typeface="Trebuchet MS"/>
              <a:cs typeface="Trebuchet MS"/>
            </a:endParaRPr>
          </a:p>
          <a:p>
            <a:pPr marL="2319020">
              <a:lnSpc>
                <a:spcPts val="3304"/>
              </a:lnSpc>
              <a:spcBef>
                <a:spcPts val="1155"/>
              </a:spcBef>
            </a:pPr>
            <a:r>
              <a:rPr lang="en-US" sz="3000" b="1" spc="-65" dirty="0">
                <a:solidFill>
                  <a:srgbClr val="434343"/>
                </a:solidFill>
                <a:latin typeface="Trebuchet MS"/>
                <a:cs typeface="Trebuchet MS"/>
              </a:rPr>
              <a:t>Partial</a:t>
            </a:r>
            <a:r>
              <a:rPr lang="en-US" sz="3000" b="1" spc="-38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3000" b="1" spc="30" dirty="0">
                <a:solidFill>
                  <a:srgbClr val="434343"/>
                </a:solidFill>
                <a:latin typeface="Trebuchet MS"/>
                <a:cs typeface="Trebuchet MS"/>
              </a:rPr>
              <a:t>Denials</a:t>
            </a:r>
            <a:endParaRPr lang="en-US" sz="3000" dirty="0">
              <a:latin typeface="Trebuchet MS"/>
              <a:cs typeface="Trebuchet MS"/>
            </a:endParaRPr>
          </a:p>
          <a:p>
            <a:pPr marL="420370" lvl="1" indent="-287020">
              <a:lnSpc>
                <a:spcPts val="3135"/>
              </a:lnSpc>
              <a:buSzPct val="214285"/>
              <a:buFont typeface="Arial"/>
              <a:buChar char="●"/>
              <a:tabLst>
                <a:tab pos="421005" algn="l"/>
              </a:tabLst>
            </a:pPr>
            <a:r>
              <a:rPr lang="en-US" sz="1400" spc="-20" dirty="0">
                <a:solidFill>
                  <a:srgbClr val="434343"/>
                </a:solidFill>
                <a:latin typeface="Trebuchet MS"/>
                <a:cs typeface="Trebuchet MS"/>
              </a:rPr>
              <a:t>I</a:t>
            </a:r>
            <a:r>
              <a:rPr lang="en-US" sz="1400" spc="55" dirty="0">
                <a:solidFill>
                  <a:srgbClr val="434343"/>
                </a:solidFill>
                <a:latin typeface="Trebuchet MS"/>
                <a:cs typeface="Trebuchet MS"/>
              </a:rPr>
              <a:t>nco</a:t>
            </a:r>
            <a:r>
              <a:rPr lang="en-US" sz="1400" spc="105" dirty="0">
                <a:solidFill>
                  <a:srgbClr val="434343"/>
                </a:solidFill>
                <a:latin typeface="Trebuchet MS"/>
                <a:cs typeface="Trebuchet MS"/>
              </a:rPr>
              <a:t>m</a:t>
            </a:r>
            <a:r>
              <a:rPr lang="en-US" sz="1400" spc="114" dirty="0">
                <a:solidFill>
                  <a:srgbClr val="434343"/>
                </a:solidFill>
                <a:latin typeface="Trebuchet MS"/>
                <a:cs typeface="Trebuchet MS"/>
              </a:rPr>
              <a:t>p</a:t>
            </a:r>
            <a:r>
              <a:rPr lang="en-US" sz="1400" spc="-40" dirty="0">
                <a:solidFill>
                  <a:srgbClr val="434343"/>
                </a:solidFill>
                <a:latin typeface="Trebuchet MS"/>
                <a:cs typeface="Trebuchet MS"/>
              </a:rPr>
              <a:t>l</a:t>
            </a:r>
            <a:r>
              <a:rPr lang="en-US" sz="1400" spc="55" dirty="0">
                <a:solidFill>
                  <a:srgbClr val="434343"/>
                </a:solidFill>
                <a:latin typeface="Trebuchet MS"/>
                <a:cs typeface="Trebuchet MS"/>
              </a:rPr>
              <a:t>e</a:t>
            </a:r>
            <a:r>
              <a:rPr lang="en-US" sz="1400" spc="-110" dirty="0">
                <a:solidFill>
                  <a:srgbClr val="434343"/>
                </a:solidFill>
                <a:latin typeface="Trebuchet MS"/>
                <a:cs typeface="Trebuchet MS"/>
              </a:rPr>
              <a:t>t</a:t>
            </a:r>
            <a:r>
              <a:rPr lang="en-US" sz="1400" spc="70" dirty="0">
                <a:solidFill>
                  <a:srgbClr val="434343"/>
                </a:solidFill>
                <a:latin typeface="Trebuchet MS"/>
                <a:cs typeface="Trebuchet MS"/>
              </a:rPr>
              <a:t>e</a:t>
            </a:r>
            <a:r>
              <a:rPr lang="en-US" sz="1400" spc="-6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400" spc="70" dirty="0">
                <a:solidFill>
                  <a:srgbClr val="434343"/>
                </a:solidFill>
                <a:latin typeface="Trebuchet MS"/>
                <a:cs typeface="Trebuchet MS"/>
              </a:rPr>
              <a:t>o</a:t>
            </a:r>
            <a:r>
              <a:rPr lang="en-US" sz="1400" spc="-45" dirty="0">
                <a:solidFill>
                  <a:srgbClr val="434343"/>
                </a:solidFill>
                <a:latin typeface="Trebuchet MS"/>
                <a:cs typeface="Trebuchet MS"/>
              </a:rPr>
              <a:t>r</a:t>
            </a:r>
            <a:r>
              <a:rPr lang="en-US" sz="1400" spc="-10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400" spc="-105" dirty="0">
                <a:solidFill>
                  <a:srgbClr val="434343"/>
                </a:solidFill>
                <a:latin typeface="Trebuchet MS"/>
                <a:cs typeface="Trebuchet MS"/>
              </a:rPr>
              <a:t>i</a:t>
            </a:r>
            <a:r>
              <a:rPr lang="en-US" sz="1400" spc="55" dirty="0">
                <a:solidFill>
                  <a:srgbClr val="434343"/>
                </a:solidFill>
                <a:latin typeface="Trebuchet MS"/>
                <a:cs typeface="Trebuchet MS"/>
              </a:rPr>
              <a:t>n</a:t>
            </a:r>
            <a:r>
              <a:rPr lang="en-US" sz="1400" spc="105" dirty="0">
                <a:solidFill>
                  <a:srgbClr val="434343"/>
                </a:solidFill>
                <a:latin typeface="Trebuchet MS"/>
                <a:cs typeface="Trebuchet MS"/>
              </a:rPr>
              <a:t>s</a:t>
            </a:r>
            <a:r>
              <a:rPr lang="en-US" sz="1400" spc="55" dirty="0">
                <a:solidFill>
                  <a:srgbClr val="434343"/>
                </a:solidFill>
                <a:latin typeface="Trebuchet MS"/>
                <a:cs typeface="Trebuchet MS"/>
              </a:rPr>
              <a:t>u</a:t>
            </a:r>
            <a:r>
              <a:rPr lang="en-US" sz="1400" spc="-75" dirty="0">
                <a:solidFill>
                  <a:srgbClr val="434343"/>
                </a:solidFill>
                <a:latin typeface="Trebuchet MS"/>
                <a:cs typeface="Trebuchet MS"/>
              </a:rPr>
              <a:t>ff</a:t>
            </a:r>
            <a:r>
              <a:rPr lang="en-US" sz="1400" spc="-105" dirty="0">
                <a:solidFill>
                  <a:srgbClr val="434343"/>
                </a:solidFill>
                <a:latin typeface="Trebuchet MS"/>
                <a:cs typeface="Trebuchet MS"/>
              </a:rPr>
              <a:t>i</a:t>
            </a:r>
            <a:r>
              <a:rPr lang="en-US" sz="1400" spc="55" dirty="0">
                <a:solidFill>
                  <a:srgbClr val="434343"/>
                </a:solidFill>
                <a:latin typeface="Trebuchet MS"/>
                <a:cs typeface="Trebuchet MS"/>
              </a:rPr>
              <a:t>c</a:t>
            </a:r>
            <a:r>
              <a:rPr lang="en-US" sz="1400" spc="-105" dirty="0">
                <a:solidFill>
                  <a:srgbClr val="434343"/>
                </a:solidFill>
                <a:latin typeface="Trebuchet MS"/>
                <a:cs typeface="Trebuchet MS"/>
              </a:rPr>
              <a:t>i</a:t>
            </a:r>
            <a:r>
              <a:rPr lang="en-US" sz="1400" spc="55" dirty="0">
                <a:solidFill>
                  <a:srgbClr val="434343"/>
                </a:solidFill>
                <a:latin typeface="Trebuchet MS"/>
                <a:cs typeface="Trebuchet MS"/>
              </a:rPr>
              <a:t>en</a:t>
            </a:r>
            <a:r>
              <a:rPr lang="en-US" sz="1400" spc="-80" dirty="0">
                <a:solidFill>
                  <a:srgbClr val="434343"/>
                </a:solidFill>
                <a:latin typeface="Trebuchet MS"/>
                <a:cs typeface="Trebuchet MS"/>
              </a:rPr>
              <a:t>t</a:t>
            </a:r>
            <a:r>
              <a:rPr lang="en-US" sz="1400" spc="-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400" spc="114" dirty="0">
                <a:solidFill>
                  <a:srgbClr val="434343"/>
                </a:solidFill>
                <a:latin typeface="Trebuchet MS"/>
                <a:cs typeface="Trebuchet MS"/>
              </a:rPr>
              <a:t>d</a:t>
            </a:r>
            <a:r>
              <a:rPr lang="en-US" sz="1400" spc="70" dirty="0">
                <a:solidFill>
                  <a:srgbClr val="434343"/>
                </a:solidFill>
                <a:latin typeface="Trebuchet MS"/>
                <a:cs typeface="Trebuchet MS"/>
              </a:rPr>
              <a:t>o</a:t>
            </a:r>
            <a:r>
              <a:rPr lang="en-US" sz="1400" spc="55" dirty="0">
                <a:solidFill>
                  <a:srgbClr val="434343"/>
                </a:solidFill>
                <a:latin typeface="Trebuchet MS"/>
                <a:cs typeface="Trebuchet MS"/>
              </a:rPr>
              <a:t>cu</a:t>
            </a:r>
            <a:r>
              <a:rPr lang="en-US" sz="1400" spc="105" dirty="0">
                <a:solidFill>
                  <a:srgbClr val="434343"/>
                </a:solidFill>
                <a:latin typeface="Trebuchet MS"/>
                <a:cs typeface="Trebuchet MS"/>
              </a:rPr>
              <a:t>m</a:t>
            </a:r>
            <a:r>
              <a:rPr lang="en-US" sz="1400" spc="55" dirty="0">
                <a:solidFill>
                  <a:srgbClr val="434343"/>
                </a:solidFill>
                <a:latin typeface="Trebuchet MS"/>
                <a:cs typeface="Trebuchet MS"/>
              </a:rPr>
              <a:t>en</a:t>
            </a:r>
            <a:r>
              <a:rPr lang="en-US" sz="1400" spc="-110" dirty="0">
                <a:solidFill>
                  <a:srgbClr val="434343"/>
                </a:solidFill>
                <a:latin typeface="Trebuchet MS"/>
                <a:cs typeface="Trebuchet MS"/>
              </a:rPr>
              <a:t>t</a:t>
            </a:r>
            <a:r>
              <a:rPr lang="en-US" sz="1400" spc="10" dirty="0">
                <a:solidFill>
                  <a:srgbClr val="434343"/>
                </a:solidFill>
                <a:latin typeface="Trebuchet MS"/>
                <a:cs typeface="Trebuchet MS"/>
              </a:rPr>
              <a:t>a</a:t>
            </a:r>
            <a:r>
              <a:rPr lang="en-US" sz="1400" spc="-110" dirty="0">
                <a:solidFill>
                  <a:srgbClr val="434343"/>
                </a:solidFill>
                <a:latin typeface="Trebuchet MS"/>
                <a:cs typeface="Trebuchet MS"/>
              </a:rPr>
              <a:t>t</a:t>
            </a:r>
            <a:r>
              <a:rPr lang="en-US" sz="1400" spc="-105" dirty="0">
                <a:solidFill>
                  <a:srgbClr val="434343"/>
                </a:solidFill>
                <a:latin typeface="Trebuchet MS"/>
                <a:cs typeface="Trebuchet MS"/>
              </a:rPr>
              <a:t>i</a:t>
            </a:r>
            <a:r>
              <a:rPr lang="en-US" sz="1400" spc="70" dirty="0">
                <a:solidFill>
                  <a:srgbClr val="434343"/>
                </a:solidFill>
                <a:latin typeface="Trebuchet MS"/>
                <a:cs typeface="Trebuchet MS"/>
              </a:rPr>
              <a:t>o</a:t>
            </a:r>
            <a:r>
              <a:rPr lang="en-US" sz="1400" spc="65" dirty="0">
                <a:solidFill>
                  <a:srgbClr val="434343"/>
                </a:solidFill>
                <a:latin typeface="Trebuchet MS"/>
                <a:cs typeface="Trebuchet MS"/>
              </a:rPr>
              <a:t>n</a:t>
            </a:r>
            <a:endParaRPr lang="en-US" sz="1400" dirty="0">
              <a:latin typeface="Trebuchet MS"/>
              <a:cs typeface="Trebuchet MS"/>
            </a:endParaRPr>
          </a:p>
          <a:p>
            <a:pPr marL="1049655">
              <a:lnSpc>
                <a:spcPts val="1510"/>
              </a:lnSpc>
            </a:pPr>
            <a:r>
              <a:rPr lang="en-US" sz="1400" spc="25" dirty="0">
                <a:solidFill>
                  <a:srgbClr val="434343"/>
                </a:solidFill>
                <a:latin typeface="Trebuchet MS"/>
                <a:cs typeface="Trebuchet MS"/>
              </a:rPr>
              <a:t>All</a:t>
            </a:r>
            <a:r>
              <a:rPr lang="en-US" sz="1400" spc="-13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400" spc="-35" dirty="0">
                <a:solidFill>
                  <a:srgbClr val="434343"/>
                </a:solidFill>
                <a:latin typeface="Trebuchet MS"/>
                <a:cs typeface="Trebuchet MS"/>
              </a:rPr>
              <a:t>justification</a:t>
            </a:r>
            <a:r>
              <a:rPr lang="en-US" sz="1400" spc="10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400" spc="45" dirty="0">
                <a:solidFill>
                  <a:srgbClr val="434343"/>
                </a:solidFill>
                <a:latin typeface="Trebuchet MS"/>
                <a:cs typeface="Trebuchet MS"/>
              </a:rPr>
              <a:t>must</a:t>
            </a:r>
            <a:r>
              <a:rPr lang="en-US" sz="140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400" spc="95" dirty="0">
                <a:solidFill>
                  <a:srgbClr val="434343"/>
                </a:solidFill>
                <a:latin typeface="Trebuchet MS"/>
                <a:cs typeface="Trebuchet MS"/>
              </a:rPr>
              <a:t>be</a:t>
            </a:r>
            <a:r>
              <a:rPr lang="en-US" sz="1400" spc="-13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400" spc="95" dirty="0">
                <a:solidFill>
                  <a:srgbClr val="434343"/>
                </a:solidFill>
                <a:latin typeface="Trebuchet MS"/>
                <a:cs typeface="Trebuchet MS"/>
              </a:rPr>
              <a:t>NON-EDITABLE,</a:t>
            </a:r>
            <a:r>
              <a:rPr lang="en-US" sz="1400" spc="-22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400" spc="15" dirty="0">
                <a:solidFill>
                  <a:srgbClr val="434343"/>
                </a:solidFill>
                <a:latin typeface="Trebuchet MS"/>
                <a:cs typeface="Trebuchet MS"/>
              </a:rPr>
              <a:t>follow</a:t>
            </a:r>
            <a:r>
              <a:rPr lang="en-US" sz="1400" spc="-8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400" spc="25" dirty="0">
                <a:solidFill>
                  <a:srgbClr val="434343"/>
                </a:solidFill>
                <a:latin typeface="Trebuchet MS"/>
                <a:cs typeface="Trebuchet MS"/>
              </a:rPr>
              <a:t>our</a:t>
            </a:r>
            <a:r>
              <a:rPr lang="en-US" sz="1400" spc="-2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400" spc="50" dirty="0">
                <a:solidFill>
                  <a:srgbClr val="434343"/>
                </a:solidFill>
                <a:latin typeface="Trebuchet MS"/>
                <a:cs typeface="Trebuchet MS"/>
              </a:rPr>
              <a:t>published</a:t>
            </a:r>
            <a:r>
              <a:rPr lang="en-US" sz="1400" spc="-18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400" spc="-5" dirty="0">
                <a:solidFill>
                  <a:srgbClr val="434343"/>
                </a:solidFill>
                <a:latin typeface="Trebuchet MS"/>
                <a:cs typeface="Trebuchet MS"/>
              </a:rPr>
              <a:t>policies,</a:t>
            </a:r>
            <a:r>
              <a:rPr lang="en-US" sz="1400" spc="-6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400" spc="55" dirty="0">
                <a:solidFill>
                  <a:srgbClr val="434343"/>
                </a:solidFill>
                <a:latin typeface="Trebuchet MS"/>
                <a:cs typeface="Trebuchet MS"/>
              </a:rPr>
              <a:t>and</a:t>
            </a:r>
            <a:endParaRPr lang="en-US" sz="1400" dirty="0">
              <a:latin typeface="Trebuchet MS"/>
              <a:cs typeface="Trebuchet MS"/>
            </a:endParaRPr>
          </a:p>
          <a:p>
            <a:pPr marL="1049655">
              <a:lnSpc>
                <a:spcPct val="100000"/>
              </a:lnSpc>
              <a:spcBef>
                <a:spcPts val="50"/>
              </a:spcBef>
            </a:pPr>
            <a:r>
              <a:rPr lang="en-US" sz="1400" spc="30" dirty="0">
                <a:solidFill>
                  <a:srgbClr val="434343"/>
                </a:solidFill>
                <a:latin typeface="Trebuchet MS"/>
                <a:cs typeface="Trebuchet MS"/>
              </a:rPr>
              <a:t>include</a:t>
            </a:r>
            <a:r>
              <a:rPr lang="en-US" sz="1400" spc="-7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400" spc="-20" dirty="0">
                <a:solidFill>
                  <a:srgbClr val="434343"/>
                </a:solidFill>
                <a:latin typeface="Trebuchet MS"/>
                <a:cs typeface="Trebuchet MS"/>
              </a:rPr>
              <a:t>all</a:t>
            </a:r>
            <a:r>
              <a:rPr lang="en-US" sz="1400" spc="-6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400" spc="15" dirty="0">
                <a:solidFill>
                  <a:srgbClr val="434343"/>
                </a:solidFill>
                <a:latin typeface="Trebuchet MS"/>
                <a:cs typeface="Trebuchet MS"/>
              </a:rPr>
              <a:t>items</a:t>
            </a:r>
            <a:r>
              <a:rPr lang="en-US" sz="1400" spc="-7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400" spc="75" dirty="0">
                <a:solidFill>
                  <a:srgbClr val="434343"/>
                </a:solidFill>
                <a:latin typeface="Trebuchet MS"/>
                <a:cs typeface="Trebuchet MS"/>
              </a:rPr>
              <a:t>needed</a:t>
            </a:r>
            <a:r>
              <a:rPr lang="en-US" sz="1400" spc="-114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400" spc="-15" dirty="0">
                <a:solidFill>
                  <a:srgbClr val="434343"/>
                </a:solidFill>
                <a:latin typeface="Trebuchet MS"/>
                <a:cs typeface="Trebuchet MS"/>
              </a:rPr>
              <a:t>for</a:t>
            </a:r>
            <a:r>
              <a:rPr lang="en-US" sz="1400" spc="-2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400" spc="5" dirty="0">
                <a:solidFill>
                  <a:srgbClr val="434343"/>
                </a:solidFill>
                <a:latin typeface="Trebuchet MS"/>
                <a:cs typeface="Trebuchet MS"/>
              </a:rPr>
              <a:t>the</a:t>
            </a:r>
            <a:r>
              <a:rPr lang="en-US" sz="1400" spc="-6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400" spc="30" dirty="0">
                <a:solidFill>
                  <a:srgbClr val="434343"/>
                </a:solidFill>
                <a:latin typeface="Trebuchet MS"/>
                <a:cs typeface="Trebuchet MS"/>
              </a:rPr>
              <a:t>grant</a:t>
            </a:r>
            <a:endParaRPr lang="en-US" sz="1400" dirty="0">
              <a:latin typeface="Trebuchet MS"/>
              <a:cs typeface="Trebuchet MS"/>
            </a:endParaRPr>
          </a:p>
          <a:p>
            <a:pPr marL="591820" lvl="1" indent="-458470">
              <a:lnSpc>
                <a:spcPct val="100000"/>
              </a:lnSpc>
              <a:spcBef>
                <a:spcPts val="575"/>
              </a:spcBef>
              <a:buSzPct val="214285"/>
              <a:buFont typeface="Arial"/>
              <a:buChar char="●"/>
              <a:tabLst>
                <a:tab pos="591820" algn="l"/>
                <a:tab pos="592455" algn="l"/>
              </a:tabLst>
            </a:pPr>
            <a:r>
              <a:rPr lang="en-US" sz="1400" spc="35" dirty="0">
                <a:solidFill>
                  <a:srgbClr val="434343"/>
                </a:solidFill>
                <a:latin typeface="Trebuchet MS"/>
                <a:cs typeface="Trebuchet MS"/>
              </a:rPr>
              <a:t>Incomplete </a:t>
            </a:r>
            <a:r>
              <a:rPr lang="en-US" sz="1400" spc="30" dirty="0">
                <a:solidFill>
                  <a:srgbClr val="434343"/>
                </a:solidFill>
                <a:latin typeface="Trebuchet MS"/>
                <a:cs typeface="Trebuchet MS"/>
              </a:rPr>
              <a:t>grant</a:t>
            </a:r>
            <a:r>
              <a:rPr lang="en-US" sz="1400" spc="-26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400" spc="5" dirty="0">
                <a:solidFill>
                  <a:srgbClr val="434343"/>
                </a:solidFill>
                <a:latin typeface="Trebuchet MS"/>
                <a:cs typeface="Trebuchet MS"/>
              </a:rPr>
              <a:t>application</a:t>
            </a:r>
            <a:endParaRPr lang="en-US" sz="1400" dirty="0">
              <a:latin typeface="Trebuchet MS"/>
              <a:cs typeface="Trebuchet MS"/>
            </a:endParaRPr>
          </a:p>
          <a:p>
            <a:pPr marL="591820" lvl="1" indent="-458470">
              <a:lnSpc>
                <a:spcPct val="100000"/>
              </a:lnSpc>
              <a:spcBef>
                <a:spcPts val="645"/>
              </a:spcBef>
              <a:buSzPct val="214285"/>
              <a:buFont typeface="Arial"/>
              <a:buChar char="●"/>
              <a:tabLst>
                <a:tab pos="591820" algn="l"/>
                <a:tab pos="592455" algn="l"/>
              </a:tabLst>
            </a:pPr>
            <a:r>
              <a:rPr lang="en-US" sz="1400" spc="55" dirty="0">
                <a:solidFill>
                  <a:srgbClr val="434343"/>
                </a:solidFill>
                <a:latin typeface="Trebuchet MS"/>
                <a:cs typeface="Trebuchet MS"/>
              </a:rPr>
              <a:t>Request</a:t>
            </a:r>
            <a:r>
              <a:rPr lang="en-US" sz="1400" spc="-8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400" spc="-15" dirty="0">
                <a:solidFill>
                  <a:srgbClr val="434343"/>
                </a:solidFill>
                <a:latin typeface="Trebuchet MS"/>
                <a:cs typeface="Trebuchet MS"/>
              </a:rPr>
              <a:t>for</a:t>
            </a:r>
            <a:r>
              <a:rPr lang="en-US" sz="1400" spc="-2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400" spc="40" dirty="0">
                <a:solidFill>
                  <a:srgbClr val="434343"/>
                </a:solidFill>
                <a:latin typeface="Trebuchet MS"/>
                <a:cs typeface="Trebuchet MS"/>
              </a:rPr>
              <a:t>a</a:t>
            </a:r>
            <a:r>
              <a:rPr lang="en-US" sz="1400" spc="-8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400" spc="50" dirty="0">
                <a:solidFill>
                  <a:srgbClr val="434343"/>
                </a:solidFill>
                <a:latin typeface="Trebuchet MS"/>
                <a:cs typeface="Trebuchet MS"/>
              </a:rPr>
              <a:t>non-fundable</a:t>
            </a:r>
            <a:r>
              <a:rPr lang="en-US" sz="1400" spc="-13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400" spc="-5" dirty="0">
                <a:solidFill>
                  <a:srgbClr val="434343"/>
                </a:solidFill>
                <a:latin typeface="Trebuchet MS"/>
                <a:cs typeface="Trebuchet MS"/>
              </a:rPr>
              <a:t>item</a:t>
            </a:r>
            <a:endParaRPr lang="en-US" sz="1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0525" y="381000"/>
            <a:ext cx="8362950" cy="4381500"/>
          </a:xfrm>
          <a:custGeom>
            <a:avLst/>
            <a:gdLst/>
            <a:ahLst/>
            <a:cxnLst/>
            <a:rect l="l" t="t" r="r" b="b"/>
            <a:pathLst>
              <a:path w="8362950" h="4381500">
                <a:moveTo>
                  <a:pt x="7407275" y="0"/>
                </a:moveTo>
                <a:lnTo>
                  <a:pt x="387235" y="0"/>
                </a:lnTo>
                <a:lnTo>
                  <a:pt x="346405" y="1777"/>
                </a:lnTo>
                <a:lnTo>
                  <a:pt x="309079" y="7112"/>
                </a:lnTo>
                <a:lnTo>
                  <a:pt x="271792" y="17779"/>
                </a:lnTo>
                <a:lnTo>
                  <a:pt x="202526" y="46227"/>
                </a:lnTo>
                <a:lnTo>
                  <a:pt x="140334" y="88773"/>
                </a:lnTo>
                <a:lnTo>
                  <a:pt x="88811" y="140208"/>
                </a:lnTo>
                <a:lnTo>
                  <a:pt x="46189" y="202437"/>
                </a:lnTo>
                <a:lnTo>
                  <a:pt x="17779" y="271652"/>
                </a:lnTo>
                <a:lnTo>
                  <a:pt x="7111" y="308863"/>
                </a:lnTo>
                <a:lnTo>
                  <a:pt x="0" y="386969"/>
                </a:lnTo>
                <a:lnTo>
                  <a:pt x="0" y="3994480"/>
                </a:lnTo>
                <a:lnTo>
                  <a:pt x="1790" y="4035298"/>
                </a:lnTo>
                <a:lnTo>
                  <a:pt x="17779" y="4109859"/>
                </a:lnTo>
                <a:lnTo>
                  <a:pt x="46189" y="4179087"/>
                </a:lnTo>
                <a:lnTo>
                  <a:pt x="88811" y="4241241"/>
                </a:lnTo>
                <a:lnTo>
                  <a:pt x="140334" y="4292739"/>
                </a:lnTo>
                <a:lnTo>
                  <a:pt x="202526" y="4335335"/>
                </a:lnTo>
                <a:lnTo>
                  <a:pt x="271792" y="4363732"/>
                </a:lnTo>
                <a:lnTo>
                  <a:pt x="309079" y="4374388"/>
                </a:lnTo>
                <a:lnTo>
                  <a:pt x="387235" y="4381500"/>
                </a:lnTo>
                <a:lnTo>
                  <a:pt x="7975727" y="4381500"/>
                </a:lnTo>
                <a:lnTo>
                  <a:pt x="8016494" y="4379709"/>
                </a:lnTo>
                <a:lnTo>
                  <a:pt x="8091170" y="4363732"/>
                </a:lnTo>
                <a:lnTo>
                  <a:pt x="8160384" y="4335335"/>
                </a:lnTo>
                <a:lnTo>
                  <a:pt x="8222615" y="4292739"/>
                </a:lnTo>
                <a:lnTo>
                  <a:pt x="8274177" y="4241241"/>
                </a:lnTo>
                <a:lnTo>
                  <a:pt x="8316722" y="4179087"/>
                </a:lnTo>
                <a:lnTo>
                  <a:pt x="8345170" y="4109859"/>
                </a:lnTo>
                <a:lnTo>
                  <a:pt x="8355838" y="4072585"/>
                </a:lnTo>
                <a:lnTo>
                  <a:pt x="8362950" y="3994480"/>
                </a:lnTo>
                <a:lnTo>
                  <a:pt x="8362950" y="955166"/>
                </a:lnTo>
              </a:path>
            </a:pathLst>
          </a:custGeom>
          <a:ln w="19050">
            <a:solidFill>
              <a:srgbClr val="434343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5492" y="2635994"/>
            <a:ext cx="3987165" cy="1571625"/>
          </a:xfrm>
          <a:prstGeom prst="rect">
            <a:avLst/>
          </a:prstGeom>
        </p:spPr>
        <p:txBody>
          <a:bodyPr vert="horz" wrap="square" lIns="0" tIns="405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90"/>
              </a:spcBef>
            </a:pPr>
            <a:r>
              <a:rPr sz="4800" b="1" spc="15" dirty="0">
                <a:solidFill>
                  <a:srgbClr val="434343"/>
                </a:solidFill>
                <a:latin typeface="Arial"/>
                <a:cs typeface="Arial"/>
              </a:rPr>
              <a:t>Justifications</a:t>
            </a:r>
            <a:endParaRPr sz="4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Show</a:t>
            </a:r>
            <a:r>
              <a:rPr sz="18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us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rebuchet MS"/>
                <a:cs typeface="Trebuchet MS"/>
              </a:rPr>
              <a:t>where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Trebuchet MS"/>
                <a:cs typeface="Trebuchet MS"/>
              </a:rPr>
              <a:t>your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Trebuchet MS"/>
                <a:cs typeface="Trebuchet MS"/>
              </a:rPr>
              <a:t>money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8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going.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936610" y="0"/>
            <a:ext cx="720725" cy="1491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130" dirty="0">
                <a:solidFill>
                  <a:srgbClr val="434343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1712" y="943864"/>
            <a:ext cx="6655434" cy="907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750" spc="180" dirty="0">
                <a:solidFill>
                  <a:srgbClr val="434343"/>
                </a:solidFill>
              </a:rPr>
              <a:t>Overall</a:t>
            </a:r>
            <a:r>
              <a:rPr sz="5750" spc="-365" dirty="0">
                <a:solidFill>
                  <a:srgbClr val="434343"/>
                </a:solidFill>
              </a:rPr>
              <a:t> </a:t>
            </a:r>
            <a:r>
              <a:rPr sz="5750" spc="70" dirty="0"/>
              <a:t>Guidelines</a:t>
            </a:r>
            <a:endParaRPr sz="5750"/>
          </a:p>
        </p:txBody>
      </p:sp>
      <p:sp>
        <p:nvSpPr>
          <p:cNvPr id="3" name="object 3"/>
          <p:cNvSpPr txBox="1"/>
          <p:nvPr/>
        </p:nvSpPr>
        <p:spPr>
          <a:xfrm>
            <a:off x="1001712" y="1957431"/>
            <a:ext cx="5814695" cy="218186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715"/>
              </a:spcBef>
            </a:pPr>
            <a:r>
              <a:rPr sz="1800" spc="25" dirty="0">
                <a:solidFill>
                  <a:srgbClr val="666666"/>
                </a:solidFill>
                <a:latin typeface="Trebuchet MS"/>
                <a:cs typeface="Trebuchet MS"/>
              </a:rPr>
              <a:t>All </a:t>
            </a:r>
            <a:r>
              <a:rPr sz="1800" spc="-30" dirty="0">
                <a:solidFill>
                  <a:srgbClr val="666666"/>
                </a:solidFill>
                <a:latin typeface="Trebuchet MS"/>
                <a:cs typeface="Trebuchet MS"/>
              </a:rPr>
              <a:t>justifications</a:t>
            </a:r>
            <a:r>
              <a:rPr sz="1800" spc="-1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666666"/>
                </a:solidFill>
                <a:latin typeface="Trebuchet MS"/>
                <a:cs typeface="Trebuchet MS"/>
              </a:rPr>
              <a:t>need...</a:t>
            </a:r>
            <a:endParaRPr sz="1800" dirty="0">
              <a:latin typeface="Trebuchet MS"/>
              <a:cs typeface="Trebuchet MS"/>
            </a:endParaRPr>
          </a:p>
          <a:p>
            <a:pPr marL="469900" indent="-343535">
              <a:lnSpc>
                <a:spcPct val="100000"/>
              </a:lnSpc>
              <a:spcBef>
                <a:spcPts val="620"/>
              </a:spcBef>
              <a:buClr>
                <a:srgbClr val="FFB600"/>
              </a:buClr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z="1800" spc="204" dirty="0">
                <a:solidFill>
                  <a:srgbClr val="666666"/>
                </a:solidFill>
                <a:latin typeface="Trebuchet MS"/>
                <a:cs typeface="Trebuchet MS"/>
              </a:rPr>
              <a:t>NUMBERS</a:t>
            </a:r>
            <a:r>
              <a:rPr sz="1800" spc="-3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and </a:t>
            </a:r>
            <a:r>
              <a:rPr sz="1800" spc="60" dirty="0">
                <a:solidFill>
                  <a:srgbClr val="666666"/>
                </a:solidFill>
                <a:latin typeface="Trebuchet MS"/>
                <a:cs typeface="Trebuchet MS"/>
              </a:rPr>
              <a:t>amounts</a:t>
            </a:r>
            <a:endParaRPr sz="1800" dirty="0">
              <a:latin typeface="Trebuchet MS"/>
              <a:cs typeface="Trebuchet MS"/>
            </a:endParaRPr>
          </a:p>
          <a:p>
            <a:pPr marL="469900" indent="-343535">
              <a:lnSpc>
                <a:spcPts val="2130"/>
              </a:lnSpc>
              <a:spcBef>
                <a:spcPts val="20"/>
              </a:spcBef>
              <a:buClr>
                <a:srgbClr val="FFB600"/>
              </a:buClr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z="1800" spc="15" dirty="0">
                <a:solidFill>
                  <a:srgbClr val="666666"/>
                </a:solidFill>
                <a:latin typeface="Trebuchet MS"/>
                <a:cs typeface="Trebuchet MS"/>
              </a:rPr>
              <a:t>Itemized</a:t>
            </a:r>
            <a:r>
              <a:rPr sz="18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lists</a:t>
            </a:r>
            <a:r>
              <a:rPr sz="1800" spc="-8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8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666666"/>
                </a:solidFill>
                <a:latin typeface="Trebuchet MS"/>
                <a:cs typeface="Trebuchet MS"/>
              </a:rPr>
              <a:t>what</a:t>
            </a:r>
            <a:r>
              <a:rPr sz="18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666666"/>
                </a:solidFill>
                <a:latin typeface="Trebuchet MS"/>
                <a:cs typeface="Trebuchet MS"/>
              </a:rPr>
              <a:t>you</a:t>
            </a:r>
            <a:r>
              <a:rPr sz="1800" spc="-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666666"/>
                </a:solidFill>
                <a:latin typeface="Trebuchet MS"/>
                <a:cs typeface="Trebuchet MS"/>
              </a:rPr>
              <a:t>are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666666"/>
                </a:solidFill>
                <a:latin typeface="Trebuchet MS"/>
                <a:cs typeface="Trebuchet MS"/>
              </a:rPr>
              <a:t>purchasing</a:t>
            </a:r>
            <a:endParaRPr sz="1800" dirty="0">
              <a:latin typeface="Trebuchet MS"/>
              <a:cs typeface="Trebuchet MS"/>
            </a:endParaRPr>
          </a:p>
          <a:p>
            <a:pPr marL="469900" indent="-343535">
              <a:lnSpc>
                <a:spcPts val="2130"/>
              </a:lnSpc>
              <a:buClr>
                <a:srgbClr val="FFB600"/>
              </a:buClr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z="1800" spc="90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800" spc="95" dirty="0">
                <a:solidFill>
                  <a:srgbClr val="666666"/>
                </a:solidFill>
                <a:latin typeface="Trebuchet MS"/>
                <a:cs typeface="Trebuchet MS"/>
              </a:rPr>
              <a:t>be</a:t>
            </a:r>
            <a:r>
              <a:rPr sz="1800" spc="-3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Trebuchet MS"/>
                <a:cs typeface="Trebuchet MS"/>
              </a:rPr>
              <a:t>current </a:t>
            </a:r>
            <a:r>
              <a:rPr sz="1800" spc="20" dirty="0">
                <a:solidFill>
                  <a:srgbClr val="666666"/>
                </a:solidFill>
                <a:latin typeface="Trebuchet MS"/>
                <a:cs typeface="Trebuchet MS"/>
              </a:rPr>
              <a:t>(requested </a:t>
            </a:r>
            <a:r>
              <a:rPr sz="1800" spc="-10" dirty="0">
                <a:solidFill>
                  <a:srgbClr val="666666"/>
                </a:solidFill>
                <a:latin typeface="Trebuchet MS"/>
                <a:cs typeface="Trebuchet MS"/>
              </a:rPr>
              <a:t>this </a:t>
            </a:r>
            <a:r>
              <a:rPr sz="1800" spc="30" dirty="0">
                <a:solidFill>
                  <a:srgbClr val="666666"/>
                </a:solidFill>
                <a:latin typeface="Trebuchet MS"/>
                <a:cs typeface="Trebuchet MS"/>
              </a:rPr>
              <a:t>semester)</a:t>
            </a:r>
            <a:endParaRPr sz="1800" dirty="0">
              <a:latin typeface="Trebuchet MS"/>
              <a:cs typeface="Trebuchet MS"/>
            </a:endParaRPr>
          </a:p>
          <a:p>
            <a:pPr marL="469900" indent="-343535">
              <a:lnSpc>
                <a:spcPct val="100000"/>
              </a:lnSpc>
              <a:spcBef>
                <a:spcPts val="20"/>
              </a:spcBef>
              <a:buClr>
                <a:srgbClr val="FFB600"/>
              </a:buClr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z="1800" spc="75" dirty="0">
                <a:solidFill>
                  <a:srgbClr val="666666"/>
                </a:solidFill>
                <a:latin typeface="Trebuchet MS"/>
                <a:cs typeface="Trebuchet MS"/>
              </a:rPr>
              <a:t>Unable </a:t>
            </a:r>
            <a:r>
              <a:rPr sz="1800" spc="-5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800" spc="-20" dirty="0">
                <a:solidFill>
                  <a:srgbClr val="666666"/>
                </a:solidFill>
                <a:latin typeface="Trebuchet MS"/>
                <a:cs typeface="Trebuchet MS"/>
              </a:rPr>
              <a:t>edit (PDF, </a:t>
            </a:r>
            <a:r>
              <a:rPr sz="1800" spc="25" dirty="0">
                <a:solidFill>
                  <a:srgbClr val="666666"/>
                </a:solidFill>
                <a:latin typeface="Trebuchet MS"/>
                <a:cs typeface="Trebuchet MS"/>
              </a:rPr>
              <a:t>screenshot,</a:t>
            </a:r>
            <a:r>
              <a:rPr sz="1800" spc="-3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666666"/>
                </a:solidFill>
                <a:latin typeface="Trebuchet MS"/>
                <a:cs typeface="Trebuchet MS"/>
              </a:rPr>
              <a:t>etc.)</a:t>
            </a:r>
            <a:endParaRPr sz="1800" dirty="0">
              <a:latin typeface="Trebuchet MS"/>
              <a:cs typeface="Trebuchet MS"/>
            </a:endParaRPr>
          </a:p>
          <a:p>
            <a:pPr marL="12700" marR="5080">
              <a:lnSpc>
                <a:spcPct val="100899"/>
              </a:lnSpc>
              <a:spcBef>
                <a:spcPts val="600"/>
              </a:spcBef>
            </a:pPr>
            <a:r>
              <a:rPr sz="1800" spc="60" dirty="0">
                <a:solidFill>
                  <a:srgbClr val="666666"/>
                </a:solidFill>
                <a:latin typeface="Trebuchet MS"/>
                <a:cs typeface="Trebuchet MS"/>
              </a:rPr>
              <a:t>Your</a:t>
            </a:r>
            <a:r>
              <a:rPr sz="180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key</a:t>
            </a:r>
            <a:r>
              <a:rPr sz="18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800" spc="-1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666666"/>
                </a:solidFill>
                <a:latin typeface="Trebuchet MS"/>
                <a:cs typeface="Trebuchet MS"/>
              </a:rPr>
              <a:t>success:</a:t>
            </a:r>
            <a:r>
              <a:rPr sz="1800" spc="-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5" dirty="0">
                <a:solidFill>
                  <a:srgbClr val="666666"/>
                </a:solidFill>
                <a:latin typeface="Trebuchet MS"/>
                <a:cs typeface="Trebuchet MS"/>
              </a:rPr>
              <a:t>non-editable</a:t>
            </a:r>
            <a:r>
              <a:rPr sz="1800" b="1" spc="-2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-35" dirty="0">
                <a:solidFill>
                  <a:srgbClr val="666666"/>
                </a:solidFill>
                <a:latin typeface="Trebuchet MS"/>
                <a:cs typeface="Trebuchet MS"/>
              </a:rPr>
              <a:t>verifiable</a:t>
            </a:r>
            <a:r>
              <a:rPr sz="1800" b="1" spc="-3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b="1" spc="-30" dirty="0">
                <a:solidFill>
                  <a:srgbClr val="666666"/>
                </a:solidFill>
                <a:latin typeface="Trebuchet MS"/>
                <a:cs typeface="Trebuchet MS"/>
              </a:rPr>
              <a:t>third-party  </a:t>
            </a:r>
            <a:r>
              <a:rPr sz="1800" b="1" spc="-50" dirty="0">
                <a:solidFill>
                  <a:srgbClr val="666666"/>
                </a:solidFill>
                <a:latin typeface="Trebuchet MS"/>
                <a:cs typeface="Trebuchet MS"/>
              </a:rPr>
              <a:t>justification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87868" y="323215"/>
            <a:ext cx="869950" cy="787400"/>
          </a:xfrm>
          <a:custGeom>
            <a:avLst/>
            <a:gdLst/>
            <a:ahLst/>
            <a:cxnLst/>
            <a:rect l="l" t="t" r="r" b="b"/>
            <a:pathLst>
              <a:path w="869950" h="787400">
                <a:moveTo>
                  <a:pt x="717930" y="612139"/>
                </a:moveTo>
                <a:lnTo>
                  <a:pt x="233552" y="612139"/>
                </a:lnTo>
                <a:lnTo>
                  <a:pt x="259333" y="628650"/>
                </a:lnTo>
                <a:lnTo>
                  <a:pt x="316864" y="654050"/>
                </a:lnTo>
                <a:lnTo>
                  <a:pt x="377825" y="673100"/>
                </a:lnTo>
                <a:lnTo>
                  <a:pt x="440181" y="683260"/>
                </a:lnTo>
                <a:lnTo>
                  <a:pt x="470788" y="684529"/>
                </a:lnTo>
                <a:lnTo>
                  <a:pt x="501776" y="777239"/>
                </a:lnTo>
                <a:lnTo>
                  <a:pt x="536701" y="787400"/>
                </a:lnTo>
                <a:lnTo>
                  <a:pt x="571626" y="673100"/>
                </a:lnTo>
                <a:lnTo>
                  <a:pt x="589533" y="671829"/>
                </a:lnTo>
                <a:lnTo>
                  <a:pt x="606678" y="668020"/>
                </a:lnTo>
                <a:lnTo>
                  <a:pt x="622680" y="665479"/>
                </a:lnTo>
                <a:lnTo>
                  <a:pt x="638936" y="660400"/>
                </a:lnTo>
                <a:lnTo>
                  <a:pt x="654430" y="654050"/>
                </a:lnTo>
                <a:lnTo>
                  <a:pt x="668781" y="647700"/>
                </a:lnTo>
                <a:lnTo>
                  <a:pt x="683513" y="638810"/>
                </a:lnTo>
                <a:lnTo>
                  <a:pt x="697483" y="629920"/>
                </a:lnTo>
                <a:lnTo>
                  <a:pt x="717930" y="612139"/>
                </a:lnTo>
                <a:close/>
              </a:path>
              <a:path w="869950" h="787400">
                <a:moveTo>
                  <a:pt x="55372" y="204470"/>
                </a:moveTo>
                <a:lnTo>
                  <a:pt x="50164" y="205739"/>
                </a:lnTo>
                <a:lnTo>
                  <a:pt x="41275" y="209550"/>
                </a:lnTo>
                <a:lnTo>
                  <a:pt x="37718" y="214629"/>
                </a:lnTo>
                <a:lnTo>
                  <a:pt x="34925" y="219710"/>
                </a:lnTo>
                <a:lnTo>
                  <a:pt x="32384" y="223520"/>
                </a:lnTo>
                <a:lnTo>
                  <a:pt x="761" y="326389"/>
                </a:lnTo>
                <a:lnTo>
                  <a:pt x="253" y="332739"/>
                </a:lnTo>
                <a:lnTo>
                  <a:pt x="0" y="336550"/>
                </a:lnTo>
                <a:lnTo>
                  <a:pt x="888" y="342900"/>
                </a:lnTo>
                <a:lnTo>
                  <a:pt x="3301" y="346710"/>
                </a:lnTo>
                <a:lnTo>
                  <a:pt x="5587" y="351789"/>
                </a:lnTo>
                <a:lnTo>
                  <a:pt x="9398" y="354329"/>
                </a:lnTo>
                <a:lnTo>
                  <a:pt x="14477" y="358139"/>
                </a:lnTo>
                <a:lnTo>
                  <a:pt x="62991" y="373379"/>
                </a:lnTo>
                <a:lnTo>
                  <a:pt x="70611" y="417829"/>
                </a:lnTo>
                <a:lnTo>
                  <a:pt x="90170" y="462279"/>
                </a:lnTo>
                <a:lnTo>
                  <a:pt x="118617" y="506729"/>
                </a:lnTo>
                <a:lnTo>
                  <a:pt x="157099" y="547370"/>
                </a:lnTo>
                <a:lnTo>
                  <a:pt x="122047" y="661670"/>
                </a:lnTo>
                <a:lnTo>
                  <a:pt x="153797" y="670560"/>
                </a:lnTo>
                <a:lnTo>
                  <a:pt x="233552" y="612139"/>
                </a:lnTo>
                <a:lnTo>
                  <a:pt x="717930" y="612139"/>
                </a:lnTo>
                <a:lnTo>
                  <a:pt x="720851" y="609600"/>
                </a:lnTo>
                <a:lnTo>
                  <a:pt x="732789" y="599439"/>
                </a:lnTo>
                <a:lnTo>
                  <a:pt x="752982" y="574039"/>
                </a:lnTo>
                <a:lnTo>
                  <a:pt x="761237" y="558800"/>
                </a:lnTo>
                <a:lnTo>
                  <a:pt x="769365" y="544829"/>
                </a:lnTo>
                <a:lnTo>
                  <a:pt x="776477" y="529589"/>
                </a:lnTo>
                <a:lnTo>
                  <a:pt x="833120" y="529589"/>
                </a:lnTo>
                <a:lnTo>
                  <a:pt x="838707" y="527050"/>
                </a:lnTo>
                <a:lnTo>
                  <a:pt x="847598" y="523239"/>
                </a:lnTo>
                <a:lnTo>
                  <a:pt x="855345" y="518160"/>
                </a:lnTo>
                <a:lnTo>
                  <a:pt x="861059" y="510539"/>
                </a:lnTo>
                <a:lnTo>
                  <a:pt x="862939" y="508000"/>
                </a:lnTo>
                <a:lnTo>
                  <a:pt x="796798" y="508000"/>
                </a:lnTo>
                <a:lnTo>
                  <a:pt x="791082" y="505460"/>
                </a:lnTo>
                <a:lnTo>
                  <a:pt x="785876" y="502920"/>
                </a:lnTo>
                <a:lnTo>
                  <a:pt x="792479" y="472439"/>
                </a:lnTo>
                <a:lnTo>
                  <a:pt x="794638" y="457200"/>
                </a:lnTo>
                <a:lnTo>
                  <a:pt x="795781" y="441960"/>
                </a:lnTo>
                <a:lnTo>
                  <a:pt x="795654" y="425450"/>
                </a:lnTo>
                <a:lnTo>
                  <a:pt x="795274" y="411479"/>
                </a:lnTo>
                <a:lnTo>
                  <a:pt x="788034" y="365760"/>
                </a:lnTo>
                <a:lnTo>
                  <a:pt x="778636" y="336550"/>
                </a:lnTo>
                <a:lnTo>
                  <a:pt x="773302" y="321310"/>
                </a:lnTo>
                <a:lnTo>
                  <a:pt x="766572" y="307339"/>
                </a:lnTo>
                <a:lnTo>
                  <a:pt x="760962" y="294639"/>
                </a:lnTo>
                <a:lnTo>
                  <a:pt x="207263" y="294639"/>
                </a:lnTo>
                <a:lnTo>
                  <a:pt x="201167" y="293370"/>
                </a:lnTo>
                <a:lnTo>
                  <a:pt x="194817" y="290829"/>
                </a:lnTo>
                <a:lnTo>
                  <a:pt x="189483" y="287020"/>
                </a:lnTo>
                <a:lnTo>
                  <a:pt x="184911" y="281939"/>
                </a:lnTo>
                <a:lnTo>
                  <a:pt x="181355" y="278129"/>
                </a:lnTo>
                <a:lnTo>
                  <a:pt x="179324" y="271779"/>
                </a:lnTo>
                <a:lnTo>
                  <a:pt x="177673" y="265429"/>
                </a:lnTo>
                <a:lnTo>
                  <a:pt x="178180" y="259079"/>
                </a:lnTo>
                <a:lnTo>
                  <a:pt x="179197" y="252729"/>
                </a:lnTo>
                <a:lnTo>
                  <a:pt x="182372" y="246379"/>
                </a:lnTo>
                <a:lnTo>
                  <a:pt x="185165" y="241300"/>
                </a:lnTo>
                <a:lnTo>
                  <a:pt x="189991" y="237489"/>
                </a:lnTo>
                <a:lnTo>
                  <a:pt x="195072" y="232410"/>
                </a:lnTo>
                <a:lnTo>
                  <a:pt x="200659" y="231139"/>
                </a:lnTo>
                <a:lnTo>
                  <a:pt x="213232" y="229870"/>
                </a:lnTo>
                <a:lnTo>
                  <a:pt x="571373" y="229870"/>
                </a:lnTo>
                <a:lnTo>
                  <a:pt x="567562" y="226060"/>
                </a:lnTo>
                <a:lnTo>
                  <a:pt x="560197" y="218439"/>
                </a:lnTo>
                <a:lnTo>
                  <a:pt x="108076" y="218439"/>
                </a:lnTo>
                <a:lnTo>
                  <a:pt x="66166" y="205739"/>
                </a:lnTo>
                <a:lnTo>
                  <a:pt x="61340" y="205739"/>
                </a:lnTo>
                <a:lnTo>
                  <a:pt x="55372" y="204470"/>
                </a:lnTo>
                <a:close/>
              </a:path>
              <a:path w="869950" h="787400">
                <a:moveTo>
                  <a:pt x="833120" y="529589"/>
                </a:moveTo>
                <a:lnTo>
                  <a:pt x="776477" y="529589"/>
                </a:lnTo>
                <a:lnTo>
                  <a:pt x="795654" y="534670"/>
                </a:lnTo>
                <a:lnTo>
                  <a:pt x="801624" y="535939"/>
                </a:lnTo>
                <a:lnTo>
                  <a:pt x="809116" y="547370"/>
                </a:lnTo>
                <a:lnTo>
                  <a:pt x="817499" y="556260"/>
                </a:lnTo>
                <a:lnTo>
                  <a:pt x="827404" y="565150"/>
                </a:lnTo>
                <a:lnTo>
                  <a:pt x="838453" y="568960"/>
                </a:lnTo>
                <a:lnTo>
                  <a:pt x="845184" y="571500"/>
                </a:lnTo>
                <a:lnTo>
                  <a:pt x="852677" y="571500"/>
                </a:lnTo>
                <a:lnTo>
                  <a:pt x="857884" y="570229"/>
                </a:lnTo>
                <a:lnTo>
                  <a:pt x="861440" y="566420"/>
                </a:lnTo>
                <a:lnTo>
                  <a:pt x="865124" y="562610"/>
                </a:lnTo>
                <a:lnTo>
                  <a:pt x="852297" y="543560"/>
                </a:lnTo>
                <a:lnTo>
                  <a:pt x="846327" y="543560"/>
                </a:lnTo>
                <a:lnTo>
                  <a:pt x="840993" y="539750"/>
                </a:lnTo>
                <a:lnTo>
                  <a:pt x="834898" y="535939"/>
                </a:lnTo>
                <a:lnTo>
                  <a:pt x="830326" y="530860"/>
                </a:lnTo>
                <a:lnTo>
                  <a:pt x="833120" y="529589"/>
                </a:lnTo>
                <a:close/>
              </a:path>
              <a:path w="869950" h="787400">
                <a:moveTo>
                  <a:pt x="847471" y="462279"/>
                </a:moveTo>
                <a:lnTo>
                  <a:pt x="836549" y="462279"/>
                </a:lnTo>
                <a:lnTo>
                  <a:pt x="826134" y="463550"/>
                </a:lnTo>
                <a:lnTo>
                  <a:pt x="798322" y="497839"/>
                </a:lnTo>
                <a:lnTo>
                  <a:pt x="796798" y="508000"/>
                </a:lnTo>
                <a:lnTo>
                  <a:pt x="862939" y="508000"/>
                </a:lnTo>
                <a:lnTo>
                  <a:pt x="865758" y="504189"/>
                </a:lnTo>
                <a:lnTo>
                  <a:pt x="824991" y="504189"/>
                </a:lnTo>
                <a:lnTo>
                  <a:pt x="827912" y="497839"/>
                </a:lnTo>
                <a:lnTo>
                  <a:pt x="831087" y="491489"/>
                </a:lnTo>
                <a:lnTo>
                  <a:pt x="834389" y="488950"/>
                </a:lnTo>
                <a:lnTo>
                  <a:pt x="869260" y="488950"/>
                </a:lnTo>
                <a:lnTo>
                  <a:pt x="869441" y="487679"/>
                </a:lnTo>
                <a:lnTo>
                  <a:pt x="853058" y="464820"/>
                </a:lnTo>
                <a:lnTo>
                  <a:pt x="847471" y="462279"/>
                </a:lnTo>
                <a:close/>
              </a:path>
              <a:path w="869950" h="787400">
                <a:moveTo>
                  <a:pt x="869260" y="488950"/>
                </a:moveTo>
                <a:lnTo>
                  <a:pt x="841755" y="488950"/>
                </a:lnTo>
                <a:lnTo>
                  <a:pt x="841121" y="491489"/>
                </a:lnTo>
                <a:lnTo>
                  <a:pt x="838580" y="495300"/>
                </a:lnTo>
                <a:lnTo>
                  <a:pt x="836802" y="497839"/>
                </a:lnTo>
                <a:lnTo>
                  <a:pt x="833501" y="500379"/>
                </a:lnTo>
                <a:lnTo>
                  <a:pt x="824991" y="504189"/>
                </a:lnTo>
                <a:lnTo>
                  <a:pt x="865758" y="504189"/>
                </a:lnTo>
                <a:lnTo>
                  <a:pt x="868172" y="496570"/>
                </a:lnTo>
                <a:lnTo>
                  <a:pt x="869260" y="488950"/>
                </a:lnTo>
                <a:close/>
              </a:path>
              <a:path w="869950" h="787400">
                <a:moveTo>
                  <a:pt x="615351" y="146050"/>
                </a:moveTo>
                <a:lnTo>
                  <a:pt x="466089" y="146050"/>
                </a:lnTo>
                <a:lnTo>
                  <a:pt x="479171" y="148589"/>
                </a:lnTo>
                <a:lnTo>
                  <a:pt x="490854" y="149860"/>
                </a:lnTo>
                <a:lnTo>
                  <a:pt x="515620" y="157479"/>
                </a:lnTo>
                <a:lnTo>
                  <a:pt x="568832" y="190500"/>
                </a:lnTo>
                <a:lnTo>
                  <a:pt x="577214" y="199389"/>
                </a:lnTo>
                <a:lnTo>
                  <a:pt x="584580" y="207010"/>
                </a:lnTo>
                <a:lnTo>
                  <a:pt x="586993" y="212089"/>
                </a:lnTo>
                <a:lnTo>
                  <a:pt x="587882" y="217170"/>
                </a:lnTo>
                <a:lnTo>
                  <a:pt x="586485" y="220979"/>
                </a:lnTo>
                <a:lnTo>
                  <a:pt x="583564" y="226060"/>
                </a:lnTo>
                <a:lnTo>
                  <a:pt x="579247" y="228600"/>
                </a:lnTo>
                <a:lnTo>
                  <a:pt x="575182" y="229870"/>
                </a:lnTo>
                <a:lnTo>
                  <a:pt x="213232" y="229870"/>
                </a:lnTo>
                <a:lnTo>
                  <a:pt x="220345" y="231139"/>
                </a:lnTo>
                <a:lnTo>
                  <a:pt x="243331" y="264160"/>
                </a:lnTo>
                <a:lnTo>
                  <a:pt x="242442" y="271779"/>
                </a:lnTo>
                <a:lnTo>
                  <a:pt x="214375" y="294639"/>
                </a:lnTo>
                <a:lnTo>
                  <a:pt x="760962" y="294639"/>
                </a:lnTo>
                <a:lnTo>
                  <a:pt x="759840" y="292100"/>
                </a:lnTo>
                <a:lnTo>
                  <a:pt x="751585" y="279400"/>
                </a:lnTo>
                <a:lnTo>
                  <a:pt x="743457" y="265429"/>
                </a:lnTo>
                <a:lnTo>
                  <a:pt x="712342" y="226060"/>
                </a:lnTo>
                <a:lnTo>
                  <a:pt x="676275" y="190500"/>
                </a:lnTo>
                <a:lnTo>
                  <a:pt x="663701" y="179070"/>
                </a:lnTo>
                <a:lnTo>
                  <a:pt x="649604" y="167639"/>
                </a:lnTo>
                <a:lnTo>
                  <a:pt x="635507" y="157479"/>
                </a:lnTo>
                <a:lnTo>
                  <a:pt x="615351" y="146050"/>
                </a:lnTo>
                <a:close/>
              </a:path>
              <a:path w="869950" h="787400">
                <a:moveTo>
                  <a:pt x="345439" y="0"/>
                </a:moveTo>
                <a:lnTo>
                  <a:pt x="338200" y="6350"/>
                </a:lnTo>
                <a:lnTo>
                  <a:pt x="330961" y="13970"/>
                </a:lnTo>
                <a:lnTo>
                  <a:pt x="322325" y="26670"/>
                </a:lnTo>
                <a:lnTo>
                  <a:pt x="313308" y="39370"/>
                </a:lnTo>
                <a:lnTo>
                  <a:pt x="305561" y="57150"/>
                </a:lnTo>
                <a:lnTo>
                  <a:pt x="298957" y="74929"/>
                </a:lnTo>
                <a:lnTo>
                  <a:pt x="295909" y="85089"/>
                </a:lnTo>
                <a:lnTo>
                  <a:pt x="295021" y="95250"/>
                </a:lnTo>
                <a:lnTo>
                  <a:pt x="276225" y="100329"/>
                </a:lnTo>
                <a:lnTo>
                  <a:pt x="202056" y="137160"/>
                </a:lnTo>
                <a:lnTo>
                  <a:pt x="150113" y="173989"/>
                </a:lnTo>
                <a:lnTo>
                  <a:pt x="116331" y="207010"/>
                </a:lnTo>
                <a:lnTo>
                  <a:pt x="108076" y="218439"/>
                </a:lnTo>
                <a:lnTo>
                  <a:pt x="560197" y="218439"/>
                </a:lnTo>
                <a:lnTo>
                  <a:pt x="516381" y="187960"/>
                </a:lnTo>
                <a:lnTo>
                  <a:pt x="403098" y="179070"/>
                </a:lnTo>
                <a:lnTo>
                  <a:pt x="401192" y="176529"/>
                </a:lnTo>
                <a:lnTo>
                  <a:pt x="398017" y="175260"/>
                </a:lnTo>
                <a:lnTo>
                  <a:pt x="396493" y="171450"/>
                </a:lnTo>
                <a:lnTo>
                  <a:pt x="396112" y="168910"/>
                </a:lnTo>
                <a:lnTo>
                  <a:pt x="396621" y="163829"/>
                </a:lnTo>
                <a:lnTo>
                  <a:pt x="441325" y="146050"/>
                </a:lnTo>
                <a:lnTo>
                  <a:pt x="615351" y="146050"/>
                </a:lnTo>
                <a:lnTo>
                  <a:pt x="588136" y="130810"/>
                </a:lnTo>
                <a:lnTo>
                  <a:pt x="536701" y="109220"/>
                </a:lnTo>
                <a:lnTo>
                  <a:pt x="493775" y="96520"/>
                </a:lnTo>
                <a:lnTo>
                  <a:pt x="442340" y="86360"/>
                </a:lnTo>
                <a:lnTo>
                  <a:pt x="416940" y="85089"/>
                </a:lnTo>
                <a:lnTo>
                  <a:pt x="413257" y="72389"/>
                </a:lnTo>
                <a:lnTo>
                  <a:pt x="408812" y="63500"/>
                </a:lnTo>
                <a:lnTo>
                  <a:pt x="403225" y="52070"/>
                </a:lnTo>
                <a:lnTo>
                  <a:pt x="398525" y="44450"/>
                </a:lnTo>
                <a:lnTo>
                  <a:pt x="392429" y="35560"/>
                </a:lnTo>
                <a:lnTo>
                  <a:pt x="386968" y="29210"/>
                </a:lnTo>
                <a:lnTo>
                  <a:pt x="374396" y="17779"/>
                </a:lnTo>
                <a:lnTo>
                  <a:pt x="353822" y="3810"/>
                </a:lnTo>
                <a:lnTo>
                  <a:pt x="345439" y="0"/>
                </a:lnTo>
                <a:close/>
              </a:path>
              <a:path w="869950" h="787400">
                <a:moveTo>
                  <a:pt x="451865" y="172720"/>
                </a:moveTo>
                <a:lnTo>
                  <a:pt x="440562" y="172720"/>
                </a:lnTo>
                <a:lnTo>
                  <a:pt x="418973" y="175260"/>
                </a:lnTo>
                <a:lnTo>
                  <a:pt x="409448" y="177800"/>
                </a:lnTo>
                <a:lnTo>
                  <a:pt x="405637" y="177800"/>
                </a:lnTo>
                <a:lnTo>
                  <a:pt x="403098" y="179070"/>
                </a:lnTo>
                <a:lnTo>
                  <a:pt x="492582" y="179070"/>
                </a:lnTo>
                <a:lnTo>
                  <a:pt x="483997" y="176529"/>
                </a:lnTo>
                <a:lnTo>
                  <a:pt x="473455" y="173989"/>
                </a:lnTo>
                <a:lnTo>
                  <a:pt x="451865" y="172720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40" dirty="0"/>
              <a:t>32</a:t>
            </a:fld>
            <a:endParaRPr spc="4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1712" y="715772"/>
            <a:ext cx="6616065" cy="20486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5" dirty="0">
                <a:solidFill>
                  <a:srgbClr val="434343"/>
                </a:solidFill>
              </a:rPr>
              <a:t>Quotes:</a:t>
            </a:r>
            <a:r>
              <a:rPr sz="4400" spc="-175" dirty="0">
                <a:solidFill>
                  <a:srgbClr val="434343"/>
                </a:solidFill>
              </a:rPr>
              <a:t> </a:t>
            </a:r>
            <a:r>
              <a:rPr sz="4400" spc="160" dirty="0"/>
              <a:t>Marketing</a:t>
            </a:r>
            <a:r>
              <a:rPr lang="en-US" sz="4400" spc="160" dirty="0"/>
              <a:t>, Event Services, and Catering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1001712" y="2765531"/>
            <a:ext cx="4930775" cy="1288813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509"/>
              </a:spcBef>
            </a:pPr>
            <a:r>
              <a:rPr sz="1550" spc="85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550" spc="50" dirty="0">
                <a:solidFill>
                  <a:srgbClr val="666666"/>
                </a:solidFill>
                <a:latin typeface="Trebuchet MS"/>
                <a:cs typeface="Trebuchet MS"/>
              </a:rPr>
              <a:t>get </a:t>
            </a:r>
            <a:r>
              <a:rPr sz="1550" spc="45" dirty="0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sz="1550" spc="25" dirty="0">
                <a:solidFill>
                  <a:srgbClr val="666666"/>
                </a:solidFill>
                <a:latin typeface="Trebuchet MS"/>
                <a:cs typeface="Trebuchet MS"/>
              </a:rPr>
              <a:t>marketing</a:t>
            </a:r>
            <a:r>
              <a:rPr sz="155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550" spc="-95" dirty="0">
                <a:solidFill>
                  <a:srgbClr val="666666"/>
                </a:solidFill>
                <a:latin typeface="Trebuchet MS"/>
                <a:cs typeface="Trebuchet MS"/>
              </a:rPr>
              <a:t>quote....</a:t>
            </a:r>
            <a:endParaRPr sz="1550" dirty="0">
              <a:latin typeface="Trebuchet MS"/>
              <a:cs typeface="Trebuchet MS"/>
            </a:endParaRPr>
          </a:p>
          <a:p>
            <a:pPr marL="469900" indent="-343535">
              <a:lnSpc>
                <a:spcPct val="100000"/>
              </a:lnSpc>
              <a:spcBef>
                <a:spcPts val="20"/>
              </a:spcBef>
              <a:buClr>
                <a:srgbClr val="FFB600"/>
              </a:buClr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lang="en-US" sz="1600" spc="-15" dirty="0">
                <a:solidFill>
                  <a:srgbClr val="666666"/>
                </a:solidFill>
                <a:latin typeface="Trebuchet MS"/>
                <a:cs typeface="Trebuchet MS"/>
              </a:rPr>
              <a:t>Utilize</a:t>
            </a:r>
            <a:r>
              <a:rPr lang="en-US" sz="16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lang="en-US" sz="1600" spc="10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lang="en-US" sz="1600" spc="-1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lang="en-US" sz="1600" spc="20" dirty="0">
                <a:solidFill>
                  <a:srgbClr val="666666"/>
                </a:solidFill>
                <a:latin typeface="Trebuchet MS"/>
                <a:cs typeface="Trebuchet MS"/>
              </a:rPr>
              <a:t>online</a:t>
            </a:r>
            <a:r>
              <a:rPr lang="en-US" sz="16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lang="en-US" sz="1600" spc="35" dirty="0">
                <a:solidFill>
                  <a:srgbClr val="666666"/>
                </a:solidFill>
                <a:latin typeface="Trebuchet MS"/>
                <a:cs typeface="Trebuchet MS"/>
              </a:rPr>
              <a:t>request</a:t>
            </a:r>
            <a:r>
              <a:rPr lang="en-US" sz="16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lang="en-US" sz="1600" spc="15" dirty="0">
                <a:solidFill>
                  <a:srgbClr val="666666"/>
                </a:solidFill>
                <a:latin typeface="Trebuchet MS"/>
                <a:cs typeface="Trebuchet MS"/>
              </a:rPr>
              <a:t>form</a:t>
            </a:r>
            <a:r>
              <a:rPr lang="en-US" sz="16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lang="en-US" sz="1600" spc="70" dirty="0">
                <a:solidFill>
                  <a:srgbClr val="666666"/>
                </a:solidFill>
                <a:latin typeface="Trebuchet MS"/>
                <a:cs typeface="Trebuchet MS"/>
              </a:rPr>
              <a:t>on</a:t>
            </a:r>
            <a:r>
              <a:rPr lang="en-US" sz="16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lang="en-US" sz="1600" spc="65" dirty="0">
                <a:solidFill>
                  <a:srgbClr val="666666"/>
                </a:solidFill>
                <a:latin typeface="Trebuchet MS"/>
                <a:cs typeface="Trebuchet MS"/>
              </a:rPr>
              <a:t>Presence</a:t>
            </a:r>
          </a:p>
          <a:p>
            <a:pPr marL="469900" indent="-343535">
              <a:lnSpc>
                <a:spcPct val="100000"/>
              </a:lnSpc>
              <a:spcBef>
                <a:spcPts val="20"/>
              </a:spcBef>
              <a:buClr>
                <a:srgbClr val="FFB600"/>
              </a:buClr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lang="en-US" sz="1600" spc="65" dirty="0">
                <a:solidFill>
                  <a:srgbClr val="666666"/>
                </a:solidFill>
                <a:latin typeface="Trebuchet MS"/>
                <a:cs typeface="Trebuchet MS"/>
              </a:rPr>
              <a:t>Found on both the SAC website under “Training &amp; Resources” and on Presence under “Forms”</a:t>
            </a:r>
          </a:p>
        </p:txBody>
      </p:sp>
      <p:sp>
        <p:nvSpPr>
          <p:cNvPr id="4" name="object 4"/>
          <p:cNvSpPr/>
          <p:nvPr/>
        </p:nvSpPr>
        <p:spPr>
          <a:xfrm>
            <a:off x="8093075" y="315722"/>
            <a:ext cx="857250" cy="800100"/>
          </a:xfrm>
          <a:custGeom>
            <a:avLst/>
            <a:gdLst/>
            <a:ahLst/>
            <a:cxnLst/>
            <a:rect l="l" t="t" r="r" b="b"/>
            <a:pathLst>
              <a:path w="857250" h="800100">
                <a:moveTo>
                  <a:pt x="732510" y="604520"/>
                </a:moveTo>
                <a:lnTo>
                  <a:pt x="213741" y="604520"/>
                </a:lnTo>
                <a:lnTo>
                  <a:pt x="238378" y="622300"/>
                </a:lnTo>
                <a:lnTo>
                  <a:pt x="293877" y="652779"/>
                </a:lnTo>
                <a:lnTo>
                  <a:pt x="353441" y="675639"/>
                </a:lnTo>
                <a:lnTo>
                  <a:pt x="414908" y="689610"/>
                </a:lnTo>
                <a:lnTo>
                  <a:pt x="445389" y="693420"/>
                </a:lnTo>
                <a:lnTo>
                  <a:pt x="469773" y="787400"/>
                </a:lnTo>
                <a:lnTo>
                  <a:pt x="503935" y="800100"/>
                </a:lnTo>
                <a:lnTo>
                  <a:pt x="546734" y="689610"/>
                </a:lnTo>
                <a:lnTo>
                  <a:pt x="564769" y="688339"/>
                </a:lnTo>
                <a:lnTo>
                  <a:pt x="582041" y="685800"/>
                </a:lnTo>
                <a:lnTo>
                  <a:pt x="614806" y="680720"/>
                </a:lnTo>
                <a:lnTo>
                  <a:pt x="630681" y="674370"/>
                </a:lnTo>
                <a:lnTo>
                  <a:pt x="645541" y="669289"/>
                </a:lnTo>
                <a:lnTo>
                  <a:pt x="700024" y="636270"/>
                </a:lnTo>
                <a:lnTo>
                  <a:pt x="723773" y="614679"/>
                </a:lnTo>
                <a:lnTo>
                  <a:pt x="732510" y="604520"/>
                </a:lnTo>
                <a:close/>
              </a:path>
              <a:path w="857250" h="800100">
                <a:moveTo>
                  <a:pt x="64389" y="185420"/>
                </a:moveTo>
                <a:lnTo>
                  <a:pt x="59181" y="185420"/>
                </a:lnTo>
                <a:lnTo>
                  <a:pt x="54609" y="187960"/>
                </a:lnTo>
                <a:lnTo>
                  <a:pt x="50038" y="189229"/>
                </a:lnTo>
                <a:lnTo>
                  <a:pt x="46100" y="193039"/>
                </a:lnTo>
                <a:lnTo>
                  <a:pt x="42925" y="198120"/>
                </a:lnTo>
                <a:lnTo>
                  <a:pt x="40131" y="201929"/>
                </a:lnTo>
                <a:lnTo>
                  <a:pt x="1524" y="303529"/>
                </a:lnTo>
                <a:lnTo>
                  <a:pt x="507" y="308610"/>
                </a:lnTo>
                <a:lnTo>
                  <a:pt x="0" y="313689"/>
                </a:lnTo>
                <a:lnTo>
                  <a:pt x="507" y="318770"/>
                </a:lnTo>
                <a:lnTo>
                  <a:pt x="2540" y="323850"/>
                </a:lnTo>
                <a:lnTo>
                  <a:pt x="4572" y="327660"/>
                </a:lnTo>
                <a:lnTo>
                  <a:pt x="12826" y="336550"/>
                </a:lnTo>
                <a:lnTo>
                  <a:pt x="60325" y="354329"/>
                </a:lnTo>
                <a:lnTo>
                  <a:pt x="60198" y="364489"/>
                </a:lnTo>
                <a:lnTo>
                  <a:pt x="71247" y="421639"/>
                </a:lnTo>
                <a:lnTo>
                  <a:pt x="92455" y="468629"/>
                </a:lnTo>
                <a:lnTo>
                  <a:pt x="123063" y="514350"/>
                </a:lnTo>
                <a:lnTo>
                  <a:pt x="141985" y="533400"/>
                </a:lnTo>
                <a:lnTo>
                  <a:pt x="99186" y="645160"/>
                </a:lnTo>
                <a:lnTo>
                  <a:pt x="130048" y="656589"/>
                </a:lnTo>
                <a:lnTo>
                  <a:pt x="213741" y="604520"/>
                </a:lnTo>
                <a:lnTo>
                  <a:pt x="732510" y="604520"/>
                </a:lnTo>
                <a:lnTo>
                  <a:pt x="734695" y="601979"/>
                </a:lnTo>
                <a:lnTo>
                  <a:pt x="752982" y="574039"/>
                </a:lnTo>
                <a:lnTo>
                  <a:pt x="761110" y="558800"/>
                </a:lnTo>
                <a:lnTo>
                  <a:pt x="829521" y="558800"/>
                </a:lnTo>
                <a:lnTo>
                  <a:pt x="852424" y="538479"/>
                </a:lnTo>
                <a:lnTo>
                  <a:pt x="782954" y="538479"/>
                </a:lnTo>
                <a:lnTo>
                  <a:pt x="777367" y="537210"/>
                </a:lnTo>
                <a:lnTo>
                  <a:pt x="772286" y="533400"/>
                </a:lnTo>
                <a:lnTo>
                  <a:pt x="776604" y="519429"/>
                </a:lnTo>
                <a:lnTo>
                  <a:pt x="781050" y="504189"/>
                </a:lnTo>
                <a:lnTo>
                  <a:pt x="784225" y="488950"/>
                </a:lnTo>
                <a:lnTo>
                  <a:pt x="786383" y="473710"/>
                </a:lnTo>
                <a:lnTo>
                  <a:pt x="787526" y="457200"/>
                </a:lnTo>
                <a:lnTo>
                  <a:pt x="788034" y="443229"/>
                </a:lnTo>
                <a:lnTo>
                  <a:pt x="787653" y="427989"/>
                </a:lnTo>
                <a:lnTo>
                  <a:pt x="786002" y="411479"/>
                </a:lnTo>
                <a:lnTo>
                  <a:pt x="784098" y="397510"/>
                </a:lnTo>
                <a:lnTo>
                  <a:pt x="781303" y="381000"/>
                </a:lnTo>
                <a:lnTo>
                  <a:pt x="776731" y="367029"/>
                </a:lnTo>
                <a:lnTo>
                  <a:pt x="772541" y="351789"/>
                </a:lnTo>
                <a:lnTo>
                  <a:pt x="761110" y="322579"/>
                </a:lnTo>
                <a:lnTo>
                  <a:pt x="753745" y="308610"/>
                </a:lnTo>
                <a:lnTo>
                  <a:pt x="746505" y="293370"/>
                </a:lnTo>
                <a:lnTo>
                  <a:pt x="742003" y="285750"/>
                </a:lnTo>
                <a:lnTo>
                  <a:pt x="216661" y="285750"/>
                </a:lnTo>
                <a:lnTo>
                  <a:pt x="209676" y="284479"/>
                </a:lnTo>
                <a:lnTo>
                  <a:pt x="203707" y="284479"/>
                </a:lnTo>
                <a:lnTo>
                  <a:pt x="197484" y="280670"/>
                </a:lnTo>
                <a:lnTo>
                  <a:pt x="182118" y="254000"/>
                </a:lnTo>
                <a:lnTo>
                  <a:pt x="184657" y="241300"/>
                </a:lnTo>
                <a:lnTo>
                  <a:pt x="188214" y="234950"/>
                </a:lnTo>
                <a:lnTo>
                  <a:pt x="191389" y="229870"/>
                </a:lnTo>
                <a:lnTo>
                  <a:pt x="196469" y="227329"/>
                </a:lnTo>
                <a:lnTo>
                  <a:pt x="201802" y="223520"/>
                </a:lnTo>
                <a:lnTo>
                  <a:pt x="207518" y="220979"/>
                </a:lnTo>
                <a:lnTo>
                  <a:pt x="553948" y="220979"/>
                </a:lnTo>
                <a:lnTo>
                  <a:pt x="552450" y="219710"/>
                </a:lnTo>
                <a:lnTo>
                  <a:pt x="543814" y="212089"/>
                </a:lnTo>
                <a:lnTo>
                  <a:pt x="534670" y="205739"/>
                </a:lnTo>
                <a:lnTo>
                  <a:pt x="527811" y="201929"/>
                </a:lnTo>
                <a:lnTo>
                  <a:pt x="116077" y="201929"/>
                </a:lnTo>
                <a:lnTo>
                  <a:pt x="75183" y="186689"/>
                </a:lnTo>
                <a:lnTo>
                  <a:pt x="70357" y="186689"/>
                </a:lnTo>
                <a:lnTo>
                  <a:pt x="64389" y="185420"/>
                </a:lnTo>
                <a:close/>
              </a:path>
              <a:path w="857250" h="800100">
                <a:moveTo>
                  <a:pt x="829521" y="558800"/>
                </a:moveTo>
                <a:lnTo>
                  <a:pt x="761110" y="558800"/>
                </a:lnTo>
                <a:lnTo>
                  <a:pt x="779906" y="566420"/>
                </a:lnTo>
                <a:lnTo>
                  <a:pt x="785749" y="567689"/>
                </a:lnTo>
                <a:lnTo>
                  <a:pt x="792352" y="580389"/>
                </a:lnTo>
                <a:lnTo>
                  <a:pt x="800226" y="589279"/>
                </a:lnTo>
                <a:lnTo>
                  <a:pt x="809498" y="598170"/>
                </a:lnTo>
                <a:lnTo>
                  <a:pt x="820166" y="603250"/>
                </a:lnTo>
                <a:lnTo>
                  <a:pt x="826770" y="605789"/>
                </a:lnTo>
                <a:lnTo>
                  <a:pt x="839470" y="605789"/>
                </a:lnTo>
                <a:lnTo>
                  <a:pt x="843406" y="601979"/>
                </a:lnTo>
                <a:lnTo>
                  <a:pt x="847217" y="598170"/>
                </a:lnTo>
                <a:lnTo>
                  <a:pt x="847851" y="594360"/>
                </a:lnTo>
                <a:lnTo>
                  <a:pt x="847344" y="589279"/>
                </a:lnTo>
                <a:lnTo>
                  <a:pt x="844169" y="584200"/>
                </a:lnTo>
                <a:lnTo>
                  <a:pt x="840104" y="580389"/>
                </a:lnTo>
                <a:lnTo>
                  <a:pt x="835786" y="579120"/>
                </a:lnTo>
                <a:lnTo>
                  <a:pt x="829818" y="577850"/>
                </a:lnTo>
                <a:lnTo>
                  <a:pt x="824738" y="575310"/>
                </a:lnTo>
                <a:lnTo>
                  <a:pt x="819023" y="570229"/>
                </a:lnTo>
                <a:lnTo>
                  <a:pt x="814704" y="565150"/>
                </a:lnTo>
                <a:lnTo>
                  <a:pt x="823341" y="561339"/>
                </a:lnTo>
                <a:lnTo>
                  <a:pt x="829521" y="558800"/>
                </a:lnTo>
                <a:close/>
              </a:path>
              <a:path w="857250" h="800100">
                <a:moveTo>
                  <a:pt x="830579" y="496570"/>
                </a:moveTo>
                <a:lnTo>
                  <a:pt x="825880" y="496570"/>
                </a:lnTo>
                <a:lnTo>
                  <a:pt x="815340" y="497839"/>
                </a:lnTo>
                <a:lnTo>
                  <a:pt x="809244" y="500379"/>
                </a:lnTo>
                <a:lnTo>
                  <a:pt x="804672" y="501650"/>
                </a:lnTo>
                <a:lnTo>
                  <a:pt x="800353" y="506729"/>
                </a:lnTo>
                <a:lnTo>
                  <a:pt x="794130" y="513079"/>
                </a:lnTo>
                <a:lnTo>
                  <a:pt x="788543" y="520700"/>
                </a:lnTo>
                <a:lnTo>
                  <a:pt x="785114" y="529589"/>
                </a:lnTo>
                <a:lnTo>
                  <a:pt x="782954" y="538479"/>
                </a:lnTo>
                <a:lnTo>
                  <a:pt x="852424" y="538479"/>
                </a:lnTo>
                <a:lnTo>
                  <a:pt x="852932" y="537210"/>
                </a:lnTo>
                <a:lnTo>
                  <a:pt x="811402" y="537210"/>
                </a:lnTo>
                <a:lnTo>
                  <a:pt x="814577" y="532129"/>
                </a:lnTo>
                <a:lnTo>
                  <a:pt x="818260" y="525779"/>
                </a:lnTo>
                <a:lnTo>
                  <a:pt x="821690" y="523239"/>
                </a:lnTo>
                <a:lnTo>
                  <a:pt x="856488" y="523239"/>
                </a:lnTo>
                <a:lnTo>
                  <a:pt x="855472" y="518160"/>
                </a:lnTo>
                <a:lnTo>
                  <a:pt x="836549" y="497839"/>
                </a:lnTo>
                <a:lnTo>
                  <a:pt x="830579" y="496570"/>
                </a:lnTo>
                <a:close/>
              </a:path>
              <a:path w="857250" h="800100">
                <a:moveTo>
                  <a:pt x="856488" y="523239"/>
                </a:moveTo>
                <a:lnTo>
                  <a:pt x="826897" y="523239"/>
                </a:lnTo>
                <a:lnTo>
                  <a:pt x="829055" y="524510"/>
                </a:lnTo>
                <a:lnTo>
                  <a:pt x="828294" y="525779"/>
                </a:lnTo>
                <a:lnTo>
                  <a:pt x="825500" y="529589"/>
                </a:lnTo>
                <a:lnTo>
                  <a:pt x="823595" y="532129"/>
                </a:lnTo>
                <a:lnTo>
                  <a:pt x="820166" y="534670"/>
                </a:lnTo>
                <a:lnTo>
                  <a:pt x="811402" y="537210"/>
                </a:lnTo>
                <a:lnTo>
                  <a:pt x="852932" y="537210"/>
                </a:lnTo>
                <a:lnTo>
                  <a:pt x="854964" y="532129"/>
                </a:lnTo>
                <a:lnTo>
                  <a:pt x="856742" y="524510"/>
                </a:lnTo>
                <a:lnTo>
                  <a:pt x="856488" y="523239"/>
                </a:lnTo>
                <a:close/>
              </a:path>
              <a:path w="857250" h="800100">
                <a:moveTo>
                  <a:pt x="553948" y="220979"/>
                </a:moveTo>
                <a:lnTo>
                  <a:pt x="220218" y="220979"/>
                </a:lnTo>
                <a:lnTo>
                  <a:pt x="227202" y="222250"/>
                </a:lnTo>
                <a:lnTo>
                  <a:pt x="232409" y="226060"/>
                </a:lnTo>
                <a:lnTo>
                  <a:pt x="247776" y="257810"/>
                </a:lnTo>
                <a:lnTo>
                  <a:pt x="246379" y="265429"/>
                </a:lnTo>
                <a:lnTo>
                  <a:pt x="242697" y="271779"/>
                </a:lnTo>
                <a:lnTo>
                  <a:pt x="238505" y="275589"/>
                </a:lnTo>
                <a:lnTo>
                  <a:pt x="234188" y="280670"/>
                </a:lnTo>
                <a:lnTo>
                  <a:pt x="229107" y="283210"/>
                </a:lnTo>
                <a:lnTo>
                  <a:pt x="222376" y="284479"/>
                </a:lnTo>
                <a:lnTo>
                  <a:pt x="216661" y="285750"/>
                </a:lnTo>
                <a:lnTo>
                  <a:pt x="742003" y="285750"/>
                </a:lnTo>
                <a:lnTo>
                  <a:pt x="738251" y="279400"/>
                </a:lnTo>
                <a:lnTo>
                  <a:pt x="718439" y="251460"/>
                </a:lnTo>
                <a:lnTo>
                  <a:pt x="714324" y="246379"/>
                </a:lnTo>
                <a:lnTo>
                  <a:pt x="577469" y="246379"/>
                </a:lnTo>
                <a:lnTo>
                  <a:pt x="573913" y="242570"/>
                </a:lnTo>
                <a:lnTo>
                  <a:pt x="567181" y="233679"/>
                </a:lnTo>
                <a:lnTo>
                  <a:pt x="559943" y="226060"/>
                </a:lnTo>
                <a:lnTo>
                  <a:pt x="553948" y="220979"/>
                </a:lnTo>
                <a:close/>
              </a:path>
              <a:path w="857250" h="800100">
                <a:moveTo>
                  <a:pt x="608584" y="153670"/>
                </a:moveTo>
                <a:lnTo>
                  <a:pt x="453517" y="153670"/>
                </a:lnTo>
                <a:lnTo>
                  <a:pt x="478154" y="156210"/>
                </a:lnTo>
                <a:lnTo>
                  <a:pt x="491108" y="158750"/>
                </a:lnTo>
                <a:lnTo>
                  <a:pt x="502539" y="161289"/>
                </a:lnTo>
                <a:lnTo>
                  <a:pt x="526796" y="170179"/>
                </a:lnTo>
                <a:lnTo>
                  <a:pt x="537464" y="176529"/>
                </a:lnTo>
                <a:lnTo>
                  <a:pt x="548767" y="182879"/>
                </a:lnTo>
                <a:lnTo>
                  <a:pt x="585470" y="215900"/>
                </a:lnTo>
                <a:lnTo>
                  <a:pt x="594741" y="234950"/>
                </a:lnTo>
                <a:lnTo>
                  <a:pt x="593090" y="238760"/>
                </a:lnTo>
                <a:lnTo>
                  <a:pt x="589915" y="243839"/>
                </a:lnTo>
                <a:lnTo>
                  <a:pt x="585343" y="246379"/>
                </a:lnTo>
                <a:lnTo>
                  <a:pt x="714324" y="246379"/>
                </a:lnTo>
                <a:lnTo>
                  <a:pt x="673100" y="201929"/>
                </a:lnTo>
                <a:lnTo>
                  <a:pt x="631571" y="167639"/>
                </a:lnTo>
                <a:lnTo>
                  <a:pt x="616203" y="158750"/>
                </a:lnTo>
                <a:lnTo>
                  <a:pt x="608584" y="153670"/>
                </a:lnTo>
                <a:close/>
              </a:path>
              <a:path w="857250" h="800100">
                <a:moveTo>
                  <a:pt x="368173" y="0"/>
                </a:moveTo>
                <a:lnTo>
                  <a:pt x="360299" y="7620"/>
                </a:lnTo>
                <a:lnTo>
                  <a:pt x="352678" y="15239"/>
                </a:lnTo>
                <a:lnTo>
                  <a:pt x="343153" y="26670"/>
                </a:lnTo>
                <a:lnTo>
                  <a:pt x="333248" y="38100"/>
                </a:lnTo>
                <a:lnTo>
                  <a:pt x="324357" y="55879"/>
                </a:lnTo>
                <a:lnTo>
                  <a:pt x="316483" y="72389"/>
                </a:lnTo>
                <a:lnTo>
                  <a:pt x="312800" y="82550"/>
                </a:lnTo>
                <a:lnTo>
                  <a:pt x="311150" y="92710"/>
                </a:lnTo>
                <a:lnTo>
                  <a:pt x="291973" y="96520"/>
                </a:lnTo>
                <a:lnTo>
                  <a:pt x="243331" y="114300"/>
                </a:lnTo>
                <a:lnTo>
                  <a:pt x="187959" y="143510"/>
                </a:lnTo>
                <a:lnTo>
                  <a:pt x="148335" y="171450"/>
                </a:lnTo>
                <a:lnTo>
                  <a:pt x="116077" y="201929"/>
                </a:lnTo>
                <a:lnTo>
                  <a:pt x="527811" y="201929"/>
                </a:lnTo>
                <a:lnTo>
                  <a:pt x="483616" y="184150"/>
                </a:lnTo>
                <a:lnTo>
                  <a:pt x="413130" y="184150"/>
                </a:lnTo>
                <a:lnTo>
                  <a:pt x="411352" y="181610"/>
                </a:lnTo>
                <a:lnTo>
                  <a:pt x="408431" y="179070"/>
                </a:lnTo>
                <a:lnTo>
                  <a:pt x="407034" y="176529"/>
                </a:lnTo>
                <a:lnTo>
                  <a:pt x="406780" y="173989"/>
                </a:lnTo>
                <a:lnTo>
                  <a:pt x="407797" y="167639"/>
                </a:lnTo>
                <a:lnTo>
                  <a:pt x="409448" y="163829"/>
                </a:lnTo>
                <a:lnTo>
                  <a:pt x="413384" y="160020"/>
                </a:lnTo>
                <a:lnTo>
                  <a:pt x="416814" y="157479"/>
                </a:lnTo>
                <a:lnTo>
                  <a:pt x="440817" y="153670"/>
                </a:lnTo>
                <a:lnTo>
                  <a:pt x="608584" y="153670"/>
                </a:lnTo>
                <a:lnTo>
                  <a:pt x="600964" y="148589"/>
                </a:lnTo>
                <a:lnTo>
                  <a:pt x="585343" y="140970"/>
                </a:lnTo>
                <a:lnTo>
                  <a:pt x="551306" y="123189"/>
                </a:lnTo>
                <a:lnTo>
                  <a:pt x="509397" y="107950"/>
                </a:lnTo>
                <a:lnTo>
                  <a:pt x="484250" y="100329"/>
                </a:lnTo>
                <a:lnTo>
                  <a:pt x="458724" y="93979"/>
                </a:lnTo>
                <a:lnTo>
                  <a:pt x="433450" y="91439"/>
                </a:lnTo>
                <a:lnTo>
                  <a:pt x="430656" y="78739"/>
                </a:lnTo>
                <a:lnTo>
                  <a:pt x="426847" y="68579"/>
                </a:lnTo>
                <a:lnTo>
                  <a:pt x="422148" y="57150"/>
                </a:lnTo>
                <a:lnTo>
                  <a:pt x="418083" y="48260"/>
                </a:lnTo>
                <a:lnTo>
                  <a:pt x="412369" y="40639"/>
                </a:lnTo>
                <a:lnTo>
                  <a:pt x="407416" y="33020"/>
                </a:lnTo>
                <a:lnTo>
                  <a:pt x="395604" y="21589"/>
                </a:lnTo>
                <a:lnTo>
                  <a:pt x="385191" y="12700"/>
                </a:lnTo>
                <a:lnTo>
                  <a:pt x="376047" y="6350"/>
                </a:lnTo>
                <a:lnTo>
                  <a:pt x="368173" y="0"/>
                </a:lnTo>
                <a:close/>
              </a:path>
              <a:path w="857250" h="800100">
                <a:moveTo>
                  <a:pt x="439800" y="180339"/>
                </a:moveTo>
                <a:lnTo>
                  <a:pt x="429259" y="180339"/>
                </a:lnTo>
                <a:lnTo>
                  <a:pt x="419480" y="182879"/>
                </a:lnTo>
                <a:lnTo>
                  <a:pt x="415671" y="182879"/>
                </a:lnTo>
                <a:lnTo>
                  <a:pt x="413130" y="184150"/>
                </a:lnTo>
                <a:lnTo>
                  <a:pt x="483616" y="184150"/>
                </a:lnTo>
                <a:lnTo>
                  <a:pt x="462152" y="181610"/>
                </a:lnTo>
                <a:lnTo>
                  <a:pt x="439800" y="180339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40" dirty="0"/>
              <a:t>33</a:t>
            </a:fld>
            <a:endParaRPr spc="4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0" y="228600"/>
            <a:ext cx="8569325" cy="4552950"/>
            <a:chOff x="381000" y="228600"/>
            <a:chExt cx="8569325" cy="4552950"/>
          </a:xfrm>
        </p:grpSpPr>
        <p:sp>
          <p:nvSpPr>
            <p:cNvPr id="3" name="object 3"/>
            <p:cNvSpPr/>
            <p:nvPr/>
          </p:nvSpPr>
          <p:spPr>
            <a:xfrm>
              <a:off x="8093075" y="315722"/>
              <a:ext cx="857250" cy="800100"/>
            </a:xfrm>
            <a:custGeom>
              <a:avLst/>
              <a:gdLst/>
              <a:ahLst/>
              <a:cxnLst/>
              <a:rect l="l" t="t" r="r" b="b"/>
              <a:pathLst>
                <a:path w="857250" h="800100">
                  <a:moveTo>
                    <a:pt x="732510" y="604520"/>
                  </a:moveTo>
                  <a:lnTo>
                    <a:pt x="213741" y="604520"/>
                  </a:lnTo>
                  <a:lnTo>
                    <a:pt x="238378" y="622300"/>
                  </a:lnTo>
                  <a:lnTo>
                    <a:pt x="293877" y="652779"/>
                  </a:lnTo>
                  <a:lnTo>
                    <a:pt x="353441" y="675639"/>
                  </a:lnTo>
                  <a:lnTo>
                    <a:pt x="414908" y="689610"/>
                  </a:lnTo>
                  <a:lnTo>
                    <a:pt x="445389" y="693420"/>
                  </a:lnTo>
                  <a:lnTo>
                    <a:pt x="469773" y="787400"/>
                  </a:lnTo>
                  <a:lnTo>
                    <a:pt x="503935" y="800100"/>
                  </a:lnTo>
                  <a:lnTo>
                    <a:pt x="546734" y="689610"/>
                  </a:lnTo>
                  <a:lnTo>
                    <a:pt x="564769" y="688339"/>
                  </a:lnTo>
                  <a:lnTo>
                    <a:pt x="582041" y="685800"/>
                  </a:lnTo>
                  <a:lnTo>
                    <a:pt x="614806" y="680720"/>
                  </a:lnTo>
                  <a:lnTo>
                    <a:pt x="630681" y="674370"/>
                  </a:lnTo>
                  <a:lnTo>
                    <a:pt x="645541" y="669289"/>
                  </a:lnTo>
                  <a:lnTo>
                    <a:pt x="700024" y="636270"/>
                  </a:lnTo>
                  <a:lnTo>
                    <a:pt x="723773" y="614679"/>
                  </a:lnTo>
                  <a:lnTo>
                    <a:pt x="732510" y="604520"/>
                  </a:lnTo>
                  <a:close/>
                </a:path>
                <a:path w="857250" h="800100">
                  <a:moveTo>
                    <a:pt x="64389" y="185420"/>
                  </a:moveTo>
                  <a:lnTo>
                    <a:pt x="59181" y="185420"/>
                  </a:lnTo>
                  <a:lnTo>
                    <a:pt x="54609" y="187960"/>
                  </a:lnTo>
                  <a:lnTo>
                    <a:pt x="50038" y="189229"/>
                  </a:lnTo>
                  <a:lnTo>
                    <a:pt x="46100" y="193039"/>
                  </a:lnTo>
                  <a:lnTo>
                    <a:pt x="42925" y="198120"/>
                  </a:lnTo>
                  <a:lnTo>
                    <a:pt x="40131" y="201929"/>
                  </a:lnTo>
                  <a:lnTo>
                    <a:pt x="1524" y="303529"/>
                  </a:lnTo>
                  <a:lnTo>
                    <a:pt x="507" y="308610"/>
                  </a:lnTo>
                  <a:lnTo>
                    <a:pt x="0" y="313689"/>
                  </a:lnTo>
                  <a:lnTo>
                    <a:pt x="507" y="318770"/>
                  </a:lnTo>
                  <a:lnTo>
                    <a:pt x="2540" y="323850"/>
                  </a:lnTo>
                  <a:lnTo>
                    <a:pt x="4572" y="327660"/>
                  </a:lnTo>
                  <a:lnTo>
                    <a:pt x="12826" y="336550"/>
                  </a:lnTo>
                  <a:lnTo>
                    <a:pt x="60325" y="354329"/>
                  </a:lnTo>
                  <a:lnTo>
                    <a:pt x="60198" y="364489"/>
                  </a:lnTo>
                  <a:lnTo>
                    <a:pt x="71247" y="421639"/>
                  </a:lnTo>
                  <a:lnTo>
                    <a:pt x="92455" y="468629"/>
                  </a:lnTo>
                  <a:lnTo>
                    <a:pt x="123063" y="514350"/>
                  </a:lnTo>
                  <a:lnTo>
                    <a:pt x="141985" y="533400"/>
                  </a:lnTo>
                  <a:lnTo>
                    <a:pt x="99186" y="645160"/>
                  </a:lnTo>
                  <a:lnTo>
                    <a:pt x="130048" y="656589"/>
                  </a:lnTo>
                  <a:lnTo>
                    <a:pt x="213741" y="604520"/>
                  </a:lnTo>
                  <a:lnTo>
                    <a:pt x="732510" y="604520"/>
                  </a:lnTo>
                  <a:lnTo>
                    <a:pt x="734695" y="601979"/>
                  </a:lnTo>
                  <a:lnTo>
                    <a:pt x="752982" y="574039"/>
                  </a:lnTo>
                  <a:lnTo>
                    <a:pt x="761110" y="558800"/>
                  </a:lnTo>
                  <a:lnTo>
                    <a:pt x="829521" y="558800"/>
                  </a:lnTo>
                  <a:lnTo>
                    <a:pt x="852424" y="538479"/>
                  </a:lnTo>
                  <a:lnTo>
                    <a:pt x="782954" y="538479"/>
                  </a:lnTo>
                  <a:lnTo>
                    <a:pt x="777367" y="537210"/>
                  </a:lnTo>
                  <a:lnTo>
                    <a:pt x="772286" y="533400"/>
                  </a:lnTo>
                  <a:lnTo>
                    <a:pt x="776604" y="519429"/>
                  </a:lnTo>
                  <a:lnTo>
                    <a:pt x="781050" y="504189"/>
                  </a:lnTo>
                  <a:lnTo>
                    <a:pt x="784225" y="488950"/>
                  </a:lnTo>
                  <a:lnTo>
                    <a:pt x="786383" y="473710"/>
                  </a:lnTo>
                  <a:lnTo>
                    <a:pt x="787526" y="457200"/>
                  </a:lnTo>
                  <a:lnTo>
                    <a:pt x="788034" y="443229"/>
                  </a:lnTo>
                  <a:lnTo>
                    <a:pt x="787653" y="427989"/>
                  </a:lnTo>
                  <a:lnTo>
                    <a:pt x="786002" y="411479"/>
                  </a:lnTo>
                  <a:lnTo>
                    <a:pt x="784098" y="397510"/>
                  </a:lnTo>
                  <a:lnTo>
                    <a:pt x="781303" y="381000"/>
                  </a:lnTo>
                  <a:lnTo>
                    <a:pt x="776731" y="367029"/>
                  </a:lnTo>
                  <a:lnTo>
                    <a:pt x="772541" y="351789"/>
                  </a:lnTo>
                  <a:lnTo>
                    <a:pt x="761110" y="322579"/>
                  </a:lnTo>
                  <a:lnTo>
                    <a:pt x="753745" y="308610"/>
                  </a:lnTo>
                  <a:lnTo>
                    <a:pt x="746505" y="293370"/>
                  </a:lnTo>
                  <a:lnTo>
                    <a:pt x="742003" y="285750"/>
                  </a:lnTo>
                  <a:lnTo>
                    <a:pt x="216661" y="285750"/>
                  </a:lnTo>
                  <a:lnTo>
                    <a:pt x="209676" y="284479"/>
                  </a:lnTo>
                  <a:lnTo>
                    <a:pt x="203707" y="284479"/>
                  </a:lnTo>
                  <a:lnTo>
                    <a:pt x="197484" y="280670"/>
                  </a:lnTo>
                  <a:lnTo>
                    <a:pt x="182118" y="254000"/>
                  </a:lnTo>
                  <a:lnTo>
                    <a:pt x="184657" y="241300"/>
                  </a:lnTo>
                  <a:lnTo>
                    <a:pt x="188214" y="234950"/>
                  </a:lnTo>
                  <a:lnTo>
                    <a:pt x="191389" y="229870"/>
                  </a:lnTo>
                  <a:lnTo>
                    <a:pt x="196469" y="227329"/>
                  </a:lnTo>
                  <a:lnTo>
                    <a:pt x="201802" y="223520"/>
                  </a:lnTo>
                  <a:lnTo>
                    <a:pt x="207518" y="220979"/>
                  </a:lnTo>
                  <a:lnTo>
                    <a:pt x="553948" y="220979"/>
                  </a:lnTo>
                  <a:lnTo>
                    <a:pt x="552450" y="219710"/>
                  </a:lnTo>
                  <a:lnTo>
                    <a:pt x="543814" y="212089"/>
                  </a:lnTo>
                  <a:lnTo>
                    <a:pt x="534670" y="205739"/>
                  </a:lnTo>
                  <a:lnTo>
                    <a:pt x="527811" y="201929"/>
                  </a:lnTo>
                  <a:lnTo>
                    <a:pt x="116077" y="201929"/>
                  </a:lnTo>
                  <a:lnTo>
                    <a:pt x="75183" y="186689"/>
                  </a:lnTo>
                  <a:lnTo>
                    <a:pt x="70357" y="186689"/>
                  </a:lnTo>
                  <a:lnTo>
                    <a:pt x="64389" y="185420"/>
                  </a:lnTo>
                  <a:close/>
                </a:path>
                <a:path w="857250" h="800100">
                  <a:moveTo>
                    <a:pt x="829521" y="558800"/>
                  </a:moveTo>
                  <a:lnTo>
                    <a:pt x="761110" y="558800"/>
                  </a:lnTo>
                  <a:lnTo>
                    <a:pt x="779906" y="566420"/>
                  </a:lnTo>
                  <a:lnTo>
                    <a:pt x="785749" y="567689"/>
                  </a:lnTo>
                  <a:lnTo>
                    <a:pt x="792352" y="580389"/>
                  </a:lnTo>
                  <a:lnTo>
                    <a:pt x="800226" y="589279"/>
                  </a:lnTo>
                  <a:lnTo>
                    <a:pt x="809498" y="598170"/>
                  </a:lnTo>
                  <a:lnTo>
                    <a:pt x="820166" y="603250"/>
                  </a:lnTo>
                  <a:lnTo>
                    <a:pt x="826770" y="605789"/>
                  </a:lnTo>
                  <a:lnTo>
                    <a:pt x="839470" y="605789"/>
                  </a:lnTo>
                  <a:lnTo>
                    <a:pt x="843406" y="601979"/>
                  </a:lnTo>
                  <a:lnTo>
                    <a:pt x="847217" y="598170"/>
                  </a:lnTo>
                  <a:lnTo>
                    <a:pt x="847851" y="594360"/>
                  </a:lnTo>
                  <a:lnTo>
                    <a:pt x="847344" y="589279"/>
                  </a:lnTo>
                  <a:lnTo>
                    <a:pt x="844169" y="584200"/>
                  </a:lnTo>
                  <a:lnTo>
                    <a:pt x="840104" y="580389"/>
                  </a:lnTo>
                  <a:lnTo>
                    <a:pt x="835786" y="579120"/>
                  </a:lnTo>
                  <a:lnTo>
                    <a:pt x="829818" y="577850"/>
                  </a:lnTo>
                  <a:lnTo>
                    <a:pt x="824738" y="575310"/>
                  </a:lnTo>
                  <a:lnTo>
                    <a:pt x="819023" y="570229"/>
                  </a:lnTo>
                  <a:lnTo>
                    <a:pt x="814704" y="565150"/>
                  </a:lnTo>
                  <a:lnTo>
                    <a:pt x="823341" y="561339"/>
                  </a:lnTo>
                  <a:lnTo>
                    <a:pt x="829521" y="558800"/>
                  </a:lnTo>
                  <a:close/>
                </a:path>
                <a:path w="857250" h="800100">
                  <a:moveTo>
                    <a:pt x="830579" y="496570"/>
                  </a:moveTo>
                  <a:lnTo>
                    <a:pt x="825880" y="496570"/>
                  </a:lnTo>
                  <a:lnTo>
                    <a:pt x="815340" y="497839"/>
                  </a:lnTo>
                  <a:lnTo>
                    <a:pt x="809244" y="500379"/>
                  </a:lnTo>
                  <a:lnTo>
                    <a:pt x="804672" y="501650"/>
                  </a:lnTo>
                  <a:lnTo>
                    <a:pt x="800353" y="506729"/>
                  </a:lnTo>
                  <a:lnTo>
                    <a:pt x="794130" y="513079"/>
                  </a:lnTo>
                  <a:lnTo>
                    <a:pt x="788543" y="520700"/>
                  </a:lnTo>
                  <a:lnTo>
                    <a:pt x="785114" y="529589"/>
                  </a:lnTo>
                  <a:lnTo>
                    <a:pt x="782954" y="538479"/>
                  </a:lnTo>
                  <a:lnTo>
                    <a:pt x="852424" y="538479"/>
                  </a:lnTo>
                  <a:lnTo>
                    <a:pt x="852932" y="537210"/>
                  </a:lnTo>
                  <a:lnTo>
                    <a:pt x="811402" y="537210"/>
                  </a:lnTo>
                  <a:lnTo>
                    <a:pt x="814577" y="532129"/>
                  </a:lnTo>
                  <a:lnTo>
                    <a:pt x="818260" y="525779"/>
                  </a:lnTo>
                  <a:lnTo>
                    <a:pt x="821690" y="523239"/>
                  </a:lnTo>
                  <a:lnTo>
                    <a:pt x="856488" y="523239"/>
                  </a:lnTo>
                  <a:lnTo>
                    <a:pt x="855472" y="518160"/>
                  </a:lnTo>
                  <a:lnTo>
                    <a:pt x="836549" y="497839"/>
                  </a:lnTo>
                  <a:lnTo>
                    <a:pt x="830579" y="496570"/>
                  </a:lnTo>
                  <a:close/>
                </a:path>
                <a:path w="857250" h="800100">
                  <a:moveTo>
                    <a:pt x="856488" y="523239"/>
                  </a:moveTo>
                  <a:lnTo>
                    <a:pt x="826897" y="523239"/>
                  </a:lnTo>
                  <a:lnTo>
                    <a:pt x="829055" y="524510"/>
                  </a:lnTo>
                  <a:lnTo>
                    <a:pt x="828294" y="525779"/>
                  </a:lnTo>
                  <a:lnTo>
                    <a:pt x="825500" y="529589"/>
                  </a:lnTo>
                  <a:lnTo>
                    <a:pt x="823595" y="532129"/>
                  </a:lnTo>
                  <a:lnTo>
                    <a:pt x="820166" y="534670"/>
                  </a:lnTo>
                  <a:lnTo>
                    <a:pt x="811402" y="537210"/>
                  </a:lnTo>
                  <a:lnTo>
                    <a:pt x="852932" y="537210"/>
                  </a:lnTo>
                  <a:lnTo>
                    <a:pt x="854964" y="532129"/>
                  </a:lnTo>
                  <a:lnTo>
                    <a:pt x="856742" y="524510"/>
                  </a:lnTo>
                  <a:lnTo>
                    <a:pt x="856488" y="523239"/>
                  </a:lnTo>
                  <a:close/>
                </a:path>
                <a:path w="857250" h="800100">
                  <a:moveTo>
                    <a:pt x="553948" y="220979"/>
                  </a:moveTo>
                  <a:lnTo>
                    <a:pt x="220218" y="220979"/>
                  </a:lnTo>
                  <a:lnTo>
                    <a:pt x="227202" y="222250"/>
                  </a:lnTo>
                  <a:lnTo>
                    <a:pt x="232409" y="226060"/>
                  </a:lnTo>
                  <a:lnTo>
                    <a:pt x="247776" y="257810"/>
                  </a:lnTo>
                  <a:lnTo>
                    <a:pt x="246379" y="265429"/>
                  </a:lnTo>
                  <a:lnTo>
                    <a:pt x="242697" y="271779"/>
                  </a:lnTo>
                  <a:lnTo>
                    <a:pt x="238505" y="275589"/>
                  </a:lnTo>
                  <a:lnTo>
                    <a:pt x="234188" y="280670"/>
                  </a:lnTo>
                  <a:lnTo>
                    <a:pt x="229107" y="283210"/>
                  </a:lnTo>
                  <a:lnTo>
                    <a:pt x="222376" y="284479"/>
                  </a:lnTo>
                  <a:lnTo>
                    <a:pt x="216661" y="285750"/>
                  </a:lnTo>
                  <a:lnTo>
                    <a:pt x="742003" y="285750"/>
                  </a:lnTo>
                  <a:lnTo>
                    <a:pt x="738251" y="279400"/>
                  </a:lnTo>
                  <a:lnTo>
                    <a:pt x="718439" y="251460"/>
                  </a:lnTo>
                  <a:lnTo>
                    <a:pt x="714324" y="246379"/>
                  </a:lnTo>
                  <a:lnTo>
                    <a:pt x="577469" y="246379"/>
                  </a:lnTo>
                  <a:lnTo>
                    <a:pt x="573913" y="242570"/>
                  </a:lnTo>
                  <a:lnTo>
                    <a:pt x="567181" y="233679"/>
                  </a:lnTo>
                  <a:lnTo>
                    <a:pt x="559943" y="226060"/>
                  </a:lnTo>
                  <a:lnTo>
                    <a:pt x="553948" y="220979"/>
                  </a:lnTo>
                  <a:close/>
                </a:path>
                <a:path w="857250" h="800100">
                  <a:moveTo>
                    <a:pt x="608584" y="153670"/>
                  </a:moveTo>
                  <a:lnTo>
                    <a:pt x="453517" y="153670"/>
                  </a:lnTo>
                  <a:lnTo>
                    <a:pt x="478154" y="156210"/>
                  </a:lnTo>
                  <a:lnTo>
                    <a:pt x="491108" y="158750"/>
                  </a:lnTo>
                  <a:lnTo>
                    <a:pt x="502539" y="161289"/>
                  </a:lnTo>
                  <a:lnTo>
                    <a:pt x="526796" y="170179"/>
                  </a:lnTo>
                  <a:lnTo>
                    <a:pt x="537464" y="176529"/>
                  </a:lnTo>
                  <a:lnTo>
                    <a:pt x="548767" y="182879"/>
                  </a:lnTo>
                  <a:lnTo>
                    <a:pt x="585470" y="215900"/>
                  </a:lnTo>
                  <a:lnTo>
                    <a:pt x="594741" y="234950"/>
                  </a:lnTo>
                  <a:lnTo>
                    <a:pt x="593090" y="238760"/>
                  </a:lnTo>
                  <a:lnTo>
                    <a:pt x="589915" y="243839"/>
                  </a:lnTo>
                  <a:lnTo>
                    <a:pt x="585343" y="246379"/>
                  </a:lnTo>
                  <a:lnTo>
                    <a:pt x="714324" y="246379"/>
                  </a:lnTo>
                  <a:lnTo>
                    <a:pt x="673100" y="201929"/>
                  </a:lnTo>
                  <a:lnTo>
                    <a:pt x="631571" y="167639"/>
                  </a:lnTo>
                  <a:lnTo>
                    <a:pt x="616203" y="158750"/>
                  </a:lnTo>
                  <a:lnTo>
                    <a:pt x="608584" y="153670"/>
                  </a:lnTo>
                  <a:close/>
                </a:path>
                <a:path w="857250" h="800100">
                  <a:moveTo>
                    <a:pt x="368173" y="0"/>
                  </a:moveTo>
                  <a:lnTo>
                    <a:pt x="360299" y="7620"/>
                  </a:lnTo>
                  <a:lnTo>
                    <a:pt x="352678" y="15239"/>
                  </a:lnTo>
                  <a:lnTo>
                    <a:pt x="343153" y="26670"/>
                  </a:lnTo>
                  <a:lnTo>
                    <a:pt x="333248" y="38100"/>
                  </a:lnTo>
                  <a:lnTo>
                    <a:pt x="324357" y="55879"/>
                  </a:lnTo>
                  <a:lnTo>
                    <a:pt x="316483" y="72389"/>
                  </a:lnTo>
                  <a:lnTo>
                    <a:pt x="312800" y="82550"/>
                  </a:lnTo>
                  <a:lnTo>
                    <a:pt x="311150" y="92710"/>
                  </a:lnTo>
                  <a:lnTo>
                    <a:pt x="291973" y="96520"/>
                  </a:lnTo>
                  <a:lnTo>
                    <a:pt x="243331" y="114300"/>
                  </a:lnTo>
                  <a:lnTo>
                    <a:pt x="187959" y="143510"/>
                  </a:lnTo>
                  <a:lnTo>
                    <a:pt x="148335" y="171450"/>
                  </a:lnTo>
                  <a:lnTo>
                    <a:pt x="116077" y="201929"/>
                  </a:lnTo>
                  <a:lnTo>
                    <a:pt x="527811" y="201929"/>
                  </a:lnTo>
                  <a:lnTo>
                    <a:pt x="483616" y="184150"/>
                  </a:lnTo>
                  <a:lnTo>
                    <a:pt x="413130" y="184150"/>
                  </a:lnTo>
                  <a:lnTo>
                    <a:pt x="411352" y="181610"/>
                  </a:lnTo>
                  <a:lnTo>
                    <a:pt x="408431" y="179070"/>
                  </a:lnTo>
                  <a:lnTo>
                    <a:pt x="407034" y="176529"/>
                  </a:lnTo>
                  <a:lnTo>
                    <a:pt x="406780" y="173989"/>
                  </a:lnTo>
                  <a:lnTo>
                    <a:pt x="407797" y="167639"/>
                  </a:lnTo>
                  <a:lnTo>
                    <a:pt x="409448" y="163829"/>
                  </a:lnTo>
                  <a:lnTo>
                    <a:pt x="413384" y="160020"/>
                  </a:lnTo>
                  <a:lnTo>
                    <a:pt x="416814" y="157479"/>
                  </a:lnTo>
                  <a:lnTo>
                    <a:pt x="440817" y="153670"/>
                  </a:lnTo>
                  <a:lnTo>
                    <a:pt x="608584" y="153670"/>
                  </a:lnTo>
                  <a:lnTo>
                    <a:pt x="600964" y="148589"/>
                  </a:lnTo>
                  <a:lnTo>
                    <a:pt x="585343" y="140970"/>
                  </a:lnTo>
                  <a:lnTo>
                    <a:pt x="551306" y="123189"/>
                  </a:lnTo>
                  <a:lnTo>
                    <a:pt x="509397" y="107950"/>
                  </a:lnTo>
                  <a:lnTo>
                    <a:pt x="484250" y="100329"/>
                  </a:lnTo>
                  <a:lnTo>
                    <a:pt x="458724" y="93979"/>
                  </a:lnTo>
                  <a:lnTo>
                    <a:pt x="433450" y="91439"/>
                  </a:lnTo>
                  <a:lnTo>
                    <a:pt x="430656" y="78739"/>
                  </a:lnTo>
                  <a:lnTo>
                    <a:pt x="426847" y="68579"/>
                  </a:lnTo>
                  <a:lnTo>
                    <a:pt x="422148" y="57150"/>
                  </a:lnTo>
                  <a:lnTo>
                    <a:pt x="418083" y="48260"/>
                  </a:lnTo>
                  <a:lnTo>
                    <a:pt x="412369" y="40639"/>
                  </a:lnTo>
                  <a:lnTo>
                    <a:pt x="407416" y="33020"/>
                  </a:lnTo>
                  <a:lnTo>
                    <a:pt x="395604" y="21589"/>
                  </a:lnTo>
                  <a:lnTo>
                    <a:pt x="385191" y="12700"/>
                  </a:lnTo>
                  <a:lnTo>
                    <a:pt x="376047" y="6350"/>
                  </a:lnTo>
                  <a:lnTo>
                    <a:pt x="368173" y="0"/>
                  </a:lnTo>
                  <a:close/>
                </a:path>
                <a:path w="857250" h="800100">
                  <a:moveTo>
                    <a:pt x="439800" y="180339"/>
                  </a:moveTo>
                  <a:lnTo>
                    <a:pt x="429259" y="180339"/>
                  </a:lnTo>
                  <a:lnTo>
                    <a:pt x="419480" y="182879"/>
                  </a:lnTo>
                  <a:lnTo>
                    <a:pt x="415671" y="182879"/>
                  </a:lnTo>
                  <a:lnTo>
                    <a:pt x="413130" y="184150"/>
                  </a:lnTo>
                  <a:lnTo>
                    <a:pt x="483616" y="184150"/>
                  </a:lnTo>
                  <a:lnTo>
                    <a:pt x="462152" y="181610"/>
                  </a:lnTo>
                  <a:lnTo>
                    <a:pt x="439800" y="180339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19350" y="228600"/>
              <a:ext cx="4362450" cy="45529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09951" y="1471675"/>
              <a:ext cx="742950" cy="428625"/>
            </a:xfrm>
            <a:custGeom>
              <a:avLst/>
              <a:gdLst/>
              <a:ahLst/>
              <a:cxnLst/>
              <a:rect l="l" t="t" r="r" b="b"/>
              <a:pathLst>
                <a:path w="742950" h="428625">
                  <a:moveTo>
                    <a:pt x="742950" y="0"/>
                  </a:moveTo>
                  <a:lnTo>
                    <a:pt x="0" y="0"/>
                  </a:lnTo>
                  <a:lnTo>
                    <a:pt x="0" y="428625"/>
                  </a:lnTo>
                  <a:lnTo>
                    <a:pt x="742950" y="428625"/>
                  </a:lnTo>
                  <a:lnTo>
                    <a:pt x="7429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09951" y="1471675"/>
              <a:ext cx="742950" cy="428625"/>
            </a:xfrm>
            <a:custGeom>
              <a:avLst/>
              <a:gdLst/>
              <a:ahLst/>
              <a:cxnLst/>
              <a:rect l="l" t="t" r="r" b="b"/>
              <a:pathLst>
                <a:path w="742950" h="428625">
                  <a:moveTo>
                    <a:pt x="0" y="428625"/>
                  </a:moveTo>
                  <a:lnTo>
                    <a:pt x="742950" y="428625"/>
                  </a:lnTo>
                  <a:lnTo>
                    <a:pt x="742950" y="0"/>
                  </a:lnTo>
                  <a:lnTo>
                    <a:pt x="0" y="0"/>
                  </a:lnTo>
                  <a:lnTo>
                    <a:pt x="0" y="4286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29301" y="1671700"/>
              <a:ext cx="809625" cy="209550"/>
            </a:xfrm>
            <a:custGeom>
              <a:avLst/>
              <a:gdLst/>
              <a:ahLst/>
              <a:cxnLst/>
              <a:rect l="l" t="t" r="r" b="b"/>
              <a:pathLst>
                <a:path w="809625" h="209550">
                  <a:moveTo>
                    <a:pt x="809625" y="0"/>
                  </a:moveTo>
                  <a:lnTo>
                    <a:pt x="0" y="0"/>
                  </a:lnTo>
                  <a:lnTo>
                    <a:pt x="0" y="209550"/>
                  </a:lnTo>
                  <a:lnTo>
                    <a:pt x="809625" y="209550"/>
                  </a:lnTo>
                  <a:lnTo>
                    <a:pt x="809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29301" y="1671700"/>
              <a:ext cx="809625" cy="209550"/>
            </a:xfrm>
            <a:custGeom>
              <a:avLst/>
              <a:gdLst/>
              <a:ahLst/>
              <a:cxnLst/>
              <a:rect l="l" t="t" r="r" b="b"/>
              <a:pathLst>
                <a:path w="809625" h="209550">
                  <a:moveTo>
                    <a:pt x="0" y="209550"/>
                  </a:moveTo>
                  <a:lnTo>
                    <a:pt x="809625" y="209550"/>
                  </a:lnTo>
                  <a:lnTo>
                    <a:pt x="809625" y="0"/>
                  </a:lnTo>
                  <a:lnTo>
                    <a:pt x="0" y="0"/>
                  </a:lnTo>
                  <a:lnTo>
                    <a:pt x="0" y="20955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708275" y="1421129"/>
            <a:ext cx="926465" cy="3994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latin typeface="Arial"/>
                <a:cs typeface="Arial"/>
              </a:rPr>
              <a:t>Your</a:t>
            </a:r>
            <a:r>
              <a:rPr sz="800" spc="-55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name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800" spc="15" dirty="0">
                <a:latin typeface="Arial"/>
                <a:cs typeface="Arial"/>
              </a:rPr>
              <a:t>Your </a:t>
            </a:r>
            <a:r>
              <a:rPr sz="800" spc="5" dirty="0">
                <a:latin typeface="Arial"/>
                <a:cs typeface="Arial"/>
              </a:rPr>
              <a:t>phone</a:t>
            </a:r>
            <a:r>
              <a:rPr sz="800" spc="-1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number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800" spc="20" dirty="0">
                <a:latin typeface="Arial"/>
                <a:cs typeface="Arial"/>
              </a:rPr>
              <a:t>Your</a:t>
            </a:r>
            <a:r>
              <a:rPr sz="800" spc="-5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email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40" dirty="0"/>
              <a:t>34</a:t>
            </a:fld>
            <a:endParaRPr spc="4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0" y="315722"/>
            <a:ext cx="8569325" cy="4456430"/>
            <a:chOff x="381000" y="315722"/>
            <a:chExt cx="8569325" cy="4456430"/>
          </a:xfrm>
        </p:grpSpPr>
        <p:sp>
          <p:nvSpPr>
            <p:cNvPr id="3" name="object 3"/>
            <p:cNvSpPr/>
            <p:nvPr/>
          </p:nvSpPr>
          <p:spPr>
            <a:xfrm>
              <a:off x="8093075" y="315722"/>
              <a:ext cx="857250" cy="800100"/>
            </a:xfrm>
            <a:custGeom>
              <a:avLst/>
              <a:gdLst/>
              <a:ahLst/>
              <a:cxnLst/>
              <a:rect l="l" t="t" r="r" b="b"/>
              <a:pathLst>
                <a:path w="857250" h="800100">
                  <a:moveTo>
                    <a:pt x="732510" y="604520"/>
                  </a:moveTo>
                  <a:lnTo>
                    <a:pt x="213741" y="604520"/>
                  </a:lnTo>
                  <a:lnTo>
                    <a:pt x="238378" y="622300"/>
                  </a:lnTo>
                  <a:lnTo>
                    <a:pt x="293877" y="652779"/>
                  </a:lnTo>
                  <a:lnTo>
                    <a:pt x="353441" y="675639"/>
                  </a:lnTo>
                  <a:lnTo>
                    <a:pt x="414908" y="689610"/>
                  </a:lnTo>
                  <a:lnTo>
                    <a:pt x="445389" y="693420"/>
                  </a:lnTo>
                  <a:lnTo>
                    <a:pt x="469773" y="787400"/>
                  </a:lnTo>
                  <a:lnTo>
                    <a:pt x="503935" y="800100"/>
                  </a:lnTo>
                  <a:lnTo>
                    <a:pt x="546734" y="689610"/>
                  </a:lnTo>
                  <a:lnTo>
                    <a:pt x="564769" y="688339"/>
                  </a:lnTo>
                  <a:lnTo>
                    <a:pt x="582041" y="685800"/>
                  </a:lnTo>
                  <a:lnTo>
                    <a:pt x="614806" y="680720"/>
                  </a:lnTo>
                  <a:lnTo>
                    <a:pt x="630681" y="674370"/>
                  </a:lnTo>
                  <a:lnTo>
                    <a:pt x="645541" y="669289"/>
                  </a:lnTo>
                  <a:lnTo>
                    <a:pt x="700024" y="636270"/>
                  </a:lnTo>
                  <a:lnTo>
                    <a:pt x="723773" y="614679"/>
                  </a:lnTo>
                  <a:lnTo>
                    <a:pt x="732510" y="604520"/>
                  </a:lnTo>
                  <a:close/>
                </a:path>
                <a:path w="857250" h="800100">
                  <a:moveTo>
                    <a:pt x="64389" y="185420"/>
                  </a:moveTo>
                  <a:lnTo>
                    <a:pt x="59181" y="185420"/>
                  </a:lnTo>
                  <a:lnTo>
                    <a:pt x="54609" y="187960"/>
                  </a:lnTo>
                  <a:lnTo>
                    <a:pt x="50038" y="189229"/>
                  </a:lnTo>
                  <a:lnTo>
                    <a:pt x="46100" y="193039"/>
                  </a:lnTo>
                  <a:lnTo>
                    <a:pt x="42925" y="198120"/>
                  </a:lnTo>
                  <a:lnTo>
                    <a:pt x="40131" y="201929"/>
                  </a:lnTo>
                  <a:lnTo>
                    <a:pt x="1524" y="303529"/>
                  </a:lnTo>
                  <a:lnTo>
                    <a:pt x="507" y="308610"/>
                  </a:lnTo>
                  <a:lnTo>
                    <a:pt x="0" y="313689"/>
                  </a:lnTo>
                  <a:lnTo>
                    <a:pt x="507" y="318770"/>
                  </a:lnTo>
                  <a:lnTo>
                    <a:pt x="2540" y="323850"/>
                  </a:lnTo>
                  <a:lnTo>
                    <a:pt x="4572" y="327660"/>
                  </a:lnTo>
                  <a:lnTo>
                    <a:pt x="12826" y="336550"/>
                  </a:lnTo>
                  <a:lnTo>
                    <a:pt x="60325" y="354329"/>
                  </a:lnTo>
                  <a:lnTo>
                    <a:pt x="60198" y="364489"/>
                  </a:lnTo>
                  <a:lnTo>
                    <a:pt x="71247" y="421639"/>
                  </a:lnTo>
                  <a:lnTo>
                    <a:pt x="92455" y="468629"/>
                  </a:lnTo>
                  <a:lnTo>
                    <a:pt x="123063" y="514350"/>
                  </a:lnTo>
                  <a:lnTo>
                    <a:pt x="141985" y="533400"/>
                  </a:lnTo>
                  <a:lnTo>
                    <a:pt x="99186" y="645160"/>
                  </a:lnTo>
                  <a:lnTo>
                    <a:pt x="130048" y="656589"/>
                  </a:lnTo>
                  <a:lnTo>
                    <a:pt x="213741" y="604520"/>
                  </a:lnTo>
                  <a:lnTo>
                    <a:pt x="732510" y="604520"/>
                  </a:lnTo>
                  <a:lnTo>
                    <a:pt x="734695" y="601979"/>
                  </a:lnTo>
                  <a:lnTo>
                    <a:pt x="752982" y="574039"/>
                  </a:lnTo>
                  <a:lnTo>
                    <a:pt x="761110" y="558800"/>
                  </a:lnTo>
                  <a:lnTo>
                    <a:pt x="829521" y="558800"/>
                  </a:lnTo>
                  <a:lnTo>
                    <a:pt x="852424" y="538479"/>
                  </a:lnTo>
                  <a:lnTo>
                    <a:pt x="782954" y="538479"/>
                  </a:lnTo>
                  <a:lnTo>
                    <a:pt x="777367" y="537210"/>
                  </a:lnTo>
                  <a:lnTo>
                    <a:pt x="772286" y="533400"/>
                  </a:lnTo>
                  <a:lnTo>
                    <a:pt x="776604" y="519429"/>
                  </a:lnTo>
                  <a:lnTo>
                    <a:pt x="781050" y="504189"/>
                  </a:lnTo>
                  <a:lnTo>
                    <a:pt x="784225" y="488950"/>
                  </a:lnTo>
                  <a:lnTo>
                    <a:pt x="786383" y="473710"/>
                  </a:lnTo>
                  <a:lnTo>
                    <a:pt x="787526" y="457200"/>
                  </a:lnTo>
                  <a:lnTo>
                    <a:pt x="788034" y="443229"/>
                  </a:lnTo>
                  <a:lnTo>
                    <a:pt x="787653" y="427989"/>
                  </a:lnTo>
                  <a:lnTo>
                    <a:pt x="786002" y="411479"/>
                  </a:lnTo>
                  <a:lnTo>
                    <a:pt x="784098" y="397510"/>
                  </a:lnTo>
                  <a:lnTo>
                    <a:pt x="781303" y="381000"/>
                  </a:lnTo>
                  <a:lnTo>
                    <a:pt x="776731" y="367029"/>
                  </a:lnTo>
                  <a:lnTo>
                    <a:pt x="772541" y="351789"/>
                  </a:lnTo>
                  <a:lnTo>
                    <a:pt x="761110" y="322579"/>
                  </a:lnTo>
                  <a:lnTo>
                    <a:pt x="753745" y="308610"/>
                  </a:lnTo>
                  <a:lnTo>
                    <a:pt x="746505" y="293370"/>
                  </a:lnTo>
                  <a:lnTo>
                    <a:pt x="742003" y="285750"/>
                  </a:lnTo>
                  <a:lnTo>
                    <a:pt x="216661" y="285750"/>
                  </a:lnTo>
                  <a:lnTo>
                    <a:pt x="209676" y="284479"/>
                  </a:lnTo>
                  <a:lnTo>
                    <a:pt x="203707" y="284479"/>
                  </a:lnTo>
                  <a:lnTo>
                    <a:pt x="197484" y="280670"/>
                  </a:lnTo>
                  <a:lnTo>
                    <a:pt x="182118" y="254000"/>
                  </a:lnTo>
                  <a:lnTo>
                    <a:pt x="184657" y="241300"/>
                  </a:lnTo>
                  <a:lnTo>
                    <a:pt x="188214" y="234950"/>
                  </a:lnTo>
                  <a:lnTo>
                    <a:pt x="191389" y="229870"/>
                  </a:lnTo>
                  <a:lnTo>
                    <a:pt x="196469" y="227329"/>
                  </a:lnTo>
                  <a:lnTo>
                    <a:pt x="201802" y="223520"/>
                  </a:lnTo>
                  <a:lnTo>
                    <a:pt x="207518" y="220979"/>
                  </a:lnTo>
                  <a:lnTo>
                    <a:pt x="553948" y="220979"/>
                  </a:lnTo>
                  <a:lnTo>
                    <a:pt x="552450" y="219710"/>
                  </a:lnTo>
                  <a:lnTo>
                    <a:pt x="543814" y="212089"/>
                  </a:lnTo>
                  <a:lnTo>
                    <a:pt x="534670" y="205739"/>
                  </a:lnTo>
                  <a:lnTo>
                    <a:pt x="527811" y="201929"/>
                  </a:lnTo>
                  <a:lnTo>
                    <a:pt x="116077" y="201929"/>
                  </a:lnTo>
                  <a:lnTo>
                    <a:pt x="75183" y="186689"/>
                  </a:lnTo>
                  <a:lnTo>
                    <a:pt x="70357" y="186689"/>
                  </a:lnTo>
                  <a:lnTo>
                    <a:pt x="64389" y="185420"/>
                  </a:lnTo>
                  <a:close/>
                </a:path>
                <a:path w="857250" h="800100">
                  <a:moveTo>
                    <a:pt x="829521" y="558800"/>
                  </a:moveTo>
                  <a:lnTo>
                    <a:pt x="761110" y="558800"/>
                  </a:lnTo>
                  <a:lnTo>
                    <a:pt x="779906" y="566420"/>
                  </a:lnTo>
                  <a:lnTo>
                    <a:pt x="785749" y="567689"/>
                  </a:lnTo>
                  <a:lnTo>
                    <a:pt x="792352" y="580389"/>
                  </a:lnTo>
                  <a:lnTo>
                    <a:pt x="800226" y="589279"/>
                  </a:lnTo>
                  <a:lnTo>
                    <a:pt x="809498" y="598170"/>
                  </a:lnTo>
                  <a:lnTo>
                    <a:pt x="820166" y="603250"/>
                  </a:lnTo>
                  <a:lnTo>
                    <a:pt x="826770" y="605789"/>
                  </a:lnTo>
                  <a:lnTo>
                    <a:pt x="839470" y="605789"/>
                  </a:lnTo>
                  <a:lnTo>
                    <a:pt x="843406" y="601979"/>
                  </a:lnTo>
                  <a:lnTo>
                    <a:pt x="847217" y="598170"/>
                  </a:lnTo>
                  <a:lnTo>
                    <a:pt x="847851" y="594360"/>
                  </a:lnTo>
                  <a:lnTo>
                    <a:pt x="847344" y="589279"/>
                  </a:lnTo>
                  <a:lnTo>
                    <a:pt x="844169" y="584200"/>
                  </a:lnTo>
                  <a:lnTo>
                    <a:pt x="840104" y="580389"/>
                  </a:lnTo>
                  <a:lnTo>
                    <a:pt x="835786" y="579120"/>
                  </a:lnTo>
                  <a:lnTo>
                    <a:pt x="829818" y="577850"/>
                  </a:lnTo>
                  <a:lnTo>
                    <a:pt x="824738" y="575310"/>
                  </a:lnTo>
                  <a:lnTo>
                    <a:pt x="819023" y="570229"/>
                  </a:lnTo>
                  <a:lnTo>
                    <a:pt x="814704" y="565150"/>
                  </a:lnTo>
                  <a:lnTo>
                    <a:pt x="823341" y="561339"/>
                  </a:lnTo>
                  <a:lnTo>
                    <a:pt x="829521" y="558800"/>
                  </a:lnTo>
                  <a:close/>
                </a:path>
                <a:path w="857250" h="800100">
                  <a:moveTo>
                    <a:pt x="830579" y="496570"/>
                  </a:moveTo>
                  <a:lnTo>
                    <a:pt x="825880" y="496570"/>
                  </a:lnTo>
                  <a:lnTo>
                    <a:pt x="815340" y="497839"/>
                  </a:lnTo>
                  <a:lnTo>
                    <a:pt x="809244" y="500379"/>
                  </a:lnTo>
                  <a:lnTo>
                    <a:pt x="804672" y="501650"/>
                  </a:lnTo>
                  <a:lnTo>
                    <a:pt x="800353" y="506729"/>
                  </a:lnTo>
                  <a:lnTo>
                    <a:pt x="794130" y="513079"/>
                  </a:lnTo>
                  <a:lnTo>
                    <a:pt x="788543" y="520700"/>
                  </a:lnTo>
                  <a:lnTo>
                    <a:pt x="785114" y="529589"/>
                  </a:lnTo>
                  <a:lnTo>
                    <a:pt x="782954" y="538479"/>
                  </a:lnTo>
                  <a:lnTo>
                    <a:pt x="852424" y="538479"/>
                  </a:lnTo>
                  <a:lnTo>
                    <a:pt x="852932" y="537210"/>
                  </a:lnTo>
                  <a:lnTo>
                    <a:pt x="811402" y="537210"/>
                  </a:lnTo>
                  <a:lnTo>
                    <a:pt x="814577" y="532129"/>
                  </a:lnTo>
                  <a:lnTo>
                    <a:pt x="818260" y="525779"/>
                  </a:lnTo>
                  <a:lnTo>
                    <a:pt x="821690" y="523239"/>
                  </a:lnTo>
                  <a:lnTo>
                    <a:pt x="856488" y="523239"/>
                  </a:lnTo>
                  <a:lnTo>
                    <a:pt x="855472" y="518160"/>
                  </a:lnTo>
                  <a:lnTo>
                    <a:pt x="836549" y="497839"/>
                  </a:lnTo>
                  <a:lnTo>
                    <a:pt x="830579" y="496570"/>
                  </a:lnTo>
                  <a:close/>
                </a:path>
                <a:path w="857250" h="800100">
                  <a:moveTo>
                    <a:pt x="856488" y="523239"/>
                  </a:moveTo>
                  <a:lnTo>
                    <a:pt x="826897" y="523239"/>
                  </a:lnTo>
                  <a:lnTo>
                    <a:pt x="829055" y="524510"/>
                  </a:lnTo>
                  <a:lnTo>
                    <a:pt x="828294" y="525779"/>
                  </a:lnTo>
                  <a:lnTo>
                    <a:pt x="825500" y="529589"/>
                  </a:lnTo>
                  <a:lnTo>
                    <a:pt x="823595" y="532129"/>
                  </a:lnTo>
                  <a:lnTo>
                    <a:pt x="820166" y="534670"/>
                  </a:lnTo>
                  <a:lnTo>
                    <a:pt x="811402" y="537210"/>
                  </a:lnTo>
                  <a:lnTo>
                    <a:pt x="852932" y="537210"/>
                  </a:lnTo>
                  <a:lnTo>
                    <a:pt x="854964" y="532129"/>
                  </a:lnTo>
                  <a:lnTo>
                    <a:pt x="856742" y="524510"/>
                  </a:lnTo>
                  <a:lnTo>
                    <a:pt x="856488" y="523239"/>
                  </a:lnTo>
                  <a:close/>
                </a:path>
                <a:path w="857250" h="800100">
                  <a:moveTo>
                    <a:pt x="553948" y="220979"/>
                  </a:moveTo>
                  <a:lnTo>
                    <a:pt x="220218" y="220979"/>
                  </a:lnTo>
                  <a:lnTo>
                    <a:pt x="227202" y="222250"/>
                  </a:lnTo>
                  <a:lnTo>
                    <a:pt x="232409" y="226060"/>
                  </a:lnTo>
                  <a:lnTo>
                    <a:pt x="247776" y="257810"/>
                  </a:lnTo>
                  <a:lnTo>
                    <a:pt x="246379" y="265429"/>
                  </a:lnTo>
                  <a:lnTo>
                    <a:pt x="242697" y="271779"/>
                  </a:lnTo>
                  <a:lnTo>
                    <a:pt x="238505" y="275589"/>
                  </a:lnTo>
                  <a:lnTo>
                    <a:pt x="234188" y="280670"/>
                  </a:lnTo>
                  <a:lnTo>
                    <a:pt x="229107" y="283210"/>
                  </a:lnTo>
                  <a:lnTo>
                    <a:pt x="222376" y="284479"/>
                  </a:lnTo>
                  <a:lnTo>
                    <a:pt x="216661" y="285750"/>
                  </a:lnTo>
                  <a:lnTo>
                    <a:pt x="742003" y="285750"/>
                  </a:lnTo>
                  <a:lnTo>
                    <a:pt x="738251" y="279400"/>
                  </a:lnTo>
                  <a:lnTo>
                    <a:pt x="718439" y="251460"/>
                  </a:lnTo>
                  <a:lnTo>
                    <a:pt x="714324" y="246379"/>
                  </a:lnTo>
                  <a:lnTo>
                    <a:pt x="577469" y="246379"/>
                  </a:lnTo>
                  <a:lnTo>
                    <a:pt x="573913" y="242570"/>
                  </a:lnTo>
                  <a:lnTo>
                    <a:pt x="567181" y="233679"/>
                  </a:lnTo>
                  <a:lnTo>
                    <a:pt x="559943" y="226060"/>
                  </a:lnTo>
                  <a:lnTo>
                    <a:pt x="553948" y="220979"/>
                  </a:lnTo>
                  <a:close/>
                </a:path>
                <a:path w="857250" h="800100">
                  <a:moveTo>
                    <a:pt x="608584" y="153670"/>
                  </a:moveTo>
                  <a:lnTo>
                    <a:pt x="453517" y="153670"/>
                  </a:lnTo>
                  <a:lnTo>
                    <a:pt x="478154" y="156210"/>
                  </a:lnTo>
                  <a:lnTo>
                    <a:pt x="491108" y="158750"/>
                  </a:lnTo>
                  <a:lnTo>
                    <a:pt x="502539" y="161289"/>
                  </a:lnTo>
                  <a:lnTo>
                    <a:pt x="526796" y="170179"/>
                  </a:lnTo>
                  <a:lnTo>
                    <a:pt x="537464" y="176529"/>
                  </a:lnTo>
                  <a:lnTo>
                    <a:pt x="548767" y="182879"/>
                  </a:lnTo>
                  <a:lnTo>
                    <a:pt x="585470" y="215900"/>
                  </a:lnTo>
                  <a:lnTo>
                    <a:pt x="594741" y="234950"/>
                  </a:lnTo>
                  <a:lnTo>
                    <a:pt x="593090" y="238760"/>
                  </a:lnTo>
                  <a:lnTo>
                    <a:pt x="589915" y="243839"/>
                  </a:lnTo>
                  <a:lnTo>
                    <a:pt x="585343" y="246379"/>
                  </a:lnTo>
                  <a:lnTo>
                    <a:pt x="714324" y="246379"/>
                  </a:lnTo>
                  <a:lnTo>
                    <a:pt x="673100" y="201929"/>
                  </a:lnTo>
                  <a:lnTo>
                    <a:pt x="631571" y="167639"/>
                  </a:lnTo>
                  <a:lnTo>
                    <a:pt x="616203" y="158750"/>
                  </a:lnTo>
                  <a:lnTo>
                    <a:pt x="608584" y="153670"/>
                  </a:lnTo>
                  <a:close/>
                </a:path>
                <a:path w="857250" h="800100">
                  <a:moveTo>
                    <a:pt x="368173" y="0"/>
                  </a:moveTo>
                  <a:lnTo>
                    <a:pt x="360299" y="7620"/>
                  </a:lnTo>
                  <a:lnTo>
                    <a:pt x="352678" y="15239"/>
                  </a:lnTo>
                  <a:lnTo>
                    <a:pt x="343153" y="26670"/>
                  </a:lnTo>
                  <a:lnTo>
                    <a:pt x="333248" y="38100"/>
                  </a:lnTo>
                  <a:lnTo>
                    <a:pt x="324357" y="55879"/>
                  </a:lnTo>
                  <a:lnTo>
                    <a:pt x="316483" y="72389"/>
                  </a:lnTo>
                  <a:lnTo>
                    <a:pt x="312800" y="82550"/>
                  </a:lnTo>
                  <a:lnTo>
                    <a:pt x="311150" y="92710"/>
                  </a:lnTo>
                  <a:lnTo>
                    <a:pt x="291973" y="96520"/>
                  </a:lnTo>
                  <a:lnTo>
                    <a:pt x="243331" y="114300"/>
                  </a:lnTo>
                  <a:lnTo>
                    <a:pt x="187959" y="143510"/>
                  </a:lnTo>
                  <a:lnTo>
                    <a:pt x="148335" y="171450"/>
                  </a:lnTo>
                  <a:lnTo>
                    <a:pt x="116077" y="201929"/>
                  </a:lnTo>
                  <a:lnTo>
                    <a:pt x="527811" y="201929"/>
                  </a:lnTo>
                  <a:lnTo>
                    <a:pt x="483616" y="184150"/>
                  </a:lnTo>
                  <a:lnTo>
                    <a:pt x="413130" y="184150"/>
                  </a:lnTo>
                  <a:lnTo>
                    <a:pt x="411352" y="181610"/>
                  </a:lnTo>
                  <a:lnTo>
                    <a:pt x="408431" y="179070"/>
                  </a:lnTo>
                  <a:lnTo>
                    <a:pt x="407034" y="176529"/>
                  </a:lnTo>
                  <a:lnTo>
                    <a:pt x="406780" y="173989"/>
                  </a:lnTo>
                  <a:lnTo>
                    <a:pt x="407797" y="167639"/>
                  </a:lnTo>
                  <a:lnTo>
                    <a:pt x="409448" y="163829"/>
                  </a:lnTo>
                  <a:lnTo>
                    <a:pt x="413384" y="160020"/>
                  </a:lnTo>
                  <a:lnTo>
                    <a:pt x="416814" y="157479"/>
                  </a:lnTo>
                  <a:lnTo>
                    <a:pt x="440817" y="153670"/>
                  </a:lnTo>
                  <a:lnTo>
                    <a:pt x="608584" y="153670"/>
                  </a:lnTo>
                  <a:lnTo>
                    <a:pt x="600964" y="148589"/>
                  </a:lnTo>
                  <a:lnTo>
                    <a:pt x="585343" y="140970"/>
                  </a:lnTo>
                  <a:lnTo>
                    <a:pt x="551306" y="123189"/>
                  </a:lnTo>
                  <a:lnTo>
                    <a:pt x="509397" y="107950"/>
                  </a:lnTo>
                  <a:lnTo>
                    <a:pt x="484250" y="100329"/>
                  </a:lnTo>
                  <a:lnTo>
                    <a:pt x="458724" y="93979"/>
                  </a:lnTo>
                  <a:lnTo>
                    <a:pt x="433450" y="91439"/>
                  </a:lnTo>
                  <a:lnTo>
                    <a:pt x="430656" y="78739"/>
                  </a:lnTo>
                  <a:lnTo>
                    <a:pt x="426847" y="68579"/>
                  </a:lnTo>
                  <a:lnTo>
                    <a:pt x="422148" y="57150"/>
                  </a:lnTo>
                  <a:lnTo>
                    <a:pt x="418083" y="48260"/>
                  </a:lnTo>
                  <a:lnTo>
                    <a:pt x="412369" y="40639"/>
                  </a:lnTo>
                  <a:lnTo>
                    <a:pt x="407416" y="33020"/>
                  </a:lnTo>
                  <a:lnTo>
                    <a:pt x="395604" y="21589"/>
                  </a:lnTo>
                  <a:lnTo>
                    <a:pt x="385191" y="12700"/>
                  </a:lnTo>
                  <a:lnTo>
                    <a:pt x="376047" y="6350"/>
                  </a:lnTo>
                  <a:lnTo>
                    <a:pt x="368173" y="0"/>
                  </a:lnTo>
                  <a:close/>
                </a:path>
                <a:path w="857250" h="800100">
                  <a:moveTo>
                    <a:pt x="439800" y="180339"/>
                  </a:moveTo>
                  <a:lnTo>
                    <a:pt x="429259" y="180339"/>
                  </a:lnTo>
                  <a:lnTo>
                    <a:pt x="419480" y="182879"/>
                  </a:lnTo>
                  <a:lnTo>
                    <a:pt x="415671" y="182879"/>
                  </a:lnTo>
                  <a:lnTo>
                    <a:pt x="413130" y="184150"/>
                  </a:lnTo>
                  <a:lnTo>
                    <a:pt x="483616" y="184150"/>
                  </a:lnTo>
                  <a:lnTo>
                    <a:pt x="462152" y="181610"/>
                  </a:lnTo>
                  <a:lnTo>
                    <a:pt x="439800" y="180339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33950" y="1200150"/>
              <a:ext cx="3895725" cy="2790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48651" y="2833751"/>
              <a:ext cx="200025" cy="47625"/>
            </a:xfrm>
            <a:custGeom>
              <a:avLst/>
              <a:gdLst/>
              <a:ahLst/>
              <a:cxnLst/>
              <a:rect l="l" t="t" r="r" b="b"/>
              <a:pathLst>
                <a:path w="200025" h="47625">
                  <a:moveTo>
                    <a:pt x="200025" y="0"/>
                  </a:moveTo>
                  <a:lnTo>
                    <a:pt x="0" y="0"/>
                  </a:lnTo>
                  <a:lnTo>
                    <a:pt x="0" y="47625"/>
                  </a:lnTo>
                  <a:lnTo>
                    <a:pt x="200025" y="476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48651" y="2833751"/>
              <a:ext cx="200025" cy="47625"/>
            </a:xfrm>
            <a:custGeom>
              <a:avLst/>
              <a:gdLst/>
              <a:ahLst/>
              <a:cxnLst/>
              <a:rect l="l" t="t" r="r" b="b"/>
              <a:pathLst>
                <a:path w="200025" h="47625">
                  <a:moveTo>
                    <a:pt x="0" y="47625"/>
                  </a:moveTo>
                  <a:lnTo>
                    <a:pt x="200025" y="47625"/>
                  </a:lnTo>
                  <a:lnTo>
                    <a:pt x="200025" y="0"/>
                  </a:lnTo>
                  <a:lnTo>
                    <a:pt x="0" y="0"/>
                  </a:lnTo>
                  <a:lnTo>
                    <a:pt x="0" y="476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753984" y="2726054"/>
            <a:ext cx="282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###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93675" y="171450"/>
            <a:ext cx="4635500" cy="4733925"/>
            <a:chOff x="809625" y="171450"/>
            <a:chExt cx="4019550" cy="4733925"/>
          </a:xfrm>
        </p:grpSpPr>
        <p:sp>
          <p:nvSpPr>
            <p:cNvPr id="9" name="object 9"/>
            <p:cNvSpPr/>
            <p:nvPr/>
          </p:nvSpPr>
          <p:spPr>
            <a:xfrm>
              <a:off x="809625" y="171450"/>
              <a:ext cx="4019550" cy="47339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28725" y="1285874"/>
              <a:ext cx="3176905" cy="381000"/>
            </a:xfrm>
            <a:custGeom>
              <a:avLst/>
              <a:gdLst/>
              <a:ahLst/>
              <a:cxnLst/>
              <a:rect l="l" t="t" r="r" b="b"/>
              <a:pathLst>
                <a:path w="3176904" h="381000">
                  <a:moveTo>
                    <a:pt x="93345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933450" y="381000"/>
                  </a:lnTo>
                  <a:lnTo>
                    <a:pt x="933450" y="0"/>
                  </a:lnTo>
                  <a:close/>
                </a:path>
                <a:path w="3176904" h="381000">
                  <a:moveTo>
                    <a:pt x="3176651" y="4826"/>
                  </a:moveTo>
                  <a:lnTo>
                    <a:pt x="2252726" y="4826"/>
                  </a:lnTo>
                  <a:lnTo>
                    <a:pt x="2252726" y="147701"/>
                  </a:lnTo>
                  <a:lnTo>
                    <a:pt x="3176651" y="147701"/>
                  </a:lnTo>
                  <a:lnTo>
                    <a:pt x="3176651" y="4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81451" y="1290700"/>
              <a:ext cx="923925" cy="142875"/>
            </a:xfrm>
            <a:custGeom>
              <a:avLst/>
              <a:gdLst/>
              <a:ahLst/>
              <a:cxnLst/>
              <a:rect l="l" t="t" r="r" b="b"/>
              <a:pathLst>
                <a:path w="923925" h="142875">
                  <a:moveTo>
                    <a:pt x="0" y="142875"/>
                  </a:moveTo>
                  <a:lnTo>
                    <a:pt x="923925" y="142875"/>
                  </a:lnTo>
                  <a:lnTo>
                    <a:pt x="923925" y="0"/>
                  </a:lnTo>
                  <a:lnTo>
                    <a:pt x="0" y="0"/>
                  </a:lnTo>
                  <a:lnTo>
                    <a:pt x="0" y="14287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71926" y="1547875"/>
              <a:ext cx="723900" cy="257175"/>
            </a:xfrm>
            <a:custGeom>
              <a:avLst/>
              <a:gdLst/>
              <a:ahLst/>
              <a:cxnLst/>
              <a:rect l="l" t="t" r="r" b="b"/>
              <a:pathLst>
                <a:path w="723900" h="257175">
                  <a:moveTo>
                    <a:pt x="723900" y="0"/>
                  </a:moveTo>
                  <a:lnTo>
                    <a:pt x="0" y="0"/>
                  </a:lnTo>
                  <a:lnTo>
                    <a:pt x="0" y="257175"/>
                  </a:lnTo>
                  <a:lnTo>
                    <a:pt x="723900" y="257175"/>
                  </a:lnTo>
                  <a:lnTo>
                    <a:pt x="723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71926" y="1547875"/>
              <a:ext cx="723900" cy="257175"/>
            </a:xfrm>
            <a:custGeom>
              <a:avLst/>
              <a:gdLst/>
              <a:ahLst/>
              <a:cxnLst/>
              <a:rect l="l" t="t" r="r" b="b"/>
              <a:pathLst>
                <a:path w="723900" h="257175">
                  <a:moveTo>
                    <a:pt x="0" y="257175"/>
                  </a:moveTo>
                  <a:lnTo>
                    <a:pt x="723900" y="257175"/>
                  </a:lnTo>
                  <a:lnTo>
                    <a:pt x="723900" y="0"/>
                  </a:lnTo>
                  <a:lnTo>
                    <a:pt x="0" y="0"/>
                  </a:lnTo>
                  <a:lnTo>
                    <a:pt x="0" y="25717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24075" y="2424176"/>
              <a:ext cx="1190625" cy="57150"/>
            </a:xfrm>
            <a:custGeom>
              <a:avLst/>
              <a:gdLst/>
              <a:ahLst/>
              <a:cxnLst/>
              <a:rect l="l" t="t" r="r" b="b"/>
              <a:pathLst>
                <a:path w="1190625" h="57150">
                  <a:moveTo>
                    <a:pt x="1190625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1190625" y="57150"/>
                  </a:lnTo>
                  <a:lnTo>
                    <a:pt x="1190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24075" y="2424176"/>
              <a:ext cx="1190625" cy="57150"/>
            </a:xfrm>
            <a:custGeom>
              <a:avLst/>
              <a:gdLst/>
              <a:ahLst/>
              <a:cxnLst/>
              <a:rect l="l" t="t" r="r" b="b"/>
              <a:pathLst>
                <a:path w="1190625" h="57150">
                  <a:moveTo>
                    <a:pt x="0" y="57150"/>
                  </a:moveTo>
                  <a:lnTo>
                    <a:pt x="1190625" y="57150"/>
                  </a:lnTo>
                  <a:lnTo>
                    <a:pt x="1190625" y="0"/>
                  </a:lnTo>
                  <a:lnTo>
                    <a:pt x="0" y="0"/>
                  </a:lnTo>
                  <a:lnTo>
                    <a:pt x="0" y="5715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24075" y="2786126"/>
              <a:ext cx="1190625" cy="76200"/>
            </a:xfrm>
            <a:custGeom>
              <a:avLst/>
              <a:gdLst/>
              <a:ahLst/>
              <a:cxnLst/>
              <a:rect l="l" t="t" r="r" b="b"/>
              <a:pathLst>
                <a:path w="1190625" h="76200">
                  <a:moveTo>
                    <a:pt x="1190625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190625" y="76200"/>
                  </a:lnTo>
                  <a:lnTo>
                    <a:pt x="1190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24075" y="2786126"/>
              <a:ext cx="1190625" cy="76200"/>
            </a:xfrm>
            <a:custGeom>
              <a:avLst/>
              <a:gdLst/>
              <a:ahLst/>
              <a:cxnLst/>
              <a:rect l="l" t="t" r="r" b="b"/>
              <a:pathLst>
                <a:path w="1190625" h="76200">
                  <a:moveTo>
                    <a:pt x="0" y="76200"/>
                  </a:moveTo>
                  <a:lnTo>
                    <a:pt x="1190625" y="76200"/>
                  </a:lnTo>
                  <a:lnTo>
                    <a:pt x="1190625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74102" y="1264284"/>
            <a:ext cx="524510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20" dirty="0">
                <a:latin typeface="Arial"/>
                <a:cs typeface="Arial"/>
              </a:rPr>
              <a:t>Your</a:t>
            </a:r>
            <a:r>
              <a:rPr sz="800" spc="-95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name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40" dirty="0"/>
              <a:t>35</a:t>
            </a:fld>
            <a:endParaRPr spc="40" dirty="0"/>
          </a:p>
        </p:txBody>
      </p:sp>
      <p:sp>
        <p:nvSpPr>
          <p:cNvPr id="19" name="object 19"/>
          <p:cNvSpPr txBox="1"/>
          <p:nvPr/>
        </p:nvSpPr>
        <p:spPr>
          <a:xfrm>
            <a:off x="1074102" y="1388490"/>
            <a:ext cx="931544" cy="2755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20" dirty="0">
                <a:latin typeface="Arial"/>
                <a:cs typeface="Arial"/>
              </a:rPr>
              <a:t>Your </a:t>
            </a:r>
            <a:r>
              <a:rPr sz="800" spc="5" dirty="0">
                <a:latin typeface="Arial"/>
                <a:cs typeface="Arial"/>
              </a:rPr>
              <a:t>phone</a:t>
            </a:r>
            <a:r>
              <a:rPr sz="800" spc="-1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number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800" spc="20" dirty="0">
                <a:latin typeface="Arial"/>
                <a:cs typeface="Arial"/>
              </a:rPr>
              <a:t>Your</a:t>
            </a:r>
            <a:r>
              <a:rPr sz="800" spc="-5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email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22903" y="1253807"/>
            <a:ext cx="53848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spc="20" dirty="0">
                <a:latin typeface="Arial"/>
                <a:cs typeface="Arial"/>
              </a:rPr>
              <a:t>Your </a:t>
            </a:r>
            <a:r>
              <a:rPr sz="500" spc="5" dirty="0">
                <a:latin typeface="Arial"/>
                <a:cs typeface="Arial"/>
              </a:rPr>
              <a:t>event</a:t>
            </a:r>
            <a:r>
              <a:rPr sz="500" spc="-80" dirty="0">
                <a:latin typeface="Arial"/>
                <a:cs typeface="Arial"/>
              </a:rPr>
              <a:t> </a:t>
            </a:r>
            <a:r>
              <a:rPr sz="500" spc="20" dirty="0">
                <a:latin typeface="Arial"/>
                <a:cs typeface="Arial"/>
              </a:rPr>
              <a:t>name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C6BF3E-7EB1-A95D-0DD7-DB863E9E8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7150"/>
            <a:ext cx="876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251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4107" y="673989"/>
            <a:ext cx="6318885" cy="758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800" spc="5" dirty="0">
                <a:solidFill>
                  <a:srgbClr val="434343"/>
                </a:solidFill>
              </a:rPr>
              <a:t>Quotes:</a:t>
            </a:r>
            <a:r>
              <a:rPr sz="4800" spc="-380" dirty="0">
                <a:solidFill>
                  <a:srgbClr val="434343"/>
                </a:solidFill>
              </a:rPr>
              <a:t> </a:t>
            </a:r>
            <a:r>
              <a:rPr sz="4800" spc="40" dirty="0"/>
              <a:t>Honorariums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1046797" y="1687131"/>
            <a:ext cx="6238240" cy="1750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sz="1800" spc="90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800" spc="55" dirty="0">
                <a:solidFill>
                  <a:srgbClr val="666666"/>
                </a:solidFill>
                <a:latin typeface="Trebuchet MS"/>
                <a:cs typeface="Trebuchet MS"/>
              </a:rPr>
              <a:t>get </a:t>
            </a:r>
            <a:r>
              <a:rPr sz="1800" spc="45" dirty="0">
                <a:solidFill>
                  <a:srgbClr val="666666"/>
                </a:solidFill>
                <a:latin typeface="Trebuchet MS"/>
                <a:cs typeface="Trebuchet MS"/>
              </a:rPr>
              <a:t>an</a:t>
            </a:r>
            <a:r>
              <a:rPr sz="1800" spc="-3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666666"/>
                </a:solidFill>
                <a:latin typeface="Trebuchet MS"/>
                <a:cs typeface="Trebuchet MS"/>
              </a:rPr>
              <a:t>honorarium </a:t>
            </a:r>
            <a:r>
              <a:rPr sz="1800" spc="-110" dirty="0">
                <a:solidFill>
                  <a:srgbClr val="666666"/>
                </a:solidFill>
                <a:latin typeface="Trebuchet MS"/>
                <a:cs typeface="Trebuchet MS"/>
              </a:rPr>
              <a:t>quote....</a:t>
            </a:r>
            <a:endParaRPr sz="1800">
              <a:latin typeface="Trebuchet MS"/>
              <a:cs typeface="Trebuchet MS"/>
            </a:endParaRPr>
          </a:p>
          <a:p>
            <a:pPr marL="927735" indent="-344170">
              <a:lnSpc>
                <a:spcPct val="100000"/>
              </a:lnSpc>
              <a:spcBef>
                <a:spcPts val="20"/>
              </a:spcBef>
              <a:buClr>
                <a:srgbClr val="FFB600"/>
              </a:buClr>
              <a:buFont typeface="Arial"/>
              <a:buChar char="○"/>
              <a:tabLst>
                <a:tab pos="927735" algn="l"/>
                <a:tab pos="928369" algn="l"/>
              </a:tabLst>
            </a:pPr>
            <a:r>
              <a:rPr sz="1800" spc="30" dirty="0">
                <a:solidFill>
                  <a:srgbClr val="666666"/>
                </a:solidFill>
                <a:latin typeface="Trebuchet MS"/>
                <a:cs typeface="Trebuchet MS"/>
              </a:rPr>
              <a:t>Email</a:t>
            </a:r>
            <a:r>
              <a:rPr sz="1800" spc="-1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80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666666"/>
                </a:solidFill>
                <a:latin typeface="Trebuchet MS"/>
                <a:cs typeface="Trebuchet MS"/>
              </a:rPr>
              <a:t>person</a:t>
            </a:r>
            <a:r>
              <a:rPr sz="18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666666"/>
                </a:solidFill>
                <a:latin typeface="Trebuchet MS"/>
                <a:cs typeface="Trebuchet MS"/>
              </a:rPr>
              <a:t>you</a:t>
            </a:r>
            <a:r>
              <a:rPr sz="1800" spc="-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666666"/>
                </a:solidFill>
                <a:latin typeface="Trebuchet MS"/>
                <a:cs typeface="Trebuchet MS"/>
              </a:rPr>
              <a:t>are</a:t>
            </a:r>
            <a:r>
              <a:rPr sz="18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666666"/>
                </a:solidFill>
                <a:latin typeface="Trebuchet MS"/>
                <a:cs typeface="Trebuchet MS"/>
              </a:rPr>
              <a:t>hoping</a:t>
            </a:r>
            <a:r>
              <a:rPr sz="18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8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666666"/>
                </a:solidFill>
                <a:latin typeface="Trebuchet MS"/>
                <a:cs typeface="Trebuchet MS"/>
              </a:rPr>
              <a:t>have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666666"/>
                </a:solidFill>
                <a:latin typeface="Trebuchet MS"/>
                <a:cs typeface="Trebuchet MS"/>
              </a:rPr>
              <a:t>speak</a:t>
            </a:r>
            <a:r>
              <a:rPr sz="1800" spc="-70" dirty="0">
                <a:solidFill>
                  <a:srgbClr val="666666"/>
                </a:solidFill>
                <a:latin typeface="Trebuchet MS"/>
                <a:cs typeface="Trebuchet MS"/>
              </a:rPr>
              <a:t> (or</a:t>
            </a:r>
            <a:endParaRPr sz="1800">
              <a:latin typeface="Trebuchet MS"/>
              <a:cs typeface="Trebuchet MS"/>
            </a:endParaRPr>
          </a:p>
          <a:p>
            <a:pPr marL="927735">
              <a:lnSpc>
                <a:spcPts val="2135"/>
              </a:lnSpc>
              <a:spcBef>
                <a:spcPts val="20"/>
              </a:spcBef>
            </a:pPr>
            <a:r>
              <a:rPr sz="1800" spc="-40" dirty="0">
                <a:solidFill>
                  <a:srgbClr val="666666"/>
                </a:solidFill>
                <a:latin typeface="Trebuchet MS"/>
                <a:cs typeface="Trebuchet MS"/>
              </a:rPr>
              <a:t>their</a:t>
            </a:r>
            <a:r>
              <a:rPr sz="180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agent)</a:t>
            </a:r>
            <a:endParaRPr sz="1800">
              <a:latin typeface="Trebuchet MS"/>
              <a:cs typeface="Trebuchet MS"/>
            </a:endParaRPr>
          </a:p>
          <a:p>
            <a:pPr marL="927735" indent="-344170">
              <a:lnSpc>
                <a:spcPts val="2135"/>
              </a:lnSpc>
              <a:buClr>
                <a:srgbClr val="FFB600"/>
              </a:buClr>
              <a:buFont typeface="Arial"/>
              <a:buChar char="○"/>
              <a:tabLst>
                <a:tab pos="927735" algn="l"/>
                <a:tab pos="928369" algn="l"/>
              </a:tabLst>
            </a:pPr>
            <a:r>
              <a:rPr sz="1800" spc="90" dirty="0">
                <a:solidFill>
                  <a:srgbClr val="666666"/>
                </a:solidFill>
                <a:latin typeface="Trebuchet MS"/>
                <a:cs typeface="Trebuchet MS"/>
              </a:rPr>
              <a:t>Work</a:t>
            </a:r>
            <a:r>
              <a:rPr sz="1800" spc="-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666666"/>
                </a:solidFill>
                <a:latin typeface="Trebuchet MS"/>
                <a:cs typeface="Trebuchet MS"/>
              </a:rPr>
              <a:t>closely</a:t>
            </a:r>
            <a:r>
              <a:rPr sz="1800" spc="-1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666666"/>
                </a:solidFill>
                <a:latin typeface="Trebuchet MS"/>
                <a:cs typeface="Trebuchet MS"/>
              </a:rPr>
              <a:t>with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666666"/>
                </a:solidFill>
                <a:latin typeface="Trebuchet MS"/>
                <a:cs typeface="Trebuchet MS"/>
              </a:rPr>
              <a:t>your</a:t>
            </a:r>
            <a:r>
              <a:rPr sz="180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666666"/>
                </a:solidFill>
                <a:latin typeface="Trebuchet MS"/>
                <a:cs typeface="Trebuchet MS"/>
              </a:rPr>
              <a:t>liaison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800" spc="45" dirty="0">
                <a:solidFill>
                  <a:srgbClr val="666666"/>
                </a:solidFill>
                <a:latin typeface="Trebuchet MS"/>
                <a:cs typeface="Trebuchet MS"/>
              </a:rPr>
              <a:t>Include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30" dirty="0">
                <a:solidFill>
                  <a:srgbClr val="666666"/>
                </a:solidFill>
                <a:latin typeface="Trebuchet MS"/>
                <a:cs typeface="Trebuchet MS"/>
              </a:rPr>
              <a:t>PDF</a:t>
            </a:r>
            <a:r>
              <a:rPr sz="18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666666"/>
                </a:solidFill>
                <a:latin typeface="Trebuchet MS"/>
                <a:cs typeface="Trebuchet MS"/>
              </a:rPr>
              <a:t>or</a:t>
            </a:r>
            <a:r>
              <a:rPr sz="18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666666"/>
                </a:solidFill>
                <a:latin typeface="Trebuchet MS"/>
                <a:cs typeface="Trebuchet MS"/>
              </a:rPr>
              <a:t>screenshot</a:t>
            </a:r>
            <a:r>
              <a:rPr sz="1800" spc="-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800" spc="-8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emails</a:t>
            </a:r>
            <a:r>
              <a:rPr sz="1800" spc="-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and</a:t>
            </a:r>
            <a:r>
              <a:rPr sz="18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666666"/>
                </a:solidFill>
                <a:latin typeface="Trebuchet MS"/>
                <a:cs typeface="Trebuchet MS"/>
              </a:rPr>
              <a:t>quotes</a:t>
            </a:r>
            <a:r>
              <a:rPr sz="1800" spc="-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666666"/>
                </a:solidFill>
                <a:latin typeface="Trebuchet MS"/>
                <a:cs typeface="Trebuchet MS"/>
              </a:rPr>
              <a:t>in</a:t>
            </a:r>
            <a:r>
              <a:rPr sz="1800" spc="-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666666"/>
                </a:solidFill>
                <a:latin typeface="Trebuchet MS"/>
                <a:cs typeface="Trebuchet MS"/>
              </a:rPr>
              <a:t>grant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spc="30" dirty="0">
                <a:solidFill>
                  <a:srgbClr val="666666"/>
                </a:solidFill>
                <a:latin typeface="Trebuchet MS"/>
                <a:cs typeface="Trebuchet MS"/>
              </a:rPr>
              <a:t>submission.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93075" y="315722"/>
            <a:ext cx="857250" cy="800100"/>
          </a:xfrm>
          <a:custGeom>
            <a:avLst/>
            <a:gdLst/>
            <a:ahLst/>
            <a:cxnLst/>
            <a:rect l="l" t="t" r="r" b="b"/>
            <a:pathLst>
              <a:path w="857250" h="800100">
                <a:moveTo>
                  <a:pt x="732510" y="604520"/>
                </a:moveTo>
                <a:lnTo>
                  <a:pt x="213741" y="604520"/>
                </a:lnTo>
                <a:lnTo>
                  <a:pt x="238378" y="622300"/>
                </a:lnTo>
                <a:lnTo>
                  <a:pt x="293877" y="652779"/>
                </a:lnTo>
                <a:lnTo>
                  <a:pt x="353441" y="675639"/>
                </a:lnTo>
                <a:lnTo>
                  <a:pt x="414908" y="689610"/>
                </a:lnTo>
                <a:lnTo>
                  <a:pt x="445389" y="693420"/>
                </a:lnTo>
                <a:lnTo>
                  <a:pt x="469773" y="787400"/>
                </a:lnTo>
                <a:lnTo>
                  <a:pt x="503935" y="800100"/>
                </a:lnTo>
                <a:lnTo>
                  <a:pt x="546734" y="689610"/>
                </a:lnTo>
                <a:lnTo>
                  <a:pt x="564769" y="688339"/>
                </a:lnTo>
                <a:lnTo>
                  <a:pt x="582041" y="685800"/>
                </a:lnTo>
                <a:lnTo>
                  <a:pt x="614806" y="680720"/>
                </a:lnTo>
                <a:lnTo>
                  <a:pt x="630681" y="674370"/>
                </a:lnTo>
                <a:lnTo>
                  <a:pt x="645541" y="669289"/>
                </a:lnTo>
                <a:lnTo>
                  <a:pt x="700024" y="636270"/>
                </a:lnTo>
                <a:lnTo>
                  <a:pt x="723773" y="614679"/>
                </a:lnTo>
                <a:lnTo>
                  <a:pt x="732510" y="604520"/>
                </a:lnTo>
                <a:close/>
              </a:path>
              <a:path w="857250" h="800100">
                <a:moveTo>
                  <a:pt x="64389" y="185420"/>
                </a:moveTo>
                <a:lnTo>
                  <a:pt x="59181" y="185420"/>
                </a:lnTo>
                <a:lnTo>
                  <a:pt x="54609" y="187960"/>
                </a:lnTo>
                <a:lnTo>
                  <a:pt x="50038" y="189229"/>
                </a:lnTo>
                <a:lnTo>
                  <a:pt x="46100" y="193039"/>
                </a:lnTo>
                <a:lnTo>
                  <a:pt x="42925" y="198120"/>
                </a:lnTo>
                <a:lnTo>
                  <a:pt x="40131" y="201929"/>
                </a:lnTo>
                <a:lnTo>
                  <a:pt x="1524" y="303529"/>
                </a:lnTo>
                <a:lnTo>
                  <a:pt x="507" y="308610"/>
                </a:lnTo>
                <a:lnTo>
                  <a:pt x="0" y="313689"/>
                </a:lnTo>
                <a:lnTo>
                  <a:pt x="507" y="318770"/>
                </a:lnTo>
                <a:lnTo>
                  <a:pt x="2540" y="323850"/>
                </a:lnTo>
                <a:lnTo>
                  <a:pt x="4572" y="327660"/>
                </a:lnTo>
                <a:lnTo>
                  <a:pt x="12826" y="336550"/>
                </a:lnTo>
                <a:lnTo>
                  <a:pt x="60325" y="354329"/>
                </a:lnTo>
                <a:lnTo>
                  <a:pt x="60198" y="364489"/>
                </a:lnTo>
                <a:lnTo>
                  <a:pt x="71247" y="421639"/>
                </a:lnTo>
                <a:lnTo>
                  <a:pt x="92455" y="468629"/>
                </a:lnTo>
                <a:lnTo>
                  <a:pt x="123063" y="514350"/>
                </a:lnTo>
                <a:lnTo>
                  <a:pt x="141985" y="533400"/>
                </a:lnTo>
                <a:lnTo>
                  <a:pt x="99186" y="645160"/>
                </a:lnTo>
                <a:lnTo>
                  <a:pt x="130048" y="656589"/>
                </a:lnTo>
                <a:lnTo>
                  <a:pt x="213741" y="604520"/>
                </a:lnTo>
                <a:lnTo>
                  <a:pt x="732510" y="604520"/>
                </a:lnTo>
                <a:lnTo>
                  <a:pt x="734695" y="601979"/>
                </a:lnTo>
                <a:lnTo>
                  <a:pt x="752982" y="574039"/>
                </a:lnTo>
                <a:lnTo>
                  <a:pt x="761110" y="558800"/>
                </a:lnTo>
                <a:lnTo>
                  <a:pt x="829521" y="558800"/>
                </a:lnTo>
                <a:lnTo>
                  <a:pt x="852424" y="538479"/>
                </a:lnTo>
                <a:lnTo>
                  <a:pt x="782954" y="538479"/>
                </a:lnTo>
                <a:lnTo>
                  <a:pt x="777367" y="537210"/>
                </a:lnTo>
                <a:lnTo>
                  <a:pt x="772286" y="533400"/>
                </a:lnTo>
                <a:lnTo>
                  <a:pt x="776604" y="519429"/>
                </a:lnTo>
                <a:lnTo>
                  <a:pt x="781050" y="504189"/>
                </a:lnTo>
                <a:lnTo>
                  <a:pt x="784225" y="488950"/>
                </a:lnTo>
                <a:lnTo>
                  <a:pt x="786383" y="473710"/>
                </a:lnTo>
                <a:lnTo>
                  <a:pt x="787526" y="457200"/>
                </a:lnTo>
                <a:lnTo>
                  <a:pt x="788034" y="443229"/>
                </a:lnTo>
                <a:lnTo>
                  <a:pt x="787653" y="427989"/>
                </a:lnTo>
                <a:lnTo>
                  <a:pt x="786002" y="411479"/>
                </a:lnTo>
                <a:lnTo>
                  <a:pt x="784098" y="397510"/>
                </a:lnTo>
                <a:lnTo>
                  <a:pt x="781303" y="381000"/>
                </a:lnTo>
                <a:lnTo>
                  <a:pt x="776731" y="367029"/>
                </a:lnTo>
                <a:lnTo>
                  <a:pt x="772541" y="351789"/>
                </a:lnTo>
                <a:lnTo>
                  <a:pt x="761110" y="322579"/>
                </a:lnTo>
                <a:lnTo>
                  <a:pt x="753745" y="308610"/>
                </a:lnTo>
                <a:lnTo>
                  <a:pt x="746505" y="293370"/>
                </a:lnTo>
                <a:lnTo>
                  <a:pt x="742003" y="285750"/>
                </a:lnTo>
                <a:lnTo>
                  <a:pt x="216661" y="285750"/>
                </a:lnTo>
                <a:lnTo>
                  <a:pt x="209676" y="284479"/>
                </a:lnTo>
                <a:lnTo>
                  <a:pt x="203707" y="284479"/>
                </a:lnTo>
                <a:lnTo>
                  <a:pt x="197484" y="280670"/>
                </a:lnTo>
                <a:lnTo>
                  <a:pt x="182118" y="254000"/>
                </a:lnTo>
                <a:lnTo>
                  <a:pt x="184657" y="241300"/>
                </a:lnTo>
                <a:lnTo>
                  <a:pt x="188214" y="234950"/>
                </a:lnTo>
                <a:lnTo>
                  <a:pt x="191389" y="229870"/>
                </a:lnTo>
                <a:lnTo>
                  <a:pt x="196469" y="227329"/>
                </a:lnTo>
                <a:lnTo>
                  <a:pt x="201802" y="223520"/>
                </a:lnTo>
                <a:lnTo>
                  <a:pt x="207518" y="220979"/>
                </a:lnTo>
                <a:lnTo>
                  <a:pt x="553948" y="220979"/>
                </a:lnTo>
                <a:lnTo>
                  <a:pt x="552450" y="219710"/>
                </a:lnTo>
                <a:lnTo>
                  <a:pt x="543814" y="212089"/>
                </a:lnTo>
                <a:lnTo>
                  <a:pt x="534670" y="205739"/>
                </a:lnTo>
                <a:lnTo>
                  <a:pt x="527811" y="201929"/>
                </a:lnTo>
                <a:lnTo>
                  <a:pt x="116077" y="201929"/>
                </a:lnTo>
                <a:lnTo>
                  <a:pt x="75183" y="186689"/>
                </a:lnTo>
                <a:lnTo>
                  <a:pt x="70357" y="186689"/>
                </a:lnTo>
                <a:lnTo>
                  <a:pt x="64389" y="185420"/>
                </a:lnTo>
                <a:close/>
              </a:path>
              <a:path w="857250" h="800100">
                <a:moveTo>
                  <a:pt x="829521" y="558800"/>
                </a:moveTo>
                <a:lnTo>
                  <a:pt x="761110" y="558800"/>
                </a:lnTo>
                <a:lnTo>
                  <a:pt x="779906" y="566420"/>
                </a:lnTo>
                <a:lnTo>
                  <a:pt x="785749" y="567689"/>
                </a:lnTo>
                <a:lnTo>
                  <a:pt x="792352" y="580389"/>
                </a:lnTo>
                <a:lnTo>
                  <a:pt x="800226" y="589279"/>
                </a:lnTo>
                <a:lnTo>
                  <a:pt x="809498" y="598170"/>
                </a:lnTo>
                <a:lnTo>
                  <a:pt x="820166" y="603250"/>
                </a:lnTo>
                <a:lnTo>
                  <a:pt x="826770" y="605789"/>
                </a:lnTo>
                <a:lnTo>
                  <a:pt x="839470" y="605789"/>
                </a:lnTo>
                <a:lnTo>
                  <a:pt x="843406" y="601979"/>
                </a:lnTo>
                <a:lnTo>
                  <a:pt x="847217" y="598170"/>
                </a:lnTo>
                <a:lnTo>
                  <a:pt x="847851" y="594360"/>
                </a:lnTo>
                <a:lnTo>
                  <a:pt x="847344" y="589279"/>
                </a:lnTo>
                <a:lnTo>
                  <a:pt x="844169" y="584200"/>
                </a:lnTo>
                <a:lnTo>
                  <a:pt x="840104" y="580389"/>
                </a:lnTo>
                <a:lnTo>
                  <a:pt x="835786" y="579120"/>
                </a:lnTo>
                <a:lnTo>
                  <a:pt x="829818" y="577850"/>
                </a:lnTo>
                <a:lnTo>
                  <a:pt x="824738" y="575310"/>
                </a:lnTo>
                <a:lnTo>
                  <a:pt x="819023" y="570229"/>
                </a:lnTo>
                <a:lnTo>
                  <a:pt x="814704" y="565150"/>
                </a:lnTo>
                <a:lnTo>
                  <a:pt x="823341" y="561339"/>
                </a:lnTo>
                <a:lnTo>
                  <a:pt x="829521" y="558800"/>
                </a:lnTo>
                <a:close/>
              </a:path>
              <a:path w="857250" h="800100">
                <a:moveTo>
                  <a:pt x="830579" y="496570"/>
                </a:moveTo>
                <a:lnTo>
                  <a:pt x="825880" y="496570"/>
                </a:lnTo>
                <a:lnTo>
                  <a:pt x="815340" y="497839"/>
                </a:lnTo>
                <a:lnTo>
                  <a:pt x="809244" y="500379"/>
                </a:lnTo>
                <a:lnTo>
                  <a:pt x="804672" y="501650"/>
                </a:lnTo>
                <a:lnTo>
                  <a:pt x="800353" y="506729"/>
                </a:lnTo>
                <a:lnTo>
                  <a:pt x="794130" y="513079"/>
                </a:lnTo>
                <a:lnTo>
                  <a:pt x="788543" y="520700"/>
                </a:lnTo>
                <a:lnTo>
                  <a:pt x="785114" y="529589"/>
                </a:lnTo>
                <a:lnTo>
                  <a:pt x="782954" y="538479"/>
                </a:lnTo>
                <a:lnTo>
                  <a:pt x="852424" y="538479"/>
                </a:lnTo>
                <a:lnTo>
                  <a:pt x="852932" y="537210"/>
                </a:lnTo>
                <a:lnTo>
                  <a:pt x="811402" y="537210"/>
                </a:lnTo>
                <a:lnTo>
                  <a:pt x="814577" y="532129"/>
                </a:lnTo>
                <a:lnTo>
                  <a:pt x="818260" y="525779"/>
                </a:lnTo>
                <a:lnTo>
                  <a:pt x="821690" y="523239"/>
                </a:lnTo>
                <a:lnTo>
                  <a:pt x="856488" y="523239"/>
                </a:lnTo>
                <a:lnTo>
                  <a:pt x="855472" y="518160"/>
                </a:lnTo>
                <a:lnTo>
                  <a:pt x="836549" y="497839"/>
                </a:lnTo>
                <a:lnTo>
                  <a:pt x="830579" y="496570"/>
                </a:lnTo>
                <a:close/>
              </a:path>
              <a:path w="857250" h="800100">
                <a:moveTo>
                  <a:pt x="856488" y="523239"/>
                </a:moveTo>
                <a:lnTo>
                  <a:pt x="826897" y="523239"/>
                </a:lnTo>
                <a:lnTo>
                  <a:pt x="829055" y="524510"/>
                </a:lnTo>
                <a:lnTo>
                  <a:pt x="828294" y="525779"/>
                </a:lnTo>
                <a:lnTo>
                  <a:pt x="825500" y="529589"/>
                </a:lnTo>
                <a:lnTo>
                  <a:pt x="823595" y="532129"/>
                </a:lnTo>
                <a:lnTo>
                  <a:pt x="820166" y="534670"/>
                </a:lnTo>
                <a:lnTo>
                  <a:pt x="811402" y="537210"/>
                </a:lnTo>
                <a:lnTo>
                  <a:pt x="852932" y="537210"/>
                </a:lnTo>
                <a:lnTo>
                  <a:pt x="854964" y="532129"/>
                </a:lnTo>
                <a:lnTo>
                  <a:pt x="856742" y="524510"/>
                </a:lnTo>
                <a:lnTo>
                  <a:pt x="856488" y="523239"/>
                </a:lnTo>
                <a:close/>
              </a:path>
              <a:path w="857250" h="800100">
                <a:moveTo>
                  <a:pt x="553948" y="220979"/>
                </a:moveTo>
                <a:lnTo>
                  <a:pt x="220218" y="220979"/>
                </a:lnTo>
                <a:lnTo>
                  <a:pt x="227202" y="222250"/>
                </a:lnTo>
                <a:lnTo>
                  <a:pt x="232409" y="226060"/>
                </a:lnTo>
                <a:lnTo>
                  <a:pt x="247776" y="257810"/>
                </a:lnTo>
                <a:lnTo>
                  <a:pt x="246379" y="265429"/>
                </a:lnTo>
                <a:lnTo>
                  <a:pt x="242697" y="271779"/>
                </a:lnTo>
                <a:lnTo>
                  <a:pt x="238505" y="275589"/>
                </a:lnTo>
                <a:lnTo>
                  <a:pt x="234188" y="280670"/>
                </a:lnTo>
                <a:lnTo>
                  <a:pt x="229107" y="283210"/>
                </a:lnTo>
                <a:lnTo>
                  <a:pt x="222376" y="284479"/>
                </a:lnTo>
                <a:lnTo>
                  <a:pt x="216661" y="285750"/>
                </a:lnTo>
                <a:lnTo>
                  <a:pt x="742003" y="285750"/>
                </a:lnTo>
                <a:lnTo>
                  <a:pt x="738251" y="279400"/>
                </a:lnTo>
                <a:lnTo>
                  <a:pt x="718439" y="251460"/>
                </a:lnTo>
                <a:lnTo>
                  <a:pt x="714324" y="246379"/>
                </a:lnTo>
                <a:lnTo>
                  <a:pt x="577469" y="246379"/>
                </a:lnTo>
                <a:lnTo>
                  <a:pt x="573913" y="242570"/>
                </a:lnTo>
                <a:lnTo>
                  <a:pt x="567181" y="233679"/>
                </a:lnTo>
                <a:lnTo>
                  <a:pt x="559943" y="226060"/>
                </a:lnTo>
                <a:lnTo>
                  <a:pt x="553948" y="220979"/>
                </a:lnTo>
                <a:close/>
              </a:path>
              <a:path w="857250" h="800100">
                <a:moveTo>
                  <a:pt x="608584" y="153670"/>
                </a:moveTo>
                <a:lnTo>
                  <a:pt x="453517" y="153670"/>
                </a:lnTo>
                <a:lnTo>
                  <a:pt x="478154" y="156210"/>
                </a:lnTo>
                <a:lnTo>
                  <a:pt x="491108" y="158750"/>
                </a:lnTo>
                <a:lnTo>
                  <a:pt x="502539" y="161289"/>
                </a:lnTo>
                <a:lnTo>
                  <a:pt x="526796" y="170179"/>
                </a:lnTo>
                <a:lnTo>
                  <a:pt x="537464" y="176529"/>
                </a:lnTo>
                <a:lnTo>
                  <a:pt x="548767" y="182879"/>
                </a:lnTo>
                <a:lnTo>
                  <a:pt x="585470" y="215900"/>
                </a:lnTo>
                <a:lnTo>
                  <a:pt x="594741" y="234950"/>
                </a:lnTo>
                <a:lnTo>
                  <a:pt x="593090" y="238760"/>
                </a:lnTo>
                <a:lnTo>
                  <a:pt x="589915" y="243839"/>
                </a:lnTo>
                <a:lnTo>
                  <a:pt x="585343" y="246379"/>
                </a:lnTo>
                <a:lnTo>
                  <a:pt x="714324" y="246379"/>
                </a:lnTo>
                <a:lnTo>
                  <a:pt x="673100" y="201929"/>
                </a:lnTo>
                <a:lnTo>
                  <a:pt x="631571" y="167639"/>
                </a:lnTo>
                <a:lnTo>
                  <a:pt x="616203" y="158750"/>
                </a:lnTo>
                <a:lnTo>
                  <a:pt x="608584" y="153670"/>
                </a:lnTo>
                <a:close/>
              </a:path>
              <a:path w="857250" h="800100">
                <a:moveTo>
                  <a:pt x="368173" y="0"/>
                </a:moveTo>
                <a:lnTo>
                  <a:pt x="360299" y="7620"/>
                </a:lnTo>
                <a:lnTo>
                  <a:pt x="352678" y="15239"/>
                </a:lnTo>
                <a:lnTo>
                  <a:pt x="343153" y="26670"/>
                </a:lnTo>
                <a:lnTo>
                  <a:pt x="333248" y="38100"/>
                </a:lnTo>
                <a:lnTo>
                  <a:pt x="324357" y="55879"/>
                </a:lnTo>
                <a:lnTo>
                  <a:pt x="316483" y="72389"/>
                </a:lnTo>
                <a:lnTo>
                  <a:pt x="312800" y="82550"/>
                </a:lnTo>
                <a:lnTo>
                  <a:pt x="311150" y="92710"/>
                </a:lnTo>
                <a:lnTo>
                  <a:pt x="291973" y="96520"/>
                </a:lnTo>
                <a:lnTo>
                  <a:pt x="243331" y="114300"/>
                </a:lnTo>
                <a:lnTo>
                  <a:pt x="187959" y="143510"/>
                </a:lnTo>
                <a:lnTo>
                  <a:pt x="148335" y="171450"/>
                </a:lnTo>
                <a:lnTo>
                  <a:pt x="116077" y="201929"/>
                </a:lnTo>
                <a:lnTo>
                  <a:pt x="527811" y="201929"/>
                </a:lnTo>
                <a:lnTo>
                  <a:pt x="483616" y="184150"/>
                </a:lnTo>
                <a:lnTo>
                  <a:pt x="413130" y="184150"/>
                </a:lnTo>
                <a:lnTo>
                  <a:pt x="411352" y="181610"/>
                </a:lnTo>
                <a:lnTo>
                  <a:pt x="408431" y="179070"/>
                </a:lnTo>
                <a:lnTo>
                  <a:pt x="407034" y="176529"/>
                </a:lnTo>
                <a:lnTo>
                  <a:pt x="406780" y="173989"/>
                </a:lnTo>
                <a:lnTo>
                  <a:pt x="407797" y="167639"/>
                </a:lnTo>
                <a:lnTo>
                  <a:pt x="409448" y="163829"/>
                </a:lnTo>
                <a:lnTo>
                  <a:pt x="413384" y="160020"/>
                </a:lnTo>
                <a:lnTo>
                  <a:pt x="416814" y="157479"/>
                </a:lnTo>
                <a:lnTo>
                  <a:pt x="440817" y="153670"/>
                </a:lnTo>
                <a:lnTo>
                  <a:pt x="608584" y="153670"/>
                </a:lnTo>
                <a:lnTo>
                  <a:pt x="600964" y="148589"/>
                </a:lnTo>
                <a:lnTo>
                  <a:pt x="585343" y="140970"/>
                </a:lnTo>
                <a:lnTo>
                  <a:pt x="551306" y="123189"/>
                </a:lnTo>
                <a:lnTo>
                  <a:pt x="509397" y="107950"/>
                </a:lnTo>
                <a:lnTo>
                  <a:pt x="484250" y="100329"/>
                </a:lnTo>
                <a:lnTo>
                  <a:pt x="458724" y="93979"/>
                </a:lnTo>
                <a:lnTo>
                  <a:pt x="433450" y="91439"/>
                </a:lnTo>
                <a:lnTo>
                  <a:pt x="430656" y="78739"/>
                </a:lnTo>
                <a:lnTo>
                  <a:pt x="426847" y="68579"/>
                </a:lnTo>
                <a:lnTo>
                  <a:pt x="422148" y="57150"/>
                </a:lnTo>
                <a:lnTo>
                  <a:pt x="418083" y="48260"/>
                </a:lnTo>
                <a:lnTo>
                  <a:pt x="412369" y="40639"/>
                </a:lnTo>
                <a:lnTo>
                  <a:pt x="407416" y="33020"/>
                </a:lnTo>
                <a:lnTo>
                  <a:pt x="395604" y="21589"/>
                </a:lnTo>
                <a:lnTo>
                  <a:pt x="385191" y="12700"/>
                </a:lnTo>
                <a:lnTo>
                  <a:pt x="376047" y="6350"/>
                </a:lnTo>
                <a:lnTo>
                  <a:pt x="368173" y="0"/>
                </a:lnTo>
                <a:close/>
              </a:path>
              <a:path w="857250" h="800100">
                <a:moveTo>
                  <a:pt x="439800" y="180339"/>
                </a:moveTo>
                <a:lnTo>
                  <a:pt x="429259" y="180339"/>
                </a:lnTo>
                <a:lnTo>
                  <a:pt x="419480" y="182879"/>
                </a:lnTo>
                <a:lnTo>
                  <a:pt x="415671" y="182879"/>
                </a:lnTo>
                <a:lnTo>
                  <a:pt x="413130" y="184150"/>
                </a:lnTo>
                <a:lnTo>
                  <a:pt x="483616" y="184150"/>
                </a:lnTo>
                <a:lnTo>
                  <a:pt x="462152" y="181610"/>
                </a:lnTo>
                <a:lnTo>
                  <a:pt x="439800" y="180339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40" dirty="0"/>
              <a:t>37</a:t>
            </a:fld>
            <a:endParaRPr spc="4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0" y="0"/>
            <a:ext cx="8569325" cy="5143500"/>
            <a:chOff x="381000" y="0"/>
            <a:chExt cx="8569325" cy="5143500"/>
          </a:xfrm>
        </p:grpSpPr>
        <p:sp>
          <p:nvSpPr>
            <p:cNvPr id="3" name="object 3"/>
            <p:cNvSpPr/>
            <p:nvPr/>
          </p:nvSpPr>
          <p:spPr>
            <a:xfrm>
              <a:off x="8093075" y="315722"/>
              <a:ext cx="857250" cy="800100"/>
            </a:xfrm>
            <a:custGeom>
              <a:avLst/>
              <a:gdLst/>
              <a:ahLst/>
              <a:cxnLst/>
              <a:rect l="l" t="t" r="r" b="b"/>
              <a:pathLst>
                <a:path w="857250" h="800100">
                  <a:moveTo>
                    <a:pt x="732510" y="604520"/>
                  </a:moveTo>
                  <a:lnTo>
                    <a:pt x="213741" y="604520"/>
                  </a:lnTo>
                  <a:lnTo>
                    <a:pt x="238378" y="622300"/>
                  </a:lnTo>
                  <a:lnTo>
                    <a:pt x="293877" y="652779"/>
                  </a:lnTo>
                  <a:lnTo>
                    <a:pt x="353441" y="675639"/>
                  </a:lnTo>
                  <a:lnTo>
                    <a:pt x="414908" y="689610"/>
                  </a:lnTo>
                  <a:lnTo>
                    <a:pt x="445389" y="693420"/>
                  </a:lnTo>
                  <a:lnTo>
                    <a:pt x="469773" y="787400"/>
                  </a:lnTo>
                  <a:lnTo>
                    <a:pt x="503935" y="800100"/>
                  </a:lnTo>
                  <a:lnTo>
                    <a:pt x="546734" y="689610"/>
                  </a:lnTo>
                  <a:lnTo>
                    <a:pt x="564769" y="688339"/>
                  </a:lnTo>
                  <a:lnTo>
                    <a:pt x="582041" y="685800"/>
                  </a:lnTo>
                  <a:lnTo>
                    <a:pt x="614806" y="680720"/>
                  </a:lnTo>
                  <a:lnTo>
                    <a:pt x="630681" y="674370"/>
                  </a:lnTo>
                  <a:lnTo>
                    <a:pt x="645541" y="669289"/>
                  </a:lnTo>
                  <a:lnTo>
                    <a:pt x="700024" y="636270"/>
                  </a:lnTo>
                  <a:lnTo>
                    <a:pt x="723773" y="614679"/>
                  </a:lnTo>
                  <a:lnTo>
                    <a:pt x="732510" y="604520"/>
                  </a:lnTo>
                  <a:close/>
                </a:path>
                <a:path w="857250" h="800100">
                  <a:moveTo>
                    <a:pt x="64389" y="185420"/>
                  </a:moveTo>
                  <a:lnTo>
                    <a:pt x="59181" y="185420"/>
                  </a:lnTo>
                  <a:lnTo>
                    <a:pt x="54609" y="187960"/>
                  </a:lnTo>
                  <a:lnTo>
                    <a:pt x="50038" y="189229"/>
                  </a:lnTo>
                  <a:lnTo>
                    <a:pt x="46100" y="193039"/>
                  </a:lnTo>
                  <a:lnTo>
                    <a:pt x="42925" y="198120"/>
                  </a:lnTo>
                  <a:lnTo>
                    <a:pt x="40131" y="201929"/>
                  </a:lnTo>
                  <a:lnTo>
                    <a:pt x="1524" y="303529"/>
                  </a:lnTo>
                  <a:lnTo>
                    <a:pt x="507" y="308610"/>
                  </a:lnTo>
                  <a:lnTo>
                    <a:pt x="0" y="313689"/>
                  </a:lnTo>
                  <a:lnTo>
                    <a:pt x="507" y="318770"/>
                  </a:lnTo>
                  <a:lnTo>
                    <a:pt x="2540" y="323850"/>
                  </a:lnTo>
                  <a:lnTo>
                    <a:pt x="4572" y="327660"/>
                  </a:lnTo>
                  <a:lnTo>
                    <a:pt x="12826" y="336550"/>
                  </a:lnTo>
                  <a:lnTo>
                    <a:pt x="60325" y="354329"/>
                  </a:lnTo>
                  <a:lnTo>
                    <a:pt x="60198" y="364489"/>
                  </a:lnTo>
                  <a:lnTo>
                    <a:pt x="71247" y="421639"/>
                  </a:lnTo>
                  <a:lnTo>
                    <a:pt x="92455" y="468629"/>
                  </a:lnTo>
                  <a:lnTo>
                    <a:pt x="123063" y="514350"/>
                  </a:lnTo>
                  <a:lnTo>
                    <a:pt x="141985" y="533400"/>
                  </a:lnTo>
                  <a:lnTo>
                    <a:pt x="99186" y="645160"/>
                  </a:lnTo>
                  <a:lnTo>
                    <a:pt x="130048" y="656589"/>
                  </a:lnTo>
                  <a:lnTo>
                    <a:pt x="213741" y="604520"/>
                  </a:lnTo>
                  <a:lnTo>
                    <a:pt x="732510" y="604520"/>
                  </a:lnTo>
                  <a:lnTo>
                    <a:pt x="734695" y="601979"/>
                  </a:lnTo>
                  <a:lnTo>
                    <a:pt x="752982" y="574039"/>
                  </a:lnTo>
                  <a:lnTo>
                    <a:pt x="761110" y="558800"/>
                  </a:lnTo>
                  <a:lnTo>
                    <a:pt x="829521" y="558800"/>
                  </a:lnTo>
                  <a:lnTo>
                    <a:pt x="852424" y="538479"/>
                  </a:lnTo>
                  <a:lnTo>
                    <a:pt x="782954" y="538479"/>
                  </a:lnTo>
                  <a:lnTo>
                    <a:pt x="777367" y="537210"/>
                  </a:lnTo>
                  <a:lnTo>
                    <a:pt x="772286" y="533400"/>
                  </a:lnTo>
                  <a:lnTo>
                    <a:pt x="776604" y="519429"/>
                  </a:lnTo>
                  <a:lnTo>
                    <a:pt x="781050" y="504189"/>
                  </a:lnTo>
                  <a:lnTo>
                    <a:pt x="784225" y="488950"/>
                  </a:lnTo>
                  <a:lnTo>
                    <a:pt x="786383" y="473710"/>
                  </a:lnTo>
                  <a:lnTo>
                    <a:pt x="787526" y="457200"/>
                  </a:lnTo>
                  <a:lnTo>
                    <a:pt x="788034" y="443229"/>
                  </a:lnTo>
                  <a:lnTo>
                    <a:pt x="787653" y="427989"/>
                  </a:lnTo>
                  <a:lnTo>
                    <a:pt x="786002" y="411479"/>
                  </a:lnTo>
                  <a:lnTo>
                    <a:pt x="784098" y="397510"/>
                  </a:lnTo>
                  <a:lnTo>
                    <a:pt x="781303" y="381000"/>
                  </a:lnTo>
                  <a:lnTo>
                    <a:pt x="776731" y="367029"/>
                  </a:lnTo>
                  <a:lnTo>
                    <a:pt x="772541" y="351789"/>
                  </a:lnTo>
                  <a:lnTo>
                    <a:pt x="761110" y="322579"/>
                  </a:lnTo>
                  <a:lnTo>
                    <a:pt x="753745" y="308610"/>
                  </a:lnTo>
                  <a:lnTo>
                    <a:pt x="746505" y="293370"/>
                  </a:lnTo>
                  <a:lnTo>
                    <a:pt x="742003" y="285750"/>
                  </a:lnTo>
                  <a:lnTo>
                    <a:pt x="216661" y="285750"/>
                  </a:lnTo>
                  <a:lnTo>
                    <a:pt x="209676" y="284479"/>
                  </a:lnTo>
                  <a:lnTo>
                    <a:pt x="203707" y="284479"/>
                  </a:lnTo>
                  <a:lnTo>
                    <a:pt x="197484" y="280670"/>
                  </a:lnTo>
                  <a:lnTo>
                    <a:pt x="182118" y="254000"/>
                  </a:lnTo>
                  <a:lnTo>
                    <a:pt x="184657" y="241300"/>
                  </a:lnTo>
                  <a:lnTo>
                    <a:pt x="188214" y="234950"/>
                  </a:lnTo>
                  <a:lnTo>
                    <a:pt x="191389" y="229870"/>
                  </a:lnTo>
                  <a:lnTo>
                    <a:pt x="196469" y="227329"/>
                  </a:lnTo>
                  <a:lnTo>
                    <a:pt x="201802" y="223520"/>
                  </a:lnTo>
                  <a:lnTo>
                    <a:pt x="207518" y="220979"/>
                  </a:lnTo>
                  <a:lnTo>
                    <a:pt x="553948" y="220979"/>
                  </a:lnTo>
                  <a:lnTo>
                    <a:pt x="552450" y="219710"/>
                  </a:lnTo>
                  <a:lnTo>
                    <a:pt x="543814" y="212089"/>
                  </a:lnTo>
                  <a:lnTo>
                    <a:pt x="534670" y="205739"/>
                  </a:lnTo>
                  <a:lnTo>
                    <a:pt x="527811" y="201929"/>
                  </a:lnTo>
                  <a:lnTo>
                    <a:pt x="116077" y="201929"/>
                  </a:lnTo>
                  <a:lnTo>
                    <a:pt x="75183" y="186689"/>
                  </a:lnTo>
                  <a:lnTo>
                    <a:pt x="70357" y="186689"/>
                  </a:lnTo>
                  <a:lnTo>
                    <a:pt x="64389" y="185420"/>
                  </a:lnTo>
                  <a:close/>
                </a:path>
                <a:path w="857250" h="800100">
                  <a:moveTo>
                    <a:pt x="829521" y="558800"/>
                  </a:moveTo>
                  <a:lnTo>
                    <a:pt x="761110" y="558800"/>
                  </a:lnTo>
                  <a:lnTo>
                    <a:pt x="779906" y="566420"/>
                  </a:lnTo>
                  <a:lnTo>
                    <a:pt x="785749" y="567689"/>
                  </a:lnTo>
                  <a:lnTo>
                    <a:pt x="792352" y="580389"/>
                  </a:lnTo>
                  <a:lnTo>
                    <a:pt x="800226" y="589279"/>
                  </a:lnTo>
                  <a:lnTo>
                    <a:pt x="809498" y="598170"/>
                  </a:lnTo>
                  <a:lnTo>
                    <a:pt x="820166" y="603250"/>
                  </a:lnTo>
                  <a:lnTo>
                    <a:pt x="826770" y="605789"/>
                  </a:lnTo>
                  <a:lnTo>
                    <a:pt x="839470" y="605789"/>
                  </a:lnTo>
                  <a:lnTo>
                    <a:pt x="843406" y="601979"/>
                  </a:lnTo>
                  <a:lnTo>
                    <a:pt x="847217" y="598170"/>
                  </a:lnTo>
                  <a:lnTo>
                    <a:pt x="847851" y="594360"/>
                  </a:lnTo>
                  <a:lnTo>
                    <a:pt x="847344" y="589279"/>
                  </a:lnTo>
                  <a:lnTo>
                    <a:pt x="844169" y="584200"/>
                  </a:lnTo>
                  <a:lnTo>
                    <a:pt x="840104" y="580389"/>
                  </a:lnTo>
                  <a:lnTo>
                    <a:pt x="835786" y="579120"/>
                  </a:lnTo>
                  <a:lnTo>
                    <a:pt x="829818" y="577850"/>
                  </a:lnTo>
                  <a:lnTo>
                    <a:pt x="824738" y="575310"/>
                  </a:lnTo>
                  <a:lnTo>
                    <a:pt x="819023" y="570229"/>
                  </a:lnTo>
                  <a:lnTo>
                    <a:pt x="814704" y="565150"/>
                  </a:lnTo>
                  <a:lnTo>
                    <a:pt x="823341" y="561339"/>
                  </a:lnTo>
                  <a:lnTo>
                    <a:pt x="829521" y="558800"/>
                  </a:lnTo>
                  <a:close/>
                </a:path>
                <a:path w="857250" h="800100">
                  <a:moveTo>
                    <a:pt x="830579" y="496570"/>
                  </a:moveTo>
                  <a:lnTo>
                    <a:pt x="825880" y="496570"/>
                  </a:lnTo>
                  <a:lnTo>
                    <a:pt x="815340" y="497839"/>
                  </a:lnTo>
                  <a:lnTo>
                    <a:pt x="809244" y="500379"/>
                  </a:lnTo>
                  <a:lnTo>
                    <a:pt x="804672" y="501650"/>
                  </a:lnTo>
                  <a:lnTo>
                    <a:pt x="800353" y="506729"/>
                  </a:lnTo>
                  <a:lnTo>
                    <a:pt x="794130" y="513079"/>
                  </a:lnTo>
                  <a:lnTo>
                    <a:pt x="788543" y="520700"/>
                  </a:lnTo>
                  <a:lnTo>
                    <a:pt x="785114" y="529589"/>
                  </a:lnTo>
                  <a:lnTo>
                    <a:pt x="782954" y="538479"/>
                  </a:lnTo>
                  <a:lnTo>
                    <a:pt x="852424" y="538479"/>
                  </a:lnTo>
                  <a:lnTo>
                    <a:pt x="852932" y="537210"/>
                  </a:lnTo>
                  <a:lnTo>
                    <a:pt x="811402" y="537210"/>
                  </a:lnTo>
                  <a:lnTo>
                    <a:pt x="814577" y="532129"/>
                  </a:lnTo>
                  <a:lnTo>
                    <a:pt x="818260" y="525779"/>
                  </a:lnTo>
                  <a:lnTo>
                    <a:pt x="821690" y="523239"/>
                  </a:lnTo>
                  <a:lnTo>
                    <a:pt x="856488" y="523239"/>
                  </a:lnTo>
                  <a:lnTo>
                    <a:pt x="855472" y="518160"/>
                  </a:lnTo>
                  <a:lnTo>
                    <a:pt x="836549" y="497839"/>
                  </a:lnTo>
                  <a:lnTo>
                    <a:pt x="830579" y="496570"/>
                  </a:lnTo>
                  <a:close/>
                </a:path>
                <a:path w="857250" h="800100">
                  <a:moveTo>
                    <a:pt x="856488" y="523239"/>
                  </a:moveTo>
                  <a:lnTo>
                    <a:pt x="826897" y="523239"/>
                  </a:lnTo>
                  <a:lnTo>
                    <a:pt x="829055" y="524510"/>
                  </a:lnTo>
                  <a:lnTo>
                    <a:pt x="828294" y="525779"/>
                  </a:lnTo>
                  <a:lnTo>
                    <a:pt x="825500" y="529589"/>
                  </a:lnTo>
                  <a:lnTo>
                    <a:pt x="823595" y="532129"/>
                  </a:lnTo>
                  <a:lnTo>
                    <a:pt x="820166" y="534670"/>
                  </a:lnTo>
                  <a:lnTo>
                    <a:pt x="811402" y="537210"/>
                  </a:lnTo>
                  <a:lnTo>
                    <a:pt x="852932" y="537210"/>
                  </a:lnTo>
                  <a:lnTo>
                    <a:pt x="854964" y="532129"/>
                  </a:lnTo>
                  <a:lnTo>
                    <a:pt x="856742" y="524510"/>
                  </a:lnTo>
                  <a:lnTo>
                    <a:pt x="856488" y="523239"/>
                  </a:lnTo>
                  <a:close/>
                </a:path>
                <a:path w="857250" h="800100">
                  <a:moveTo>
                    <a:pt x="553948" y="220979"/>
                  </a:moveTo>
                  <a:lnTo>
                    <a:pt x="220218" y="220979"/>
                  </a:lnTo>
                  <a:lnTo>
                    <a:pt x="227202" y="222250"/>
                  </a:lnTo>
                  <a:lnTo>
                    <a:pt x="232409" y="226060"/>
                  </a:lnTo>
                  <a:lnTo>
                    <a:pt x="247776" y="257810"/>
                  </a:lnTo>
                  <a:lnTo>
                    <a:pt x="246379" y="265429"/>
                  </a:lnTo>
                  <a:lnTo>
                    <a:pt x="242697" y="271779"/>
                  </a:lnTo>
                  <a:lnTo>
                    <a:pt x="238505" y="275589"/>
                  </a:lnTo>
                  <a:lnTo>
                    <a:pt x="234188" y="280670"/>
                  </a:lnTo>
                  <a:lnTo>
                    <a:pt x="229107" y="283210"/>
                  </a:lnTo>
                  <a:lnTo>
                    <a:pt x="222376" y="284479"/>
                  </a:lnTo>
                  <a:lnTo>
                    <a:pt x="216661" y="285750"/>
                  </a:lnTo>
                  <a:lnTo>
                    <a:pt x="742003" y="285750"/>
                  </a:lnTo>
                  <a:lnTo>
                    <a:pt x="738251" y="279400"/>
                  </a:lnTo>
                  <a:lnTo>
                    <a:pt x="718439" y="251460"/>
                  </a:lnTo>
                  <a:lnTo>
                    <a:pt x="714324" y="246379"/>
                  </a:lnTo>
                  <a:lnTo>
                    <a:pt x="577469" y="246379"/>
                  </a:lnTo>
                  <a:lnTo>
                    <a:pt x="573913" y="242570"/>
                  </a:lnTo>
                  <a:lnTo>
                    <a:pt x="567181" y="233679"/>
                  </a:lnTo>
                  <a:lnTo>
                    <a:pt x="559943" y="226060"/>
                  </a:lnTo>
                  <a:lnTo>
                    <a:pt x="553948" y="220979"/>
                  </a:lnTo>
                  <a:close/>
                </a:path>
                <a:path w="857250" h="800100">
                  <a:moveTo>
                    <a:pt x="608584" y="153670"/>
                  </a:moveTo>
                  <a:lnTo>
                    <a:pt x="453517" y="153670"/>
                  </a:lnTo>
                  <a:lnTo>
                    <a:pt x="478154" y="156210"/>
                  </a:lnTo>
                  <a:lnTo>
                    <a:pt x="491108" y="158750"/>
                  </a:lnTo>
                  <a:lnTo>
                    <a:pt x="502539" y="161289"/>
                  </a:lnTo>
                  <a:lnTo>
                    <a:pt x="526796" y="170179"/>
                  </a:lnTo>
                  <a:lnTo>
                    <a:pt x="537464" y="176529"/>
                  </a:lnTo>
                  <a:lnTo>
                    <a:pt x="548767" y="182879"/>
                  </a:lnTo>
                  <a:lnTo>
                    <a:pt x="585470" y="215900"/>
                  </a:lnTo>
                  <a:lnTo>
                    <a:pt x="594741" y="234950"/>
                  </a:lnTo>
                  <a:lnTo>
                    <a:pt x="593090" y="238760"/>
                  </a:lnTo>
                  <a:lnTo>
                    <a:pt x="589915" y="243839"/>
                  </a:lnTo>
                  <a:lnTo>
                    <a:pt x="585343" y="246379"/>
                  </a:lnTo>
                  <a:lnTo>
                    <a:pt x="714324" y="246379"/>
                  </a:lnTo>
                  <a:lnTo>
                    <a:pt x="673100" y="201929"/>
                  </a:lnTo>
                  <a:lnTo>
                    <a:pt x="631571" y="167639"/>
                  </a:lnTo>
                  <a:lnTo>
                    <a:pt x="616203" y="158750"/>
                  </a:lnTo>
                  <a:lnTo>
                    <a:pt x="608584" y="153670"/>
                  </a:lnTo>
                  <a:close/>
                </a:path>
                <a:path w="857250" h="800100">
                  <a:moveTo>
                    <a:pt x="368173" y="0"/>
                  </a:moveTo>
                  <a:lnTo>
                    <a:pt x="360299" y="7620"/>
                  </a:lnTo>
                  <a:lnTo>
                    <a:pt x="352678" y="15239"/>
                  </a:lnTo>
                  <a:lnTo>
                    <a:pt x="343153" y="26670"/>
                  </a:lnTo>
                  <a:lnTo>
                    <a:pt x="333248" y="38100"/>
                  </a:lnTo>
                  <a:lnTo>
                    <a:pt x="324357" y="55879"/>
                  </a:lnTo>
                  <a:lnTo>
                    <a:pt x="316483" y="72389"/>
                  </a:lnTo>
                  <a:lnTo>
                    <a:pt x="312800" y="82550"/>
                  </a:lnTo>
                  <a:lnTo>
                    <a:pt x="311150" y="92710"/>
                  </a:lnTo>
                  <a:lnTo>
                    <a:pt x="291973" y="96520"/>
                  </a:lnTo>
                  <a:lnTo>
                    <a:pt x="243331" y="114300"/>
                  </a:lnTo>
                  <a:lnTo>
                    <a:pt x="187959" y="143510"/>
                  </a:lnTo>
                  <a:lnTo>
                    <a:pt x="148335" y="171450"/>
                  </a:lnTo>
                  <a:lnTo>
                    <a:pt x="116077" y="201929"/>
                  </a:lnTo>
                  <a:lnTo>
                    <a:pt x="527811" y="201929"/>
                  </a:lnTo>
                  <a:lnTo>
                    <a:pt x="483616" y="184150"/>
                  </a:lnTo>
                  <a:lnTo>
                    <a:pt x="413130" y="184150"/>
                  </a:lnTo>
                  <a:lnTo>
                    <a:pt x="411352" y="181610"/>
                  </a:lnTo>
                  <a:lnTo>
                    <a:pt x="408431" y="179070"/>
                  </a:lnTo>
                  <a:lnTo>
                    <a:pt x="407034" y="176529"/>
                  </a:lnTo>
                  <a:lnTo>
                    <a:pt x="406780" y="173989"/>
                  </a:lnTo>
                  <a:lnTo>
                    <a:pt x="407797" y="167639"/>
                  </a:lnTo>
                  <a:lnTo>
                    <a:pt x="409448" y="163829"/>
                  </a:lnTo>
                  <a:lnTo>
                    <a:pt x="413384" y="160020"/>
                  </a:lnTo>
                  <a:lnTo>
                    <a:pt x="416814" y="157479"/>
                  </a:lnTo>
                  <a:lnTo>
                    <a:pt x="440817" y="153670"/>
                  </a:lnTo>
                  <a:lnTo>
                    <a:pt x="608584" y="153670"/>
                  </a:lnTo>
                  <a:lnTo>
                    <a:pt x="600964" y="148589"/>
                  </a:lnTo>
                  <a:lnTo>
                    <a:pt x="585343" y="140970"/>
                  </a:lnTo>
                  <a:lnTo>
                    <a:pt x="551306" y="123189"/>
                  </a:lnTo>
                  <a:lnTo>
                    <a:pt x="509397" y="107950"/>
                  </a:lnTo>
                  <a:lnTo>
                    <a:pt x="484250" y="100329"/>
                  </a:lnTo>
                  <a:lnTo>
                    <a:pt x="458724" y="93979"/>
                  </a:lnTo>
                  <a:lnTo>
                    <a:pt x="433450" y="91439"/>
                  </a:lnTo>
                  <a:lnTo>
                    <a:pt x="430656" y="78739"/>
                  </a:lnTo>
                  <a:lnTo>
                    <a:pt x="426847" y="68579"/>
                  </a:lnTo>
                  <a:lnTo>
                    <a:pt x="422148" y="57150"/>
                  </a:lnTo>
                  <a:lnTo>
                    <a:pt x="418083" y="48260"/>
                  </a:lnTo>
                  <a:lnTo>
                    <a:pt x="412369" y="40639"/>
                  </a:lnTo>
                  <a:lnTo>
                    <a:pt x="407416" y="33020"/>
                  </a:lnTo>
                  <a:lnTo>
                    <a:pt x="395604" y="21589"/>
                  </a:lnTo>
                  <a:lnTo>
                    <a:pt x="385191" y="12700"/>
                  </a:lnTo>
                  <a:lnTo>
                    <a:pt x="376047" y="6350"/>
                  </a:lnTo>
                  <a:lnTo>
                    <a:pt x="368173" y="0"/>
                  </a:lnTo>
                  <a:close/>
                </a:path>
                <a:path w="857250" h="800100">
                  <a:moveTo>
                    <a:pt x="439800" y="180339"/>
                  </a:moveTo>
                  <a:lnTo>
                    <a:pt x="429259" y="180339"/>
                  </a:lnTo>
                  <a:lnTo>
                    <a:pt x="419480" y="182879"/>
                  </a:lnTo>
                  <a:lnTo>
                    <a:pt x="415671" y="182879"/>
                  </a:lnTo>
                  <a:lnTo>
                    <a:pt x="413130" y="184150"/>
                  </a:lnTo>
                  <a:lnTo>
                    <a:pt x="483616" y="184150"/>
                  </a:lnTo>
                  <a:lnTo>
                    <a:pt x="462152" y="181610"/>
                  </a:lnTo>
                  <a:lnTo>
                    <a:pt x="439800" y="180339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4375" y="0"/>
              <a:ext cx="2886075" cy="51434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5525" y="166751"/>
              <a:ext cx="714375" cy="66675"/>
            </a:xfrm>
            <a:custGeom>
              <a:avLst/>
              <a:gdLst/>
              <a:ahLst/>
              <a:cxnLst/>
              <a:rect l="l" t="t" r="r" b="b"/>
              <a:pathLst>
                <a:path w="714375" h="66675">
                  <a:moveTo>
                    <a:pt x="714375" y="0"/>
                  </a:moveTo>
                  <a:lnTo>
                    <a:pt x="0" y="0"/>
                  </a:lnTo>
                  <a:lnTo>
                    <a:pt x="0" y="66675"/>
                  </a:lnTo>
                  <a:lnTo>
                    <a:pt x="714375" y="66675"/>
                  </a:lnTo>
                  <a:lnTo>
                    <a:pt x="714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95525" y="166751"/>
              <a:ext cx="714375" cy="66675"/>
            </a:xfrm>
            <a:custGeom>
              <a:avLst/>
              <a:gdLst/>
              <a:ahLst/>
              <a:cxnLst/>
              <a:rect l="l" t="t" r="r" b="b"/>
              <a:pathLst>
                <a:path w="714375" h="66675">
                  <a:moveTo>
                    <a:pt x="0" y="66675"/>
                  </a:moveTo>
                  <a:lnTo>
                    <a:pt x="714375" y="66675"/>
                  </a:lnTo>
                  <a:lnTo>
                    <a:pt x="714375" y="0"/>
                  </a:lnTo>
                  <a:lnTo>
                    <a:pt x="0" y="0"/>
                  </a:lnTo>
                  <a:lnTo>
                    <a:pt x="0" y="6667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6787" y="3281426"/>
              <a:ext cx="2000250" cy="400050"/>
            </a:xfrm>
            <a:custGeom>
              <a:avLst/>
              <a:gdLst/>
              <a:ahLst/>
              <a:cxnLst/>
              <a:rect l="l" t="t" r="r" b="b"/>
              <a:pathLst>
                <a:path w="2000250" h="400050">
                  <a:moveTo>
                    <a:pt x="2000250" y="0"/>
                  </a:moveTo>
                  <a:lnTo>
                    <a:pt x="0" y="0"/>
                  </a:lnTo>
                  <a:lnTo>
                    <a:pt x="0" y="400050"/>
                  </a:lnTo>
                  <a:lnTo>
                    <a:pt x="2000250" y="400050"/>
                  </a:lnTo>
                  <a:lnTo>
                    <a:pt x="2000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66787" y="3281426"/>
              <a:ext cx="2000250" cy="400050"/>
            </a:xfrm>
            <a:custGeom>
              <a:avLst/>
              <a:gdLst/>
              <a:ahLst/>
              <a:cxnLst/>
              <a:rect l="l" t="t" r="r" b="b"/>
              <a:pathLst>
                <a:path w="2000250" h="400050">
                  <a:moveTo>
                    <a:pt x="0" y="400050"/>
                  </a:moveTo>
                  <a:lnTo>
                    <a:pt x="2000250" y="400050"/>
                  </a:lnTo>
                  <a:lnTo>
                    <a:pt x="2000250" y="0"/>
                  </a:lnTo>
                  <a:lnTo>
                    <a:pt x="0" y="0"/>
                  </a:lnTo>
                  <a:lnTo>
                    <a:pt x="0" y="40005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952621" y="3423551"/>
            <a:ext cx="1496060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75"/>
              </a:lnSpc>
            </a:pPr>
            <a:r>
              <a:rPr sz="950" spc="10" dirty="0">
                <a:latin typeface="Arial"/>
                <a:cs typeface="Arial"/>
              </a:rPr>
              <a:t>Agent’s</a:t>
            </a:r>
            <a:r>
              <a:rPr sz="950" spc="65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name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950" spc="10" dirty="0">
                <a:latin typeface="Arial"/>
                <a:cs typeface="Arial"/>
              </a:rPr>
              <a:t>Agent’s </a:t>
            </a:r>
            <a:r>
              <a:rPr sz="950" spc="15" dirty="0">
                <a:latin typeface="Arial"/>
                <a:cs typeface="Arial"/>
              </a:rPr>
              <a:t>contact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information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752850" y="1200150"/>
            <a:ext cx="4781550" cy="3105150"/>
            <a:chOff x="3752850" y="1200150"/>
            <a:chExt cx="4781550" cy="3105150"/>
          </a:xfrm>
        </p:grpSpPr>
        <p:sp>
          <p:nvSpPr>
            <p:cNvPr id="11" name="object 11"/>
            <p:cNvSpPr/>
            <p:nvPr/>
          </p:nvSpPr>
          <p:spPr>
            <a:xfrm>
              <a:off x="3752850" y="1200150"/>
              <a:ext cx="4781550" cy="31051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72026" y="1566925"/>
              <a:ext cx="723900" cy="161925"/>
            </a:xfrm>
            <a:custGeom>
              <a:avLst/>
              <a:gdLst/>
              <a:ahLst/>
              <a:cxnLst/>
              <a:rect l="l" t="t" r="r" b="b"/>
              <a:pathLst>
                <a:path w="723900" h="161925">
                  <a:moveTo>
                    <a:pt x="723900" y="0"/>
                  </a:moveTo>
                  <a:lnTo>
                    <a:pt x="0" y="0"/>
                  </a:lnTo>
                  <a:lnTo>
                    <a:pt x="0" y="161925"/>
                  </a:lnTo>
                  <a:lnTo>
                    <a:pt x="723900" y="161925"/>
                  </a:lnTo>
                  <a:lnTo>
                    <a:pt x="723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72026" y="1566925"/>
              <a:ext cx="723900" cy="161925"/>
            </a:xfrm>
            <a:custGeom>
              <a:avLst/>
              <a:gdLst/>
              <a:ahLst/>
              <a:cxnLst/>
              <a:rect l="l" t="t" r="r" b="b"/>
              <a:pathLst>
                <a:path w="723900" h="161925">
                  <a:moveTo>
                    <a:pt x="0" y="161925"/>
                  </a:moveTo>
                  <a:lnTo>
                    <a:pt x="723900" y="161925"/>
                  </a:lnTo>
                  <a:lnTo>
                    <a:pt x="723900" y="0"/>
                  </a:lnTo>
                  <a:lnTo>
                    <a:pt x="0" y="0"/>
                  </a:lnTo>
                  <a:lnTo>
                    <a:pt x="0" y="1619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43425" y="2100325"/>
              <a:ext cx="466725" cy="57150"/>
            </a:xfrm>
            <a:custGeom>
              <a:avLst/>
              <a:gdLst/>
              <a:ahLst/>
              <a:cxnLst/>
              <a:rect l="l" t="t" r="r" b="b"/>
              <a:pathLst>
                <a:path w="466725" h="57150">
                  <a:moveTo>
                    <a:pt x="466725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466725" y="57150"/>
                  </a:lnTo>
                  <a:lnTo>
                    <a:pt x="4667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43425" y="2100325"/>
              <a:ext cx="466725" cy="57150"/>
            </a:xfrm>
            <a:custGeom>
              <a:avLst/>
              <a:gdLst/>
              <a:ahLst/>
              <a:cxnLst/>
              <a:rect l="l" t="t" r="r" b="b"/>
              <a:pathLst>
                <a:path w="466725" h="57150">
                  <a:moveTo>
                    <a:pt x="0" y="57150"/>
                  </a:moveTo>
                  <a:lnTo>
                    <a:pt x="466725" y="57150"/>
                  </a:lnTo>
                  <a:lnTo>
                    <a:pt x="466725" y="0"/>
                  </a:lnTo>
                  <a:lnTo>
                    <a:pt x="0" y="0"/>
                  </a:lnTo>
                  <a:lnTo>
                    <a:pt x="0" y="5715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43425" y="2290825"/>
              <a:ext cx="228600" cy="133350"/>
            </a:xfrm>
            <a:custGeom>
              <a:avLst/>
              <a:gdLst/>
              <a:ahLst/>
              <a:cxnLst/>
              <a:rect l="l" t="t" r="r" b="b"/>
              <a:pathLst>
                <a:path w="228600" h="133350">
                  <a:moveTo>
                    <a:pt x="228600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228600" y="13335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43425" y="2290825"/>
              <a:ext cx="228600" cy="133350"/>
            </a:xfrm>
            <a:custGeom>
              <a:avLst/>
              <a:gdLst/>
              <a:ahLst/>
              <a:cxnLst/>
              <a:rect l="l" t="t" r="r" b="b"/>
              <a:pathLst>
                <a:path w="228600" h="133350">
                  <a:moveTo>
                    <a:pt x="0" y="133350"/>
                  </a:moveTo>
                  <a:lnTo>
                    <a:pt x="228600" y="13335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3335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57901" y="2528950"/>
              <a:ext cx="771525" cy="95250"/>
            </a:xfrm>
            <a:custGeom>
              <a:avLst/>
              <a:gdLst/>
              <a:ahLst/>
              <a:cxnLst/>
              <a:rect l="l" t="t" r="r" b="b"/>
              <a:pathLst>
                <a:path w="771525" h="95250">
                  <a:moveTo>
                    <a:pt x="771525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771525" y="95250"/>
                  </a:lnTo>
                  <a:lnTo>
                    <a:pt x="771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57901" y="2528950"/>
              <a:ext cx="771525" cy="95250"/>
            </a:xfrm>
            <a:custGeom>
              <a:avLst/>
              <a:gdLst/>
              <a:ahLst/>
              <a:cxnLst/>
              <a:rect l="l" t="t" r="r" b="b"/>
              <a:pathLst>
                <a:path w="771525" h="95250">
                  <a:moveTo>
                    <a:pt x="0" y="95250"/>
                  </a:moveTo>
                  <a:lnTo>
                    <a:pt x="771525" y="95250"/>
                  </a:lnTo>
                  <a:lnTo>
                    <a:pt x="771525" y="0"/>
                  </a:lnTo>
                  <a:lnTo>
                    <a:pt x="0" y="0"/>
                  </a:lnTo>
                  <a:lnTo>
                    <a:pt x="0" y="9525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120515" y="1573529"/>
            <a:ext cx="935355" cy="831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125"/>
              </a:spcBef>
            </a:pPr>
            <a:r>
              <a:rPr sz="950" spc="10" dirty="0">
                <a:latin typeface="Arial"/>
                <a:cs typeface="Arial"/>
              </a:rPr>
              <a:t>Agent’s</a:t>
            </a:r>
            <a:r>
              <a:rPr sz="950" spc="5" dirty="0">
                <a:latin typeface="Arial"/>
                <a:cs typeface="Arial"/>
              </a:rPr>
              <a:t> name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Arial"/>
              <a:cs typeface="Arial"/>
            </a:endParaRPr>
          </a:p>
          <a:p>
            <a:pPr marL="12700" marR="302260" indent="5080">
              <a:lnSpc>
                <a:spcPct val="145400"/>
              </a:lnSpc>
              <a:spcBef>
                <a:spcPts val="5"/>
              </a:spcBef>
            </a:pPr>
            <a:r>
              <a:rPr sz="950" spc="5" dirty="0">
                <a:latin typeface="Arial"/>
                <a:cs typeface="Arial"/>
              </a:rPr>
              <a:t>Your email  Your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name</a:t>
            </a:r>
            <a:endParaRPr sz="9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57901" y="2528951"/>
            <a:ext cx="771525" cy="9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ts val="750"/>
              </a:lnSpc>
            </a:pPr>
            <a:r>
              <a:rPr sz="950" spc="10" dirty="0">
                <a:latin typeface="Arial"/>
                <a:cs typeface="Arial"/>
              </a:rPr>
              <a:t>VIP’s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name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916426" y="2754376"/>
            <a:ext cx="301625" cy="149225"/>
            <a:chOff x="3916426" y="2754376"/>
            <a:chExt cx="301625" cy="149225"/>
          </a:xfrm>
        </p:grpSpPr>
        <p:sp>
          <p:nvSpPr>
            <p:cNvPr id="23" name="object 23"/>
            <p:cNvSpPr/>
            <p:nvPr/>
          </p:nvSpPr>
          <p:spPr>
            <a:xfrm>
              <a:off x="3929126" y="2767076"/>
              <a:ext cx="276225" cy="123825"/>
            </a:xfrm>
            <a:custGeom>
              <a:avLst/>
              <a:gdLst/>
              <a:ahLst/>
              <a:cxnLst/>
              <a:rect l="l" t="t" r="r" b="b"/>
              <a:pathLst>
                <a:path w="276225" h="123825">
                  <a:moveTo>
                    <a:pt x="276225" y="0"/>
                  </a:moveTo>
                  <a:lnTo>
                    <a:pt x="0" y="0"/>
                  </a:lnTo>
                  <a:lnTo>
                    <a:pt x="0" y="123825"/>
                  </a:lnTo>
                  <a:lnTo>
                    <a:pt x="276225" y="123825"/>
                  </a:lnTo>
                  <a:lnTo>
                    <a:pt x="276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29126" y="2767076"/>
              <a:ext cx="276225" cy="123825"/>
            </a:xfrm>
            <a:custGeom>
              <a:avLst/>
              <a:gdLst/>
              <a:ahLst/>
              <a:cxnLst/>
              <a:rect l="l" t="t" r="r" b="b"/>
              <a:pathLst>
                <a:path w="276225" h="123825">
                  <a:moveTo>
                    <a:pt x="0" y="123825"/>
                  </a:moveTo>
                  <a:lnTo>
                    <a:pt x="276225" y="123825"/>
                  </a:lnTo>
                  <a:lnTo>
                    <a:pt x="276225" y="0"/>
                  </a:lnTo>
                  <a:lnTo>
                    <a:pt x="0" y="0"/>
                  </a:lnTo>
                  <a:lnTo>
                    <a:pt x="0" y="1238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929126" y="2767076"/>
            <a:ext cx="276225" cy="123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769">
              <a:lnSpc>
                <a:spcPts val="975"/>
              </a:lnSpc>
            </a:pPr>
            <a:r>
              <a:rPr sz="950" spc="35" dirty="0">
                <a:latin typeface="Arial"/>
                <a:cs typeface="Arial"/>
              </a:rPr>
              <a:t>V</a:t>
            </a:r>
            <a:r>
              <a:rPr sz="950" spc="-45" dirty="0">
                <a:latin typeface="Arial"/>
                <a:cs typeface="Arial"/>
              </a:rPr>
              <a:t>I</a:t>
            </a:r>
            <a:r>
              <a:rPr sz="950" spc="15" dirty="0">
                <a:latin typeface="Arial"/>
                <a:cs typeface="Arial"/>
              </a:rPr>
              <a:t>P</a:t>
            </a:r>
            <a:endParaRPr sz="95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40" dirty="0"/>
              <a:t>38</a:t>
            </a:fld>
            <a:endParaRPr spc="4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6330" y="2035238"/>
            <a:ext cx="6386830" cy="2775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FFB600"/>
              </a:buClr>
              <a:buFont typeface="Arial"/>
              <a:buChar char="●"/>
              <a:tabLst>
                <a:tab pos="355600" algn="l"/>
                <a:tab pos="356235" algn="l"/>
              </a:tabLst>
            </a:pPr>
            <a:r>
              <a:rPr sz="1800" spc="90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800" spc="-409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666666"/>
                </a:solidFill>
                <a:latin typeface="Trebuchet MS"/>
                <a:cs typeface="Trebuchet MS"/>
              </a:rPr>
              <a:t>get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hotel </a:t>
            </a:r>
            <a:r>
              <a:rPr sz="1800" spc="-20" dirty="0">
                <a:solidFill>
                  <a:srgbClr val="666666"/>
                </a:solidFill>
                <a:latin typeface="Trebuchet MS"/>
                <a:cs typeface="Trebuchet MS"/>
              </a:rPr>
              <a:t>quote:</a:t>
            </a:r>
            <a:endParaRPr sz="1800" dirty="0">
              <a:latin typeface="Trebuchet MS"/>
              <a:cs typeface="Trebuchet MS"/>
            </a:endParaRPr>
          </a:p>
          <a:p>
            <a:pPr marL="813435" lvl="1" indent="-343535">
              <a:lnSpc>
                <a:spcPct val="100000"/>
              </a:lnSpc>
              <a:spcBef>
                <a:spcPts val="20"/>
              </a:spcBef>
              <a:buClr>
                <a:srgbClr val="FFB600"/>
              </a:buClr>
              <a:buFont typeface="Arial"/>
              <a:buChar char="○"/>
              <a:tabLst>
                <a:tab pos="812800" algn="l"/>
                <a:tab pos="813435" algn="l"/>
              </a:tabLst>
            </a:pPr>
            <a:r>
              <a:rPr sz="1800" spc="80" dirty="0">
                <a:solidFill>
                  <a:srgbClr val="666666"/>
                </a:solidFill>
                <a:latin typeface="Trebuchet MS"/>
                <a:cs typeface="Trebuchet MS"/>
              </a:rPr>
              <a:t>Go </a:t>
            </a:r>
            <a:r>
              <a:rPr sz="1800" spc="-5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1800" spc="-2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666666"/>
                </a:solidFill>
                <a:latin typeface="Trebuchet MS"/>
                <a:cs typeface="Trebuchet MS"/>
              </a:rPr>
              <a:t>wisconsin.edu/travel</a:t>
            </a:r>
            <a:endParaRPr sz="1800" dirty="0">
              <a:latin typeface="Trebuchet MS"/>
              <a:cs typeface="Trebuchet MS"/>
            </a:endParaRPr>
          </a:p>
          <a:p>
            <a:pPr marL="813435" lvl="1" indent="-343535">
              <a:lnSpc>
                <a:spcPts val="2130"/>
              </a:lnSpc>
              <a:spcBef>
                <a:spcPts val="20"/>
              </a:spcBef>
              <a:buClr>
                <a:srgbClr val="FFB600"/>
              </a:buClr>
              <a:buFont typeface="Arial"/>
              <a:buChar char="○"/>
              <a:tabLst>
                <a:tab pos="812800" algn="l"/>
                <a:tab pos="813435" algn="l"/>
              </a:tabLst>
            </a:pPr>
            <a:r>
              <a:rPr sz="1800" spc="140" dirty="0">
                <a:solidFill>
                  <a:srgbClr val="666666"/>
                </a:solidFill>
                <a:latin typeface="Trebuchet MS"/>
                <a:cs typeface="Trebuchet MS"/>
              </a:rPr>
              <a:t>Use</a:t>
            </a:r>
            <a:r>
              <a:rPr sz="18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8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666666"/>
                </a:solidFill>
                <a:latin typeface="Trebuchet MS"/>
                <a:cs typeface="Trebuchet MS"/>
              </a:rPr>
              <a:t>lodging</a:t>
            </a:r>
            <a:r>
              <a:rPr sz="18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lang="en-US" sz="1800" spc="70" dirty="0">
                <a:solidFill>
                  <a:srgbClr val="666666"/>
                </a:solidFill>
                <a:latin typeface="Trebuchet MS"/>
                <a:cs typeface="Trebuchet MS"/>
              </a:rPr>
              <a:t>max and meal rate </a:t>
            </a:r>
            <a:r>
              <a:rPr sz="1800" spc="15" dirty="0">
                <a:solidFill>
                  <a:srgbClr val="666666"/>
                </a:solidFill>
                <a:latin typeface="Trebuchet MS"/>
                <a:cs typeface="Trebuchet MS"/>
              </a:rPr>
              <a:t>calculator</a:t>
            </a:r>
            <a:endParaRPr sz="1800" dirty="0">
              <a:latin typeface="Trebuchet MS"/>
              <a:cs typeface="Trebuchet MS"/>
            </a:endParaRPr>
          </a:p>
          <a:p>
            <a:pPr marL="813435" lvl="1" indent="-343535">
              <a:lnSpc>
                <a:spcPts val="2130"/>
              </a:lnSpc>
              <a:buClr>
                <a:srgbClr val="FFB600"/>
              </a:buClr>
              <a:buFont typeface="Arial"/>
              <a:buChar char="○"/>
              <a:tabLst>
                <a:tab pos="812800" algn="l"/>
                <a:tab pos="813435" algn="l"/>
              </a:tabLst>
            </a:pPr>
            <a:r>
              <a:rPr sz="1800" spc="20" dirty="0">
                <a:solidFill>
                  <a:srgbClr val="666666"/>
                </a:solidFill>
                <a:latin typeface="Trebuchet MS"/>
                <a:cs typeface="Trebuchet MS"/>
              </a:rPr>
              <a:t>Enter</a:t>
            </a:r>
            <a:r>
              <a:rPr sz="1800" spc="-1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666666"/>
                </a:solidFill>
                <a:latin typeface="Trebuchet MS"/>
                <a:cs typeface="Trebuchet MS"/>
              </a:rPr>
              <a:t>your</a:t>
            </a:r>
            <a:r>
              <a:rPr sz="1800" spc="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666666"/>
                </a:solidFill>
                <a:latin typeface="Trebuchet MS"/>
                <a:cs typeface="Trebuchet MS"/>
              </a:rPr>
              <a:t>desired</a:t>
            </a:r>
            <a:r>
              <a:rPr sz="1800" spc="-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location</a:t>
            </a:r>
            <a:r>
              <a:rPr sz="18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and</a:t>
            </a:r>
            <a:r>
              <a:rPr sz="18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666666"/>
                </a:solidFill>
                <a:latin typeface="Trebuchet MS"/>
                <a:cs typeface="Trebuchet MS"/>
              </a:rPr>
              <a:t>dates</a:t>
            </a:r>
            <a:endParaRPr sz="1800" dirty="0">
              <a:latin typeface="Trebuchet MS"/>
              <a:cs typeface="Trebuchet MS"/>
            </a:endParaRPr>
          </a:p>
          <a:p>
            <a:pPr marL="813435" lvl="1" indent="-343535">
              <a:lnSpc>
                <a:spcPct val="100000"/>
              </a:lnSpc>
              <a:spcBef>
                <a:spcPts val="20"/>
              </a:spcBef>
              <a:buClr>
                <a:srgbClr val="FFB600"/>
              </a:buClr>
              <a:buFont typeface="Arial"/>
              <a:buChar char="○"/>
              <a:tabLst>
                <a:tab pos="812800" algn="l"/>
                <a:tab pos="813435" algn="l"/>
              </a:tabLst>
            </a:pPr>
            <a:r>
              <a:rPr sz="1800" spc="55" dirty="0">
                <a:solidFill>
                  <a:srgbClr val="666666"/>
                </a:solidFill>
                <a:latin typeface="Trebuchet MS"/>
                <a:cs typeface="Trebuchet MS"/>
              </a:rPr>
              <a:t>Submit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800" spc="-2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666666"/>
                </a:solidFill>
                <a:latin typeface="Trebuchet MS"/>
                <a:cs typeface="Trebuchet MS"/>
              </a:rPr>
              <a:t>screenshot</a:t>
            </a:r>
            <a:endParaRPr lang="en-US" sz="1800" spc="55" dirty="0">
              <a:solidFill>
                <a:srgbClr val="666666"/>
              </a:solidFill>
              <a:latin typeface="Trebuchet MS"/>
              <a:cs typeface="Trebuchet MS"/>
            </a:endParaRPr>
          </a:p>
          <a:p>
            <a:pPr marL="813435" lvl="1" indent="-343535">
              <a:lnSpc>
                <a:spcPct val="100000"/>
              </a:lnSpc>
              <a:spcBef>
                <a:spcPts val="20"/>
              </a:spcBef>
              <a:buClr>
                <a:srgbClr val="FFB600"/>
              </a:buClr>
              <a:buFont typeface="Arial"/>
              <a:buChar char="○"/>
              <a:tabLst>
                <a:tab pos="812800" algn="l"/>
                <a:tab pos="813435" algn="l"/>
              </a:tabLst>
            </a:pPr>
            <a:endParaRPr lang="en-US" spc="55" dirty="0">
              <a:solidFill>
                <a:srgbClr val="666666"/>
              </a:solidFill>
              <a:latin typeface="Trebuchet MS"/>
              <a:cs typeface="Trebuchet MS"/>
            </a:endParaRPr>
          </a:p>
          <a:p>
            <a:pPr marL="813435" lvl="1" indent="-343535">
              <a:lnSpc>
                <a:spcPct val="100000"/>
              </a:lnSpc>
              <a:spcBef>
                <a:spcPts val="20"/>
              </a:spcBef>
              <a:buClr>
                <a:srgbClr val="FFB600"/>
              </a:buClr>
              <a:buFont typeface="Arial"/>
              <a:buChar char="○"/>
              <a:tabLst>
                <a:tab pos="812800" algn="l"/>
                <a:tab pos="813435" algn="l"/>
              </a:tabLst>
            </a:pPr>
            <a:r>
              <a:rPr lang="en-US" sz="1800" spc="55" dirty="0">
                <a:solidFill>
                  <a:srgbClr val="666666"/>
                </a:solidFill>
                <a:latin typeface="Trebuchet MS"/>
                <a:cs typeface="Trebuchet MS"/>
              </a:rPr>
              <a:t>If the site is down, we need a screenshot showing the site is down, the committee will calculate a price for you.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40" dirty="0"/>
              <a:t>39</a:t>
            </a:fld>
            <a:endParaRPr spc="4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1662" y="776605"/>
            <a:ext cx="4419600" cy="758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800" spc="5" dirty="0">
                <a:solidFill>
                  <a:srgbClr val="434343"/>
                </a:solidFill>
              </a:rPr>
              <a:t>Quotes:</a:t>
            </a:r>
            <a:r>
              <a:rPr sz="4800" spc="-380" dirty="0">
                <a:solidFill>
                  <a:srgbClr val="434343"/>
                </a:solidFill>
              </a:rPr>
              <a:t> </a:t>
            </a:r>
            <a:r>
              <a:rPr sz="4800" spc="114" dirty="0"/>
              <a:t>Hotels</a:t>
            </a:r>
            <a:endParaRPr sz="4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2364" y="1951989"/>
            <a:ext cx="1745614" cy="75501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257175">
              <a:lnSpc>
                <a:spcPts val="2860"/>
              </a:lnSpc>
              <a:spcBef>
                <a:spcPts val="215"/>
              </a:spcBef>
            </a:pPr>
            <a:r>
              <a:rPr sz="2400" spc="65" dirty="0">
                <a:solidFill>
                  <a:srgbClr val="666666"/>
                </a:solidFill>
              </a:rPr>
              <a:t>Student  </a:t>
            </a:r>
            <a:r>
              <a:rPr sz="2400" spc="-160" dirty="0">
                <a:solidFill>
                  <a:srgbClr val="666666"/>
                </a:solidFill>
              </a:rPr>
              <a:t>A</a:t>
            </a:r>
            <a:r>
              <a:rPr sz="2400" spc="-90" dirty="0">
                <a:solidFill>
                  <a:srgbClr val="666666"/>
                </a:solidFill>
              </a:rPr>
              <a:t>ss</a:t>
            </a:r>
            <a:r>
              <a:rPr sz="2400" spc="-70" dirty="0">
                <a:solidFill>
                  <a:srgbClr val="666666"/>
                </a:solidFill>
              </a:rPr>
              <a:t>o</a:t>
            </a:r>
            <a:r>
              <a:rPr sz="2400" spc="10" dirty="0">
                <a:solidFill>
                  <a:srgbClr val="666666"/>
                </a:solidFill>
              </a:rPr>
              <a:t>c</a:t>
            </a:r>
            <a:r>
              <a:rPr sz="2400" dirty="0">
                <a:solidFill>
                  <a:srgbClr val="666666"/>
                </a:solidFill>
              </a:rPr>
              <a:t>i</a:t>
            </a:r>
            <a:r>
              <a:rPr sz="2400" spc="80" dirty="0">
                <a:solidFill>
                  <a:srgbClr val="666666"/>
                </a:solidFill>
              </a:rPr>
              <a:t>a</a:t>
            </a:r>
            <a:r>
              <a:rPr sz="2400" spc="165" dirty="0">
                <a:solidFill>
                  <a:srgbClr val="666666"/>
                </a:solidFill>
              </a:rPr>
              <a:t>t</a:t>
            </a:r>
            <a:r>
              <a:rPr sz="2400" dirty="0">
                <a:solidFill>
                  <a:srgbClr val="666666"/>
                </a:solidFill>
              </a:rPr>
              <a:t>i</a:t>
            </a:r>
            <a:r>
              <a:rPr sz="2400" spc="30" dirty="0">
                <a:solidFill>
                  <a:srgbClr val="666666"/>
                </a:solidFill>
              </a:rPr>
              <a:t>o</a:t>
            </a:r>
            <a:r>
              <a:rPr sz="2400" spc="5" dirty="0">
                <a:solidFill>
                  <a:srgbClr val="666666"/>
                </a:solidFill>
              </a:rPr>
              <a:t>n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8791193" y="4773504"/>
            <a:ext cx="176530" cy="215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250" b="1" spc="45" dirty="0">
                <a:solidFill>
                  <a:srgbClr val="FFB600"/>
                </a:solidFill>
                <a:latin typeface="Arial"/>
                <a:cs typeface="Arial"/>
              </a:rPr>
              <a:t>4</a:t>
            </a:fld>
            <a:endParaRPr sz="12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16504" y="961453"/>
            <a:ext cx="1110615" cy="762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5080" algn="ctr">
              <a:lnSpc>
                <a:spcPct val="100899"/>
              </a:lnSpc>
              <a:spcBef>
                <a:spcPts val="90"/>
              </a:spcBef>
            </a:pPr>
            <a:r>
              <a:rPr sz="1200" b="1" spc="25" dirty="0">
                <a:solidFill>
                  <a:srgbClr val="666666"/>
                </a:solidFill>
                <a:latin typeface="Arial"/>
                <a:cs typeface="Arial"/>
              </a:rPr>
              <a:t>Student  </a:t>
            </a:r>
            <a:r>
              <a:rPr sz="1200" b="1" spc="-5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200" b="1" spc="15" dirty="0">
                <a:solidFill>
                  <a:srgbClr val="666666"/>
                </a:solidFill>
                <a:latin typeface="Arial"/>
                <a:cs typeface="Arial"/>
              </a:rPr>
              <a:t>pp</a:t>
            </a:r>
            <a:r>
              <a:rPr sz="1200" b="1" spc="-25" dirty="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sz="1200" b="1" spc="15" dirty="0">
                <a:solidFill>
                  <a:srgbClr val="666666"/>
                </a:solidFill>
                <a:latin typeface="Arial"/>
                <a:cs typeface="Arial"/>
              </a:rPr>
              <a:t>op</a:t>
            </a:r>
            <a:r>
              <a:rPr sz="1200" b="1" spc="-25" dirty="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sz="1200" b="1" spc="-40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1200" b="1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200" b="1" spc="45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1200" b="1" spc="-40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1200" b="1" spc="15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1200" b="1" spc="10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1200" b="1" spc="-45" dirty="0">
                <a:solidFill>
                  <a:srgbClr val="666666"/>
                </a:solidFill>
                <a:latin typeface="Arial"/>
                <a:cs typeface="Arial"/>
              </a:rPr>
              <a:t>s  </a:t>
            </a:r>
            <a:r>
              <a:rPr sz="1200" b="1" spc="30" dirty="0">
                <a:solidFill>
                  <a:srgbClr val="666666"/>
                </a:solidFill>
                <a:latin typeface="Arial"/>
                <a:cs typeface="Arial"/>
              </a:rPr>
              <a:t>Committee  </a:t>
            </a:r>
            <a:r>
              <a:rPr sz="1200" b="1" spc="-35" dirty="0">
                <a:solidFill>
                  <a:srgbClr val="666666"/>
                </a:solidFill>
                <a:latin typeface="Arial"/>
                <a:cs typeface="Arial"/>
              </a:rPr>
              <a:t>(SAC)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22950" y="2564066"/>
            <a:ext cx="2197100" cy="87947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391160">
              <a:lnSpc>
                <a:spcPct val="102499"/>
              </a:lnSpc>
              <a:spcBef>
                <a:spcPts val="50"/>
              </a:spcBef>
            </a:pPr>
            <a:r>
              <a:rPr sz="2750" b="1" spc="85" dirty="0">
                <a:solidFill>
                  <a:srgbClr val="666666"/>
                </a:solidFill>
                <a:latin typeface="Arial"/>
                <a:cs typeface="Arial"/>
              </a:rPr>
              <a:t>Student  </a:t>
            </a:r>
            <a:r>
              <a:rPr sz="2750" b="1" spc="25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2750" b="1" spc="75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2750" b="1" spc="40" dirty="0">
                <a:solidFill>
                  <a:srgbClr val="666666"/>
                </a:solidFill>
                <a:latin typeface="Arial"/>
                <a:cs typeface="Arial"/>
              </a:rPr>
              <a:t>vo</a:t>
            </a:r>
            <a:r>
              <a:rPr sz="2750" b="1" spc="135" dirty="0">
                <a:solidFill>
                  <a:srgbClr val="666666"/>
                </a:solidFill>
                <a:latin typeface="Arial"/>
                <a:cs typeface="Arial"/>
              </a:rPr>
              <a:t>l</a:t>
            </a:r>
            <a:r>
              <a:rPr sz="2750" b="1" spc="40" dirty="0">
                <a:solidFill>
                  <a:srgbClr val="666666"/>
                </a:solidFill>
                <a:latin typeface="Arial"/>
                <a:cs typeface="Arial"/>
              </a:rPr>
              <a:t>v</a:t>
            </a:r>
            <a:r>
              <a:rPr sz="2750" b="1" spc="114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2750" b="1" spc="175" dirty="0">
                <a:solidFill>
                  <a:srgbClr val="666666"/>
                </a:solidFill>
                <a:latin typeface="Arial"/>
                <a:cs typeface="Arial"/>
              </a:rPr>
              <a:t>m</a:t>
            </a:r>
            <a:r>
              <a:rPr sz="2750" b="1" spc="114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2750" b="1" spc="40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2750" b="1" spc="200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40" dirty="0"/>
              <a:t>40</a:t>
            </a:fld>
            <a:endParaRPr spc="4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F1C2BA-6489-D8C9-FF04-0A74356D9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154"/>
            <a:ext cx="9144000" cy="381119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0525" y="381000"/>
            <a:ext cx="8362950" cy="4381500"/>
          </a:xfrm>
          <a:custGeom>
            <a:avLst/>
            <a:gdLst/>
            <a:ahLst/>
            <a:cxnLst/>
            <a:rect l="l" t="t" r="r" b="b"/>
            <a:pathLst>
              <a:path w="8362950" h="4381500">
                <a:moveTo>
                  <a:pt x="955675" y="0"/>
                </a:moveTo>
                <a:lnTo>
                  <a:pt x="7975727" y="0"/>
                </a:lnTo>
                <a:lnTo>
                  <a:pt x="8016494" y="1777"/>
                </a:lnTo>
                <a:lnTo>
                  <a:pt x="8053832" y="7112"/>
                </a:lnTo>
                <a:lnTo>
                  <a:pt x="8091170" y="17779"/>
                </a:lnTo>
                <a:lnTo>
                  <a:pt x="8160384" y="46227"/>
                </a:lnTo>
                <a:lnTo>
                  <a:pt x="8222615" y="88773"/>
                </a:lnTo>
                <a:lnTo>
                  <a:pt x="8274177" y="140208"/>
                </a:lnTo>
                <a:lnTo>
                  <a:pt x="8316722" y="202437"/>
                </a:lnTo>
                <a:lnTo>
                  <a:pt x="8345170" y="271652"/>
                </a:lnTo>
                <a:lnTo>
                  <a:pt x="8355838" y="308863"/>
                </a:lnTo>
                <a:lnTo>
                  <a:pt x="8362950" y="386969"/>
                </a:lnTo>
                <a:lnTo>
                  <a:pt x="8362950" y="3994480"/>
                </a:lnTo>
                <a:lnTo>
                  <a:pt x="8361172" y="4035298"/>
                </a:lnTo>
                <a:lnTo>
                  <a:pt x="8345170" y="4109859"/>
                </a:lnTo>
                <a:lnTo>
                  <a:pt x="8316722" y="4179087"/>
                </a:lnTo>
                <a:lnTo>
                  <a:pt x="8274177" y="4241241"/>
                </a:lnTo>
                <a:lnTo>
                  <a:pt x="8222615" y="4292739"/>
                </a:lnTo>
                <a:lnTo>
                  <a:pt x="8160384" y="4335335"/>
                </a:lnTo>
                <a:lnTo>
                  <a:pt x="8091170" y="4363732"/>
                </a:lnTo>
                <a:lnTo>
                  <a:pt x="8053832" y="4374388"/>
                </a:lnTo>
                <a:lnTo>
                  <a:pt x="7975727" y="4381500"/>
                </a:lnTo>
                <a:lnTo>
                  <a:pt x="387235" y="4381500"/>
                </a:lnTo>
                <a:lnTo>
                  <a:pt x="346405" y="4379709"/>
                </a:lnTo>
                <a:lnTo>
                  <a:pt x="271792" y="4363732"/>
                </a:lnTo>
                <a:lnTo>
                  <a:pt x="202526" y="4335335"/>
                </a:lnTo>
                <a:lnTo>
                  <a:pt x="140334" y="4292739"/>
                </a:lnTo>
                <a:lnTo>
                  <a:pt x="88811" y="4241241"/>
                </a:lnTo>
                <a:lnTo>
                  <a:pt x="46189" y="4179087"/>
                </a:lnTo>
                <a:lnTo>
                  <a:pt x="17779" y="4109859"/>
                </a:lnTo>
                <a:lnTo>
                  <a:pt x="7111" y="4072585"/>
                </a:lnTo>
                <a:lnTo>
                  <a:pt x="0" y="3994480"/>
                </a:lnTo>
                <a:lnTo>
                  <a:pt x="0" y="955166"/>
                </a:lnTo>
              </a:path>
            </a:pathLst>
          </a:custGeom>
          <a:ln w="19050">
            <a:solidFill>
              <a:srgbClr val="434343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937" y="96774"/>
            <a:ext cx="688340" cy="18580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0" b="1" spc="-1814" dirty="0">
                <a:solidFill>
                  <a:srgbClr val="434343"/>
                </a:solidFill>
                <a:latin typeface="Trebuchet MS"/>
                <a:cs typeface="Trebuchet MS"/>
              </a:rPr>
              <a:t>“</a:t>
            </a:r>
            <a:endParaRPr sz="1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81935" y="1130871"/>
            <a:ext cx="3573145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spc="-35" dirty="0">
                <a:solidFill>
                  <a:srgbClr val="434343"/>
                </a:solidFill>
                <a:latin typeface="Trebuchet MS"/>
                <a:cs typeface="Trebuchet MS"/>
              </a:rPr>
              <a:t>Important</a:t>
            </a:r>
            <a:r>
              <a:rPr sz="3000" spc="-45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3000" spc="25" dirty="0">
                <a:solidFill>
                  <a:srgbClr val="434343"/>
                </a:solidFill>
                <a:latin typeface="Trebuchet MS"/>
                <a:cs typeface="Trebuchet MS"/>
              </a:rPr>
              <a:t>Deadlines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4069" y="2126297"/>
            <a:ext cx="7096125" cy="2301271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/>
          <a:p>
            <a:pPr marL="469900" indent="-457200" algn="ctr">
              <a:spcBef>
                <a:spcPts val="575"/>
              </a:spcBef>
              <a:buSzPct val="214285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lang="en-US" b="1" spc="40" dirty="0">
                <a:solidFill>
                  <a:srgbClr val="434343"/>
                </a:solidFill>
                <a:latin typeface="Trebuchet MS"/>
                <a:cs typeface="Trebuchet MS"/>
              </a:rPr>
              <a:t>**All Marketing, Event Services, and Catering Quote REQUESTS are due March 6</a:t>
            </a:r>
            <a:r>
              <a:rPr lang="en-US" b="1" spc="40" baseline="30000" dirty="0">
                <a:solidFill>
                  <a:srgbClr val="434343"/>
                </a:solidFill>
                <a:latin typeface="Trebuchet MS"/>
                <a:cs typeface="Trebuchet MS"/>
              </a:rPr>
              <a:t>th</a:t>
            </a:r>
            <a:r>
              <a:rPr lang="en-US" b="1" spc="40" dirty="0">
                <a:solidFill>
                  <a:srgbClr val="434343"/>
                </a:solidFill>
                <a:latin typeface="Trebuchet MS"/>
                <a:cs typeface="Trebuchet MS"/>
              </a:rPr>
              <a:t> at noon.**</a:t>
            </a:r>
            <a:endParaRPr lang="en-US" b="1" dirty="0"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575"/>
              </a:spcBef>
              <a:buSzPct val="214285"/>
              <a:tabLst>
                <a:tab pos="469900" algn="l"/>
                <a:tab pos="470534" algn="l"/>
              </a:tabLst>
            </a:pPr>
            <a:endParaRPr lang="en-US" sz="1800" b="1" spc="15" dirty="0">
              <a:solidFill>
                <a:srgbClr val="434343"/>
              </a:solidFill>
              <a:latin typeface="Trebuchet MS"/>
              <a:cs typeface="Trebuchet MS"/>
            </a:endParaRPr>
          </a:p>
          <a:p>
            <a:pPr marL="12700" algn="ctr">
              <a:spcBef>
                <a:spcPts val="575"/>
              </a:spcBef>
              <a:buSzPct val="214285"/>
              <a:tabLst>
                <a:tab pos="469900" algn="l"/>
                <a:tab pos="470534" algn="l"/>
              </a:tabLst>
            </a:pPr>
            <a:r>
              <a:rPr sz="1800" b="1" spc="15" dirty="0">
                <a:solidFill>
                  <a:srgbClr val="434343"/>
                </a:solidFill>
                <a:latin typeface="Trebuchet MS"/>
                <a:cs typeface="Trebuchet MS"/>
              </a:rPr>
              <a:t>**OVERALL</a:t>
            </a:r>
            <a:r>
              <a:rPr sz="1800" b="1" spc="-24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100" dirty="0">
                <a:solidFill>
                  <a:srgbClr val="434343"/>
                </a:solidFill>
                <a:latin typeface="Trebuchet MS"/>
                <a:cs typeface="Trebuchet MS"/>
              </a:rPr>
              <a:t>GRANT</a:t>
            </a:r>
            <a:r>
              <a:rPr sz="1800" b="1" spc="-29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85" dirty="0">
                <a:solidFill>
                  <a:srgbClr val="434343"/>
                </a:solidFill>
                <a:latin typeface="Trebuchet MS"/>
                <a:cs typeface="Trebuchet MS"/>
              </a:rPr>
              <a:t>DEADLINE</a:t>
            </a:r>
            <a:r>
              <a:rPr sz="1800" b="1" spc="-29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95" dirty="0">
                <a:solidFill>
                  <a:srgbClr val="434343"/>
                </a:solidFill>
                <a:latin typeface="Trebuchet MS"/>
                <a:cs typeface="Trebuchet MS"/>
              </a:rPr>
              <a:t>IS</a:t>
            </a:r>
            <a:r>
              <a:rPr sz="1800" b="1" spc="-21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800" b="1" spc="10" dirty="0">
                <a:solidFill>
                  <a:srgbClr val="434343"/>
                </a:solidFill>
                <a:latin typeface="Trebuchet MS"/>
                <a:cs typeface="Trebuchet MS"/>
              </a:rPr>
              <a:t>Friday, March</a:t>
            </a:r>
            <a:r>
              <a:rPr lang="en-US" b="1" spc="10" dirty="0">
                <a:solidFill>
                  <a:srgbClr val="434343"/>
                </a:solidFill>
                <a:latin typeface="Trebuchet MS"/>
                <a:cs typeface="Trebuchet MS"/>
              </a:rPr>
              <a:t> 15</a:t>
            </a:r>
            <a:r>
              <a:rPr lang="en-US" b="1" spc="10" baseline="30000" dirty="0">
                <a:solidFill>
                  <a:srgbClr val="434343"/>
                </a:solidFill>
                <a:latin typeface="Trebuchet MS"/>
                <a:cs typeface="Trebuchet MS"/>
              </a:rPr>
              <a:t>th </a:t>
            </a:r>
            <a:r>
              <a:rPr lang="en-US" sz="1800" b="1" spc="10" dirty="0">
                <a:solidFill>
                  <a:srgbClr val="434343"/>
                </a:solidFill>
                <a:latin typeface="Trebuchet MS"/>
                <a:cs typeface="Trebuchet MS"/>
              </a:rPr>
              <a:t>at noon</a:t>
            </a:r>
            <a:r>
              <a:rPr sz="1800" b="1" spc="-50" dirty="0">
                <a:solidFill>
                  <a:srgbClr val="434343"/>
                </a:solidFill>
                <a:latin typeface="Trebuchet MS"/>
                <a:cs typeface="Trebuchet MS"/>
              </a:rPr>
              <a:t>**</a:t>
            </a:r>
            <a:endParaRPr sz="1800" dirty="0">
              <a:latin typeface="Trebuchet MS"/>
              <a:cs typeface="Trebuchet MS"/>
            </a:endParaRPr>
          </a:p>
          <a:p>
            <a:pPr marL="431165" algn="ctr">
              <a:lnSpc>
                <a:spcPct val="100000"/>
              </a:lnSpc>
              <a:spcBef>
                <a:spcPts val="545"/>
              </a:spcBef>
            </a:pPr>
            <a:r>
              <a:rPr sz="1800" i="1" spc="35" dirty="0">
                <a:solidFill>
                  <a:srgbClr val="434343"/>
                </a:solidFill>
                <a:latin typeface="Arial"/>
                <a:cs typeface="Arial"/>
              </a:rPr>
              <a:t>No </a:t>
            </a:r>
            <a:r>
              <a:rPr sz="1800" i="1" spc="40" dirty="0">
                <a:solidFill>
                  <a:srgbClr val="434343"/>
                </a:solidFill>
                <a:latin typeface="Arial"/>
                <a:cs typeface="Arial"/>
              </a:rPr>
              <a:t>late </a:t>
            </a:r>
            <a:r>
              <a:rPr sz="1800" i="1" spc="-15" dirty="0">
                <a:solidFill>
                  <a:srgbClr val="434343"/>
                </a:solidFill>
                <a:latin typeface="Arial"/>
                <a:cs typeface="Arial"/>
              </a:rPr>
              <a:t>submissions</a:t>
            </a:r>
            <a:r>
              <a:rPr sz="1800" i="1" spc="-1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i="1" spc="15" dirty="0">
                <a:solidFill>
                  <a:srgbClr val="434343"/>
                </a:solidFill>
                <a:latin typeface="Arial"/>
                <a:cs typeface="Arial"/>
              </a:rPr>
              <a:t>accepted.</a:t>
            </a:r>
          </a:p>
          <a:p>
            <a:pPr marL="431165" algn="ctr">
              <a:spcBef>
                <a:spcPts val="545"/>
              </a:spcBef>
            </a:pPr>
            <a:endParaRPr lang="en-US" i="1" spc="15" dirty="0">
              <a:solidFill>
                <a:srgbClr val="434343"/>
              </a:solidFill>
              <a:latin typeface="Arial"/>
              <a:cs typeface="Arial"/>
            </a:endParaRPr>
          </a:p>
          <a:p>
            <a:pPr marL="431165" algn="ctr">
              <a:spcBef>
                <a:spcPts val="545"/>
              </a:spcBef>
            </a:pPr>
            <a:r>
              <a:rPr lang="en-US" b="1" spc="15" dirty="0">
                <a:solidFill>
                  <a:srgbClr val="434343"/>
                </a:solidFill>
                <a:latin typeface="Trebuchet MS"/>
                <a:cs typeface="Arial"/>
              </a:rPr>
              <a:t>**HEARINGS WILL BEGIN MARCH 30th**</a:t>
            </a:r>
            <a:endParaRPr lang="en-US" b="1" spc="15" baseline="30000" dirty="0">
              <a:solidFill>
                <a:srgbClr val="434343"/>
              </a:solidFill>
              <a:latin typeface="Trebuchet MS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0525" y="381000"/>
            <a:ext cx="8362950" cy="4381500"/>
          </a:xfrm>
          <a:custGeom>
            <a:avLst/>
            <a:gdLst/>
            <a:ahLst/>
            <a:cxnLst/>
            <a:rect l="l" t="t" r="r" b="b"/>
            <a:pathLst>
              <a:path w="8362950" h="4381500">
                <a:moveTo>
                  <a:pt x="955675" y="0"/>
                </a:moveTo>
                <a:lnTo>
                  <a:pt x="7975727" y="0"/>
                </a:lnTo>
                <a:lnTo>
                  <a:pt x="8016494" y="1777"/>
                </a:lnTo>
                <a:lnTo>
                  <a:pt x="8053832" y="7112"/>
                </a:lnTo>
                <a:lnTo>
                  <a:pt x="8091170" y="17779"/>
                </a:lnTo>
                <a:lnTo>
                  <a:pt x="8160384" y="46227"/>
                </a:lnTo>
                <a:lnTo>
                  <a:pt x="8222615" y="88773"/>
                </a:lnTo>
                <a:lnTo>
                  <a:pt x="8274177" y="140208"/>
                </a:lnTo>
                <a:lnTo>
                  <a:pt x="8316722" y="202437"/>
                </a:lnTo>
                <a:lnTo>
                  <a:pt x="8345170" y="271652"/>
                </a:lnTo>
                <a:lnTo>
                  <a:pt x="8355838" y="308863"/>
                </a:lnTo>
                <a:lnTo>
                  <a:pt x="8362950" y="386969"/>
                </a:lnTo>
                <a:lnTo>
                  <a:pt x="8362950" y="3994480"/>
                </a:lnTo>
                <a:lnTo>
                  <a:pt x="8361172" y="4035298"/>
                </a:lnTo>
                <a:lnTo>
                  <a:pt x="8345170" y="4109859"/>
                </a:lnTo>
                <a:lnTo>
                  <a:pt x="8316722" y="4179087"/>
                </a:lnTo>
                <a:lnTo>
                  <a:pt x="8274177" y="4241241"/>
                </a:lnTo>
                <a:lnTo>
                  <a:pt x="8222615" y="4292739"/>
                </a:lnTo>
                <a:lnTo>
                  <a:pt x="8160384" y="4335335"/>
                </a:lnTo>
                <a:lnTo>
                  <a:pt x="8091170" y="4363732"/>
                </a:lnTo>
                <a:lnTo>
                  <a:pt x="8053832" y="4374388"/>
                </a:lnTo>
                <a:lnTo>
                  <a:pt x="7975727" y="4381500"/>
                </a:lnTo>
                <a:lnTo>
                  <a:pt x="387235" y="4381500"/>
                </a:lnTo>
                <a:lnTo>
                  <a:pt x="346405" y="4379709"/>
                </a:lnTo>
                <a:lnTo>
                  <a:pt x="271792" y="4363732"/>
                </a:lnTo>
                <a:lnTo>
                  <a:pt x="202526" y="4335335"/>
                </a:lnTo>
                <a:lnTo>
                  <a:pt x="140334" y="4292739"/>
                </a:lnTo>
                <a:lnTo>
                  <a:pt x="88811" y="4241241"/>
                </a:lnTo>
                <a:lnTo>
                  <a:pt x="46189" y="4179087"/>
                </a:lnTo>
                <a:lnTo>
                  <a:pt x="17779" y="4109859"/>
                </a:lnTo>
                <a:lnTo>
                  <a:pt x="7111" y="4072585"/>
                </a:lnTo>
                <a:lnTo>
                  <a:pt x="0" y="3994480"/>
                </a:lnTo>
                <a:lnTo>
                  <a:pt x="0" y="955166"/>
                </a:lnTo>
              </a:path>
            </a:pathLst>
          </a:custGeom>
          <a:ln w="19050">
            <a:solidFill>
              <a:srgbClr val="434343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937" y="96774"/>
            <a:ext cx="688340" cy="18580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0" b="1" spc="-1814" dirty="0">
                <a:solidFill>
                  <a:srgbClr val="434343"/>
                </a:solidFill>
                <a:latin typeface="Trebuchet MS"/>
                <a:cs typeface="Trebuchet MS"/>
              </a:rPr>
              <a:t>“</a:t>
            </a:r>
            <a:endParaRPr sz="1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20035" y="523240"/>
            <a:ext cx="3505835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spc="20" dirty="0">
                <a:solidFill>
                  <a:srgbClr val="434343"/>
                </a:solidFill>
                <a:latin typeface="Trebuchet MS"/>
                <a:cs typeface="Trebuchet MS"/>
              </a:rPr>
              <a:t>Contact</a:t>
            </a:r>
            <a:r>
              <a:rPr sz="3000" spc="-45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3000" spc="-50" dirty="0">
                <a:solidFill>
                  <a:srgbClr val="434343"/>
                </a:solidFill>
                <a:latin typeface="Trebuchet MS"/>
                <a:cs typeface="Trebuchet MS"/>
              </a:rPr>
              <a:t>Information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2794" y="1752282"/>
            <a:ext cx="6478270" cy="24852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090">
              <a:lnSpc>
                <a:spcPct val="100000"/>
              </a:lnSpc>
              <a:spcBef>
                <a:spcPts val="100"/>
              </a:spcBef>
              <a:buSzPct val="166666"/>
              <a:tabLst>
                <a:tab pos="632460" algn="l"/>
                <a:tab pos="633095" algn="l"/>
              </a:tabLst>
            </a:pPr>
            <a:r>
              <a:rPr sz="1800" b="1" spc="25" dirty="0">
                <a:solidFill>
                  <a:srgbClr val="434343"/>
                </a:solidFill>
                <a:latin typeface="Trebuchet MS"/>
                <a:cs typeface="Trebuchet MS"/>
              </a:rPr>
              <a:t>Student</a:t>
            </a:r>
            <a:r>
              <a:rPr sz="1800" b="1" spc="-25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434343"/>
                </a:solidFill>
                <a:latin typeface="Trebuchet MS"/>
                <a:cs typeface="Trebuchet MS"/>
              </a:rPr>
              <a:t>Appropriations</a:t>
            </a:r>
            <a:r>
              <a:rPr sz="1800" b="1" spc="-29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434343"/>
                </a:solidFill>
                <a:latin typeface="Trebuchet MS"/>
                <a:cs typeface="Trebuchet MS"/>
              </a:rPr>
              <a:t>Committee</a:t>
            </a:r>
            <a:r>
              <a:rPr sz="1800" spc="-25" dirty="0">
                <a:solidFill>
                  <a:srgbClr val="434343"/>
                </a:solidFill>
                <a:latin typeface="Trebuchet MS"/>
                <a:cs typeface="Trebuchet MS"/>
              </a:rPr>
              <a:t>:</a:t>
            </a:r>
            <a:r>
              <a:rPr sz="1800" spc="-285" dirty="0">
                <a:solidFill>
                  <a:srgbClr val="1154CC"/>
                </a:solidFill>
                <a:latin typeface="Trebuchet MS"/>
                <a:cs typeface="Trebuchet MS"/>
              </a:rPr>
              <a:t> </a:t>
            </a:r>
            <a:r>
              <a:rPr sz="1800" u="sng" spc="75" dirty="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Trebuchet MS"/>
                <a:cs typeface="Trebuchet MS"/>
                <a:hlinkClick r:id="rId2"/>
              </a:rPr>
              <a:t>sa-sac@uwm.edu</a:t>
            </a:r>
            <a:endParaRPr lang="en-US" sz="1800" u="sng" spc="75" dirty="0">
              <a:solidFill>
                <a:srgbClr val="1154CC"/>
              </a:solidFill>
              <a:uFill>
                <a:solidFill>
                  <a:srgbClr val="1154CC"/>
                </a:solidFill>
              </a:uFill>
              <a:latin typeface="Trebuchet MS"/>
              <a:cs typeface="Trebuchet MS"/>
            </a:endParaRPr>
          </a:p>
          <a:p>
            <a:pPr marL="212090">
              <a:spcBef>
                <a:spcPts val="100"/>
              </a:spcBef>
              <a:buSzPct val="166666"/>
              <a:tabLst>
                <a:tab pos="632460" algn="l"/>
                <a:tab pos="633095" algn="l"/>
              </a:tabLst>
            </a:pPr>
            <a:r>
              <a:rPr lang="en-US" sz="1800" b="1" spc="25" dirty="0">
                <a:solidFill>
                  <a:srgbClr val="434343"/>
                </a:solidFill>
                <a:latin typeface="Trebuchet MS"/>
                <a:cs typeface="Trebuchet MS"/>
              </a:rPr>
              <a:t>Student</a:t>
            </a:r>
            <a:r>
              <a:rPr lang="en-US" sz="1800" b="1" spc="-25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800" b="1" spc="-35" dirty="0">
                <a:solidFill>
                  <a:srgbClr val="434343"/>
                </a:solidFill>
                <a:latin typeface="Trebuchet MS"/>
                <a:cs typeface="Trebuchet MS"/>
              </a:rPr>
              <a:t>Involvement</a:t>
            </a:r>
            <a:r>
              <a:rPr lang="en-US" sz="1800" spc="-35" dirty="0">
                <a:solidFill>
                  <a:srgbClr val="434343"/>
                </a:solidFill>
                <a:latin typeface="Trebuchet MS"/>
                <a:cs typeface="Trebuchet MS"/>
              </a:rPr>
              <a:t>:</a:t>
            </a:r>
            <a:r>
              <a:rPr lang="en-US" sz="1800" spc="-120" dirty="0">
                <a:solidFill>
                  <a:srgbClr val="1154CC"/>
                </a:solidFill>
                <a:latin typeface="Trebuchet MS"/>
                <a:cs typeface="Trebuchet MS"/>
              </a:rPr>
              <a:t> </a:t>
            </a:r>
            <a:r>
              <a:rPr lang="en-US" sz="1800" u="sng" spc="65" dirty="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Trebuchet MS"/>
                <a:cs typeface="Trebuchet MS"/>
                <a:hlinkClick r:id="rId3"/>
              </a:rPr>
              <a:t>si-busoffice@uwm.edu</a:t>
            </a:r>
            <a:endParaRPr lang="en-US" sz="1800" spc="-250" dirty="0">
              <a:solidFill>
                <a:srgbClr val="1154CC"/>
              </a:solidFill>
              <a:latin typeface="Trebuchet MS"/>
              <a:cs typeface="Trebuchet MS"/>
            </a:endParaRPr>
          </a:p>
          <a:p>
            <a:pPr marL="212090">
              <a:spcBef>
                <a:spcPts val="100"/>
              </a:spcBef>
              <a:buSzPct val="166666"/>
              <a:tabLst>
                <a:tab pos="632460" algn="l"/>
                <a:tab pos="633095" algn="l"/>
              </a:tabLst>
            </a:pPr>
            <a:r>
              <a:rPr lang="en-US" sz="1800" b="1" spc="35" dirty="0">
                <a:solidFill>
                  <a:srgbClr val="434343"/>
                </a:solidFill>
                <a:latin typeface="Trebuchet MS"/>
                <a:cs typeface="Trebuchet MS"/>
              </a:rPr>
              <a:t>Union</a:t>
            </a:r>
            <a:r>
              <a:rPr lang="en-US" sz="1800" b="1" spc="-25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lang="en-US" sz="1800" b="1" spc="-35" dirty="0">
                <a:solidFill>
                  <a:srgbClr val="434343"/>
                </a:solidFill>
                <a:latin typeface="Trebuchet MS"/>
                <a:cs typeface="Trebuchet MS"/>
              </a:rPr>
              <a:t>Marketing</a:t>
            </a:r>
            <a:r>
              <a:rPr lang="en-US" sz="1800" spc="-35" dirty="0">
                <a:solidFill>
                  <a:srgbClr val="434343"/>
                </a:solidFill>
                <a:latin typeface="Trebuchet MS"/>
                <a:cs typeface="Trebuchet MS"/>
              </a:rPr>
              <a:t>:</a:t>
            </a:r>
            <a:r>
              <a:rPr lang="en-US" sz="1800" spc="-215" dirty="0">
                <a:solidFill>
                  <a:srgbClr val="1154CC"/>
                </a:solidFill>
                <a:latin typeface="Trebuchet MS"/>
                <a:cs typeface="Trebuchet MS"/>
              </a:rPr>
              <a:t> </a:t>
            </a:r>
            <a:r>
              <a:rPr lang="en-US" u="sng" spc="65" dirty="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Trebuchet MS"/>
                <a:cs typeface="Trebuchet MS"/>
                <a:hlinkClick r:id="rId4"/>
              </a:rPr>
              <a:t>markdesk@uwm.edu</a:t>
            </a:r>
          </a:p>
          <a:p>
            <a:pPr marL="212090">
              <a:spcBef>
                <a:spcPts val="100"/>
              </a:spcBef>
              <a:buSzPct val="166666"/>
              <a:tabLst>
                <a:tab pos="632460" algn="l"/>
                <a:tab pos="633095" algn="l"/>
              </a:tabLst>
            </a:pPr>
            <a:r>
              <a:rPr lang="en-US" sz="1800" b="1" spc="40" dirty="0">
                <a:solidFill>
                  <a:srgbClr val="434343"/>
                </a:solidFill>
                <a:latin typeface="Trebuchet MS"/>
                <a:cs typeface="Trebuchet MS"/>
              </a:rPr>
              <a:t>Catering: </a:t>
            </a:r>
            <a:r>
              <a:rPr lang="en-US" sz="1800" spc="40" dirty="0">
                <a:solidFill>
                  <a:srgbClr val="434343"/>
                </a:solidFill>
                <a:latin typeface="Trebuchet MS"/>
                <a:cs typeface="Trebuchet MS"/>
                <a:hlinkClick r:id="rId5"/>
              </a:rPr>
              <a:t>2020-catering@uwm.edu</a:t>
            </a:r>
            <a:r>
              <a:rPr lang="en-US" spc="-175" dirty="0">
                <a:solidFill>
                  <a:srgbClr val="1154CC"/>
                </a:solidFill>
                <a:latin typeface="Trebuchet MS"/>
                <a:cs typeface="Trebuchet MS"/>
                <a:hlinkClick r:id="rId4"/>
              </a:rPr>
              <a:t> </a:t>
            </a:r>
            <a:endParaRPr lang="en-US" u="sng" dirty="0">
              <a:uFill>
                <a:solidFill>
                  <a:srgbClr val="1154CC"/>
                </a:solidFill>
              </a:uFill>
              <a:latin typeface="Trebuchet MS"/>
              <a:cs typeface="Trebuchet MS"/>
            </a:endParaRPr>
          </a:p>
          <a:p>
            <a:pPr marL="212090">
              <a:lnSpc>
                <a:spcPct val="100000"/>
              </a:lnSpc>
              <a:spcBef>
                <a:spcPts val="100"/>
              </a:spcBef>
              <a:buSzPct val="166666"/>
              <a:tabLst>
                <a:tab pos="632460" algn="l"/>
                <a:tab pos="633095" algn="l"/>
              </a:tabLst>
            </a:pPr>
            <a:r>
              <a:rPr sz="1800" b="1" spc="15" dirty="0">
                <a:solidFill>
                  <a:srgbClr val="434343"/>
                </a:solidFill>
                <a:latin typeface="Trebuchet MS"/>
                <a:cs typeface="Trebuchet MS"/>
              </a:rPr>
              <a:t>Event</a:t>
            </a:r>
            <a:r>
              <a:rPr sz="1800" b="1" spc="-25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434343"/>
                </a:solidFill>
                <a:latin typeface="Trebuchet MS"/>
                <a:cs typeface="Trebuchet MS"/>
              </a:rPr>
              <a:t>Services</a:t>
            </a:r>
            <a:r>
              <a:rPr sz="1800" spc="-20" dirty="0">
                <a:solidFill>
                  <a:srgbClr val="434343"/>
                </a:solidFill>
                <a:latin typeface="Trebuchet MS"/>
                <a:cs typeface="Trebuchet MS"/>
              </a:rPr>
              <a:t>:</a:t>
            </a:r>
            <a:r>
              <a:rPr sz="1800" spc="-135" dirty="0">
                <a:solidFill>
                  <a:srgbClr val="1154CC"/>
                </a:solidFill>
                <a:latin typeface="Trebuchet MS"/>
                <a:cs typeface="Trebuchet MS"/>
              </a:rPr>
              <a:t> </a:t>
            </a:r>
            <a:r>
              <a:rPr u="sng" spc="35" dirty="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Trebuchet MS"/>
                <a:cs typeface="Trebuchet MS"/>
                <a:hlinkClick r:id="rId6"/>
              </a:rPr>
              <a:t>reservat@uwm</a:t>
            </a:r>
            <a:r>
              <a:rPr lang="en-US" u="sng" spc="35" dirty="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Trebuchet MS"/>
                <a:cs typeface="Trebuchet MS"/>
                <a:hlinkClick r:id="rId6"/>
              </a:rPr>
              <a:t>.</a:t>
            </a:r>
            <a:r>
              <a:rPr u="sng" spc="35" dirty="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Trebuchet MS"/>
                <a:cs typeface="Trebuchet MS"/>
                <a:hlinkClick r:id="rId6"/>
              </a:rPr>
              <a:t>edu</a:t>
            </a:r>
            <a:r>
              <a:rPr spc="-180" dirty="0">
                <a:solidFill>
                  <a:srgbClr val="1154CC"/>
                </a:solidFill>
                <a:latin typeface="Trebuchet MS"/>
                <a:cs typeface="Trebuchet MS"/>
                <a:hlinkClick r:id="rId6"/>
              </a:rPr>
              <a:t> </a:t>
            </a:r>
            <a:endParaRPr lang="en-US" spc="-180" dirty="0">
              <a:solidFill>
                <a:srgbClr val="1154CC"/>
              </a:solidFill>
              <a:latin typeface="Trebuchet MS"/>
              <a:cs typeface="Trebuchet MS"/>
            </a:endParaRPr>
          </a:p>
          <a:p>
            <a:pPr marL="212090">
              <a:lnSpc>
                <a:spcPct val="100000"/>
              </a:lnSpc>
              <a:spcBef>
                <a:spcPts val="100"/>
              </a:spcBef>
              <a:buSzPct val="166666"/>
              <a:tabLst>
                <a:tab pos="632460" algn="l"/>
                <a:tab pos="633095" algn="l"/>
              </a:tabLst>
            </a:pPr>
            <a:endParaRPr sz="4850" dirty="0">
              <a:latin typeface="Trebuchet MS"/>
              <a:cs typeface="Trebuchet MS"/>
            </a:endParaRPr>
          </a:p>
          <a:p>
            <a:pPr marR="27305" algn="ctr">
              <a:lnSpc>
                <a:spcPct val="100000"/>
              </a:lnSpc>
            </a:pPr>
            <a:r>
              <a:rPr sz="1800" b="1" spc="-40" dirty="0">
                <a:solidFill>
                  <a:srgbClr val="434343"/>
                </a:solidFill>
                <a:latin typeface="Trebuchet MS"/>
                <a:cs typeface="Trebuchet MS"/>
              </a:rPr>
              <a:t>**General</a:t>
            </a:r>
            <a:r>
              <a:rPr sz="1800" b="1" spc="-28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15" dirty="0">
                <a:solidFill>
                  <a:srgbClr val="434343"/>
                </a:solidFill>
                <a:latin typeface="Trebuchet MS"/>
                <a:cs typeface="Trebuchet MS"/>
              </a:rPr>
              <a:t>questions?</a:t>
            </a:r>
            <a:r>
              <a:rPr sz="1800" b="1" spc="-28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15" dirty="0">
                <a:solidFill>
                  <a:srgbClr val="434343"/>
                </a:solidFill>
                <a:latin typeface="Trebuchet MS"/>
                <a:cs typeface="Trebuchet MS"/>
              </a:rPr>
              <a:t>Email</a:t>
            </a:r>
            <a:r>
              <a:rPr sz="1800" b="1" spc="-24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34343"/>
                </a:solidFill>
                <a:latin typeface="Trebuchet MS"/>
                <a:cs typeface="Trebuchet MS"/>
                <a:hlinkClick r:id="rId2"/>
              </a:rPr>
              <a:t>sa-sac@uwm.edu</a:t>
            </a:r>
            <a:r>
              <a:rPr sz="1800" b="1" spc="-5" dirty="0">
                <a:solidFill>
                  <a:srgbClr val="434343"/>
                </a:solidFill>
                <a:latin typeface="Trebuchet MS"/>
                <a:cs typeface="Trebuchet MS"/>
              </a:rPr>
              <a:t>**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78493" y="4763770"/>
            <a:ext cx="190500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b="1" spc="-50" dirty="0">
                <a:solidFill>
                  <a:srgbClr val="FFB600"/>
                </a:solidFill>
                <a:latin typeface="Arial"/>
                <a:cs typeface="Arial"/>
              </a:rPr>
              <a:t>51</a:t>
            </a:r>
            <a:endParaRPr sz="12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65" dirty="0"/>
              <a:t>T</a:t>
            </a:r>
            <a:r>
              <a:rPr spc="-10" dirty="0"/>
              <a:t>h</a:t>
            </a:r>
            <a:r>
              <a:rPr spc="150" dirty="0"/>
              <a:t>a</a:t>
            </a:r>
            <a:r>
              <a:rPr spc="125" dirty="0"/>
              <a:t>n</a:t>
            </a:r>
            <a:r>
              <a:rPr spc="-135" dirty="0"/>
              <a:t>ks!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5492" y="2822762"/>
            <a:ext cx="3213735" cy="1118235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3600" b="1" spc="90" dirty="0">
                <a:solidFill>
                  <a:srgbClr val="666666"/>
                </a:solidFill>
                <a:latin typeface="Trebuchet MS"/>
                <a:cs typeface="Trebuchet MS"/>
              </a:rPr>
              <a:t>Any</a:t>
            </a:r>
            <a:r>
              <a:rPr sz="3600" b="1" spc="-48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3600" b="1" spc="15" dirty="0">
                <a:solidFill>
                  <a:srgbClr val="666666"/>
                </a:solidFill>
                <a:latin typeface="Trebuchet MS"/>
                <a:cs typeface="Trebuchet MS"/>
              </a:rPr>
              <a:t>questions?</a:t>
            </a:r>
            <a:endParaRPr sz="3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800" spc="30" dirty="0">
                <a:solidFill>
                  <a:srgbClr val="666666"/>
                </a:solidFill>
                <a:latin typeface="Trebuchet MS"/>
                <a:cs typeface="Trebuchet MS"/>
              </a:rPr>
              <a:t>Email </a:t>
            </a:r>
            <a:r>
              <a:rPr sz="1800" spc="105" dirty="0">
                <a:solidFill>
                  <a:srgbClr val="666666"/>
                </a:solidFill>
                <a:latin typeface="Trebuchet MS"/>
                <a:cs typeface="Trebuchet MS"/>
              </a:rPr>
              <a:t>us </a:t>
            </a:r>
            <a:r>
              <a:rPr sz="1800" spc="-45" dirty="0">
                <a:solidFill>
                  <a:srgbClr val="666666"/>
                </a:solidFill>
                <a:latin typeface="Trebuchet MS"/>
                <a:cs typeface="Trebuchet MS"/>
              </a:rPr>
              <a:t>at</a:t>
            </a:r>
            <a:r>
              <a:rPr sz="1800" spc="-38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lang="en-US" sz="1800" spc="-38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666666"/>
                </a:solidFill>
                <a:latin typeface="Trebuchet MS"/>
                <a:cs typeface="Trebuchet MS"/>
              </a:rPr>
              <a:t>sa-sac@uwm.edu!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58150" y="323850"/>
            <a:ext cx="790575" cy="733425"/>
          </a:xfrm>
          <a:custGeom>
            <a:avLst/>
            <a:gdLst/>
            <a:ahLst/>
            <a:cxnLst/>
            <a:rect l="l" t="t" r="r" b="b"/>
            <a:pathLst>
              <a:path w="790575" h="733425">
                <a:moveTo>
                  <a:pt x="415544" y="0"/>
                </a:moveTo>
                <a:lnTo>
                  <a:pt x="375030" y="0"/>
                </a:lnTo>
                <a:lnTo>
                  <a:pt x="354838" y="1270"/>
                </a:lnTo>
                <a:lnTo>
                  <a:pt x="315595" y="6096"/>
                </a:lnTo>
                <a:lnTo>
                  <a:pt x="277368" y="14604"/>
                </a:lnTo>
                <a:lnTo>
                  <a:pt x="223900" y="32765"/>
                </a:lnTo>
                <a:lnTo>
                  <a:pt x="207136" y="41275"/>
                </a:lnTo>
                <a:lnTo>
                  <a:pt x="190500" y="48513"/>
                </a:lnTo>
                <a:lnTo>
                  <a:pt x="144145" y="77724"/>
                </a:lnTo>
                <a:lnTo>
                  <a:pt x="102361" y="111760"/>
                </a:lnTo>
                <a:lnTo>
                  <a:pt x="57150" y="163957"/>
                </a:lnTo>
                <a:lnTo>
                  <a:pt x="30988" y="208914"/>
                </a:lnTo>
                <a:lnTo>
                  <a:pt x="11938" y="256286"/>
                </a:lnTo>
                <a:lnTo>
                  <a:pt x="0" y="324230"/>
                </a:lnTo>
                <a:lnTo>
                  <a:pt x="0" y="360679"/>
                </a:lnTo>
                <a:lnTo>
                  <a:pt x="14350" y="433450"/>
                </a:lnTo>
                <a:lnTo>
                  <a:pt x="35686" y="484504"/>
                </a:lnTo>
                <a:lnTo>
                  <a:pt x="65531" y="530605"/>
                </a:lnTo>
                <a:lnTo>
                  <a:pt x="76200" y="545211"/>
                </a:lnTo>
                <a:lnTo>
                  <a:pt x="102361" y="571880"/>
                </a:lnTo>
                <a:lnTo>
                  <a:pt x="116713" y="585215"/>
                </a:lnTo>
                <a:lnTo>
                  <a:pt x="130936" y="597408"/>
                </a:lnTo>
                <a:lnTo>
                  <a:pt x="121539" y="615696"/>
                </a:lnTo>
                <a:lnTo>
                  <a:pt x="98805" y="653288"/>
                </a:lnTo>
                <a:lnTo>
                  <a:pt x="66675" y="689737"/>
                </a:lnTo>
                <a:lnTo>
                  <a:pt x="25019" y="720089"/>
                </a:lnTo>
                <a:lnTo>
                  <a:pt x="13080" y="724915"/>
                </a:lnTo>
                <a:lnTo>
                  <a:pt x="0" y="731012"/>
                </a:lnTo>
                <a:lnTo>
                  <a:pt x="5969" y="731012"/>
                </a:lnTo>
                <a:lnTo>
                  <a:pt x="23875" y="733425"/>
                </a:lnTo>
                <a:lnTo>
                  <a:pt x="66675" y="733425"/>
                </a:lnTo>
                <a:lnTo>
                  <a:pt x="121539" y="724915"/>
                </a:lnTo>
                <a:lnTo>
                  <a:pt x="161925" y="711580"/>
                </a:lnTo>
                <a:lnTo>
                  <a:pt x="203580" y="689737"/>
                </a:lnTo>
                <a:lnTo>
                  <a:pt x="242950" y="658113"/>
                </a:lnTo>
                <a:lnTo>
                  <a:pt x="278638" y="670305"/>
                </a:lnTo>
                <a:lnTo>
                  <a:pt x="335788" y="681227"/>
                </a:lnTo>
                <a:lnTo>
                  <a:pt x="354838" y="683640"/>
                </a:lnTo>
                <a:lnTo>
                  <a:pt x="375030" y="684911"/>
                </a:lnTo>
                <a:lnTo>
                  <a:pt x="415544" y="684911"/>
                </a:lnTo>
                <a:lnTo>
                  <a:pt x="456056" y="681227"/>
                </a:lnTo>
                <a:lnTo>
                  <a:pt x="494156" y="673862"/>
                </a:lnTo>
                <a:lnTo>
                  <a:pt x="548894" y="658113"/>
                </a:lnTo>
                <a:lnTo>
                  <a:pt x="616711" y="626617"/>
                </a:lnTo>
                <a:lnTo>
                  <a:pt x="660780" y="596264"/>
                </a:lnTo>
                <a:lnTo>
                  <a:pt x="675004" y="584073"/>
                </a:lnTo>
                <a:lnTo>
                  <a:pt x="688213" y="573151"/>
                </a:lnTo>
                <a:lnTo>
                  <a:pt x="700024" y="559815"/>
                </a:lnTo>
                <a:lnTo>
                  <a:pt x="711961" y="547624"/>
                </a:lnTo>
                <a:lnTo>
                  <a:pt x="722629" y="534288"/>
                </a:lnTo>
                <a:lnTo>
                  <a:pt x="759586" y="475996"/>
                </a:lnTo>
                <a:lnTo>
                  <a:pt x="778636" y="427354"/>
                </a:lnTo>
                <a:lnTo>
                  <a:pt x="790575" y="359410"/>
                </a:lnTo>
                <a:lnTo>
                  <a:pt x="790575" y="324230"/>
                </a:lnTo>
                <a:lnTo>
                  <a:pt x="778636" y="256286"/>
                </a:lnTo>
                <a:lnTo>
                  <a:pt x="759586" y="208914"/>
                </a:lnTo>
                <a:lnTo>
                  <a:pt x="733425" y="163957"/>
                </a:lnTo>
                <a:lnTo>
                  <a:pt x="700024" y="123951"/>
                </a:lnTo>
                <a:lnTo>
                  <a:pt x="646429" y="77724"/>
                </a:lnTo>
                <a:lnTo>
                  <a:pt x="600075" y="48513"/>
                </a:lnTo>
                <a:lnTo>
                  <a:pt x="583438" y="41275"/>
                </a:lnTo>
                <a:lnTo>
                  <a:pt x="566674" y="32765"/>
                </a:lnTo>
                <a:lnTo>
                  <a:pt x="513206" y="14604"/>
                </a:lnTo>
                <a:lnTo>
                  <a:pt x="494156" y="9778"/>
                </a:lnTo>
                <a:lnTo>
                  <a:pt x="474979" y="6096"/>
                </a:lnTo>
                <a:lnTo>
                  <a:pt x="435736" y="1270"/>
                </a:lnTo>
                <a:lnTo>
                  <a:pt x="415544" y="0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295020"/>
            <a:ext cx="8382000" cy="4477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5492" y="554355"/>
            <a:ext cx="4516961" cy="3089948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5000" spc="-275" dirty="0"/>
              <a:t>SAC</a:t>
            </a:r>
            <a:r>
              <a:rPr sz="5000" spc="-400" dirty="0"/>
              <a:t> </a:t>
            </a:r>
            <a:r>
              <a:rPr sz="5000" spc="60" dirty="0"/>
              <a:t>funds</a:t>
            </a:r>
            <a:r>
              <a:rPr lang="en-US" sz="5000" spc="60" dirty="0"/>
              <a:t> </a:t>
            </a:r>
            <a:r>
              <a:rPr sz="5000" spc="60" dirty="0"/>
              <a:t> </a:t>
            </a:r>
            <a:r>
              <a:rPr sz="5000" spc="180" dirty="0"/>
              <a:t>are</a:t>
            </a:r>
            <a:r>
              <a:rPr lang="en-US" sz="5000" spc="180" dirty="0"/>
              <a:t> regulated by state policy</a:t>
            </a:r>
            <a:r>
              <a:rPr sz="5000" spc="50" dirty="0"/>
              <a:t>.</a:t>
            </a:r>
            <a:endParaRPr sz="5000" dirty="0"/>
          </a:p>
        </p:txBody>
      </p:sp>
      <p:sp>
        <p:nvSpPr>
          <p:cNvPr id="5" name="object 5"/>
          <p:cNvSpPr txBox="1"/>
          <p:nvPr/>
        </p:nvSpPr>
        <p:spPr>
          <a:xfrm>
            <a:off x="8791193" y="4773504"/>
            <a:ext cx="176530" cy="215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250" b="1" spc="45" dirty="0">
                <a:solidFill>
                  <a:srgbClr val="FFB600"/>
                </a:solidFill>
                <a:latin typeface="Arial"/>
                <a:cs typeface="Arial"/>
              </a:rPr>
              <a:t>5</a:t>
            </a:fld>
            <a:endParaRPr sz="12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92" y="3563683"/>
            <a:ext cx="4692650" cy="1120775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This </a:t>
            </a:r>
            <a:r>
              <a:rPr sz="1800" spc="90" dirty="0">
                <a:solidFill>
                  <a:srgbClr val="666666"/>
                </a:solidFill>
                <a:latin typeface="Trebuchet MS"/>
                <a:cs typeface="Trebuchet MS"/>
              </a:rPr>
              <a:t>means </a:t>
            </a:r>
            <a:r>
              <a:rPr sz="1800" spc="-35" dirty="0">
                <a:solidFill>
                  <a:srgbClr val="666666"/>
                </a:solidFill>
                <a:latin typeface="Trebuchet MS"/>
                <a:cs typeface="Trebuchet MS"/>
              </a:rPr>
              <a:t>that </a:t>
            </a:r>
            <a:r>
              <a:rPr sz="1800" spc="-5" dirty="0">
                <a:solidFill>
                  <a:srgbClr val="666666"/>
                </a:solidFill>
                <a:latin typeface="Trebuchet MS"/>
                <a:cs typeface="Trebuchet MS"/>
              </a:rPr>
              <a:t>there </a:t>
            </a:r>
            <a:r>
              <a:rPr sz="1800" dirty="0">
                <a:solidFill>
                  <a:srgbClr val="666666"/>
                </a:solidFill>
                <a:latin typeface="Trebuchet MS"/>
                <a:cs typeface="Trebuchet MS"/>
              </a:rPr>
              <a:t>are</a:t>
            </a:r>
            <a:r>
              <a:rPr lang="en-US" dirty="0">
                <a:solidFill>
                  <a:srgbClr val="666666"/>
                </a:solidFill>
                <a:latin typeface="Trebuchet MS"/>
                <a:cs typeface="Trebuchet MS"/>
              </a:rPr>
              <a:t> </a:t>
            </a:r>
            <a:r>
              <a:rPr sz="1800" spc="-15" dirty="0">
                <a:solidFill>
                  <a:srgbClr val="666666"/>
                </a:solidFill>
                <a:latin typeface="Trebuchet MS"/>
                <a:cs typeface="Trebuchet MS"/>
              </a:rPr>
              <a:t>rules </a:t>
            </a:r>
            <a:r>
              <a:rPr sz="1800" spc="70" dirty="0">
                <a:solidFill>
                  <a:srgbClr val="666666"/>
                </a:solidFill>
                <a:latin typeface="Trebuchet MS"/>
                <a:cs typeface="Trebuchet MS"/>
              </a:rPr>
              <a:t>and </a:t>
            </a:r>
            <a:r>
              <a:rPr sz="1800" spc="50" dirty="0">
                <a:solidFill>
                  <a:srgbClr val="666666"/>
                </a:solidFill>
                <a:latin typeface="Trebuchet MS"/>
                <a:cs typeface="Trebuchet MS"/>
              </a:rPr>
              <a:t>procedures </a:t>
            </a:r>
            <a:r>
              <a:rPr sz="1800" spc="-35" dirty="0">
                <a:solidFill>
                  <a:srgbClr val="666666"/>
                </a:solidFill>
                <a:latin typeface="Trebuchet MS"/>
                <a:cs typeface="Trebuchet MS"/>
              </a:rPr>
              <a:t>that </a:t>
            </a:r>
            <a:r>
              <a:rPr sz="1800" spc="10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800" spc="25" dirty="0">
                <a:solidFill>
                  <a:srgbClr val="666666"/>
                </a:solidFill>
                <a:latin typeface="Trebuchet MS"/>
                <a:cs typeface="Trebuchet MS"/>
              </a:rPr>
              <a:t>committee</a:t>
            </a:r>
            <a:r>
              <a:rPr sz="1800" spc="-3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140" dirty="0">
                <a:solidFill>
                  <a:srgbClr val="666666"/>
                </a:solidFill>
                <a:latin typeface="Trebuchet MS"/>
                <a:cs typeface="Trebuchet MS"/>
              </a:rPr>
              <a:t>(&amp;</a:t>
            </a:r>
            <a:r>
              <a:rPr lang="en-US" spc="-140" dirty="0">
                <a:solidFill>
                  <a:srgbClr val="666666"/>
                </a:solidFill>
                <a:latin typeface="Trebuchet MS"/>
                <a:cs typeface="Trebuchet MS"/>
              </a:rPr>
              <a:t> </a:t>
            </a:r>
            <a:r>
              <a:rPr sz="1800" spc="-1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666666"/>
                </a:solidFill>
                <a:latin typeface="Trebuchet MS"/>
                <a:cs typeface="Trebuchet MS"/>
              </a:rPr>
              <a:t>RSOs!) </a:t>
            </a:r>
            <a:r>
              <a:rPr sz="1800" spc="65" dirty="0">
                <a:solidFill>
                  <a:srgbClr val="666666"/>
                </a:solidFill>
                <a:latin typeface="Trebuchet MS"/>
                <a:cs typeface="Trebuchet MS"/>
              </a:rPr>
              <a:t>have </a:t>
            </a:r>
            <a:r>
              <a:rPr sz="1800" spc="-5" dirty="0">
                <a:solidFill>
                  <a:srgbClr val="666666"/>
                </a:solidFill>
                <a:latin typeface="Trebuchet MS"/>
                <a:cs typeface="Trebuchet MS"/>
              </a:rPr>
              <a:t>to </a:t>
            </a:r>
            <a:r>
              <a:rPr sz="1800" spc="30" dirty="0">
                <a:solidFill>
                  <a:srgbClr val="666666"/>
                </a:solidFill>
                <a:latin typeface="Trebuchet MS"/>
                <a:cs typeface="Trebuchet MS"/>
              </a:rPr>
              <a:t>follow throughout </a:t>
            </a:r>
            <a:r>
              <a:rPr sz="1800" spc="5" dirty="0">
                <a:solidFill>
                  <a:srgbClr val="666666"/>
                </a:solidFill>
                <a:latin typeface="Trebuchet MS"/>
                <a:cs typeface="Trebuchet MS"/>
              </a:rPr>
              <a:t>the </a:t>
            </a:r>
            <a:r>
              <a:rPr sz="1800" spc="20" dirty="0">
                <a:solidFill>
                  <a:srgbClr val="666666"/>
                </a:solidFill>
                <a:latin typeface="Trebuchet MS"/>
                <a:cs typeface="Trebuchet MS"/>
              </a:rPr>
              <a:t>grant</a:t>
            </a:r>
            <a:r>
              <a:rPr lang="en-US" spc="20" dirty="0">
                <a:solidFill>
                  <a:srgbClr val="666666"/>
                </a:solidFill>
                <a:latin typeface="Trebuchet MS"/>
                <a:cs typeface="Trebuchet MS"/>
              </a:rPr>
              <a:t> </a:t>
            </a:r>
            <a:r>
              <a:rPr sz="1800" spc="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666666"/>
                </a:solidFill>
                <a:latin typeface="Trebuchet MS"/>
                <a:cs typeface="Trebuchet MS"/>
              </a:rPr>
              <a:t>process.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1712" y="943864"/>
            <a:ext cx="5796915" cy="907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750" spc="30" dirty="0">
                <a:solidFill>
                  <a:srgbClr val="434343"/>
                </a:solidFill>
              </a:rPr>
              <a:t>Guiding</a:t>
            </a:r>
            <a:r>
              <a:rPr sz="5750" spc="-170" dirty="0">
                <a:solidFill>
                  <a:srgbClr val="434343"/>
                </a:solidFill>
              </a:rPr>
              <a:t> </a:t>
            </a:r>
            <a:r>
              <a:rPr sz="5750" spc="70" dirty="0"/>
              <a:t>policies</a:t>
            </a:r>
            <a:endParaRPr sz="5750"/>
          </a:p>
        </p:txBody>
      </p:sp>
      <p:sp>
        <p:nvSpPr>
          <p:cNvPr id="3" name="object 3"/>
          <p:cNvSpPr txBox="1"/>
          <p:nvPr/>
        </p:nvSpPr>
        <p:spPr>
          <a:xfrm>
            <a:off x="1029969" y="2189543"/>
            <a:ext cx="2078355" cy="209613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400" b="1" spc="10" dirty="0">
                <a:solidFill>
                  <a:srgbClr val="666666"/>
                </a:solidFill>
                <a:latin typeface="Trebuchet MS"/>
                <a:cs typeface="Trebuchet MS"/>
              </a:rPr>
              <a:t>Federal</a:t>
            </a:r>
            <a:endParaRPr sz="1400">
              <a:latin typeface="Trebuchet MS"/>
              <a:cs typeface="Trebuchet MS"/>
            </a:endParaRPr>
          </a:p>
          <a:p>
            <a:pPr marL="12700" marR="151130">
              <a:lnSpc>
                <a:spcPct val="101299"/>
              </a:lnSpc>
              <a:spcBef>
                <a:spcPts val="550"/>
              </a:spcBef>
            </a:pPr>
            <a:r>
              <a:rPr sz="1400" spc="25" dirty="0">
                <a:solidFill>
                  <a:srgbClr val="666666"/>
                </a:solidFill>
                <a:latin typeface="Trebuchet MS"/>
                <a:cs typeface="Trebuchet MS"/>
              </a:rPr>
              <a:t>Viewpoint </a:t>
            </a:r>
            <a:r>
              <a:rPr sz="1400" spc="5" dirty="0">
                <a:solidFill>
                  <a:srgbClr val="666666"/>
                </a:solidFill>
                <a:latin typeface="Trebuchet MS"/>
                <a:cs typeface="Trebuchet MS"/>
              </a:rPr>
              <a:t>Neutrality</a:t>
            </a:r>
            <a:r>
              <a:rPr sz="1400" spc="-3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666666"/>
                </a:solidFill>
                <a:latin typeface="Trebuchet MS"/>
                <a:cs typeface="Trebuchet MS"/>
              </a:rPr>
              <a:t>as  </a:t>
            </a:r>
            <a:r>
              <a:rPr sz="1400" spc="30" dirty="0">
                <a:solidFill>
                  <a:srgbClr val="666666"/>
                </a:solidFill>
                <a:latin typeface="Trebuchet MS"/>
                <a:cs typeface="Trebuchet MS"/>
              </a:rPr>
              <a:t>determined</a:t>
            </a:r>
            <a:r>
              <a:rPr sz="1400" spc="-1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666666"/>
                </a:solidFill>
                <a:latin typeface="Trebuchet MS"/>
                <a:cs typeface="Trebuchet MS"/>
              </a:rPr>
              <a:t>in</a:t>
            </a:r>
            <a:r>
              <a:rPr sz="1400" spc="-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65" dirty="0">
                <a:solidFill>
                  <a:srgbClr val="666666"/>
                </a:solidFill>
                <a:latin typeface="Trebuchet MS"/>
                <a:cs typeface="Trebuchet MS"/>
              </a:rPr>
              <a:t>Board</a:t>
            </a:r>
            <a:r>
              <a:rPr sz="1400" spc="-1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666666"/>
                </a:solidFill>
                <a:latin typeface="Trebuchet MS"/>
                <a:cs typeface="Trebuchet MS"/>
              </a:rPr>
              <a:t>of  </a:t>
            </a:r>
            <a:r>
              <a:rPr sz="1400" spc="30" dirty="0">
                <a:solidFill>
                  <a:srgbClr val="666666"/>
                </a:solidFill>
                <a:latin typeface="Trebuchet MS"/>
                <a:cs typeface="Trebuchet MS"/>
              </a:rPr>
              <a:t>Regents, </a:t>
            </a:r>
            <a:r>
              <a:rPr sz="1400" spc="15" dirty="0">
                <a:solidFill>
                  <a:srgbClr val="666666"/>
                </a:solidFill>
                <a:latin typeface="Trebuchet MS"/>
                <a:cs typeface="Trebuchet MS"/>
              </a:rPr>
              <a:t>University </a:t>
            </a:r>
            <a:r>
              <a:rPr sz="1400" spc="10" dirty="0">
                <a:solidFill>
                  <a:srgbClr val="666666"/>
                </a:solidFill>
                <a:latin typeface="Trebuchet MS"/>
                <a:cs typeface="Trebuchet MS"/>
              </a:rPr>
              <a:t>of  </a:t>
            </a:r>
            <a:r>
              <a:rPr sz="1400" spc="60" dirty="0">
                <a:solidFill>
                  <a:srgbClr val="666666"/>
                </a:solidFill>
                <a:latin typeface="Trebuchet MS"/>
                <a:cs typeface="Trebuchet MS"/>
              </a:rPr>
              <a:t>Wisconsin </a:t>
            </a:r>
            <a:r>
              <a:rPr sz="1400" spc="80" dirty="0">
                <a:solidFill>
                  <a:srgbClr val="666666"/>
                </a:solidFill>
                <a:latin typeface="Trebuchet MS"/>
                <a:cs typeface="Trebuchet MS"/>
              </a:rPr>
              <a:t>System</a:t>
            </a:r>
            <a:r>
              <a:rPr sz="1400" spc="-2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666666"/>
                </a:solidFill>
                <a:latin typeface="Trebuchet MS"/>
                <a:cs typeface="Trebuchet MS"/>
              </a:rPr>
              <a:t>v.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ts val="1639"/>
              </a:lnSpc>
            </a:pPr>
            <a:r>
              <a:rPr sz="1400" spc="35" dirty="0">
                <a:solidFill>
                  <a:srgbClr val="666666"/>
                </a:solidFill>
                <a:latin typeface="Trebuchet MS"/>
                <a:cs typeface="Trebuchet MS"/>
              </a:rPr>
              <a:t>Southworth </a:t>
            </a:r>
            <a:r>
              <a:rPr sz="1400" spc="80" dirty="0">
                <a:solidFill>
                  <a:srgbClr val="666666"/>
                </a:solidFill>
                <a:latin typeface="Trebuchet MS"/>
                <a:cs typeface="Trebuchet MS"/>
              </a:rPr>
              <a:t>shapes</a:t>
            </a:r>
            <a:r>
              <a:rPr sz="1400" spc="-2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666666"/>
                </a:solidFill>
                <a:latin typeface="Trebuchet MS"/>
                <a:cs typeface="Trebuchet MS"/>
              </a:rPr>
              <a:t>what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ts val="1670"/>
              </a:lnSpc>
            </a:pPr>
            <a:r>
              <a:rPr sz="1400" spc="-5" dirty="0">
                <a:solidFill>
                  <a:srgbClr val="666666"/>
                </a:solidFill>
                <a:latin typeface="Trebuchet MS"/>
                <a:cs typeface="Trebuchet MS"/>
              </a:rPr>
              <a:t>information </a:t>
            </a:r>
            <a:r>
              <a:rPr sz="1400" spc="45" dirty="0">
                <a:solidFill>
                  <a:srgbClr val="666666"/>
                </a:solidFill>
                <a:latin typeface="Trebuchet MS"/>
                <a:cs typeface="Trebuchet MS"/>
              </a:rPr>
              <a:t>can</a:t>
            </a:r>
            <a:r>
              <a:rPr sz="1400" spc="-11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666666"/>
                </a:solidFill>
                <a:latin typeface="Trebuchet MS"/>
                <a:cs typeface="Trebuchet MS"/>
              </a:rPr>
              <a:t>and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ts val="1650"/>
              </a:lnSpc>
              <a:spcBef>
                <a:spcPts val="130"/>
              </a:spcBef>
            </a:pPr>
            <a:r>
              <a:rPr sz="1400" spc="25" dirty="0">
                <a:solidFill>
                  <a:srgbClr val="666666"/>
                </a:solidFill>
                <a:latin typeface="Trebuchet MS"/>
                <a:cs typeface="Trebuchet MS"/>
              </a:rPr>
              <a:t>cannot </a:t>
            </a:r>
            <a:r>
              <a:rPr sz="1400" spc="95" dirty="0">
                <a:solidFill>
                  <a:srgbClr val="666666"/>
                </a:solidFill>
                <a:latin typeface="Trebuchet MS"/>
                <a:cs typeface="Trebuchet MS"/>
              </a:rPr>
              <a:t>be </a:t>
            </a:r>
            <a:r>
              <a:rPr sz="1400" spc="50" dirty="0">
                <a:solidFill>
                  <a:srgbClr val="666666"/>
                </a:solidFill>
                <a:latin typeface="Trebuchet MS"/>
                <a:cs typeface="Trebuchet MS"/>
              </a:rPr>
              <a:t>considered </a:t>
            </a:r>
            <a:r>
              <a:rPr sz="1400" spc="-20" dirty="0">
                <a:solidFill>
                  <a:srgbClr val="666666"/>
                </a:solidFill>
                <a:latin typeface="Trebuchet MS"/>
                <a:cs typeface="Trebuchet MS"/>
              </a:rPr>
              <a:t>in  </a:t>
            </a:r>
            <a:r>
              <a:rPr sz="1400" spc="-15" dirty="0">
                <a:solidFill>
                  <a:srgbClr val="666666"/>
                </a:solidFill>
                <a:latin typeface="Trebuchet MS"/>
                <a:cs typeface="Trebuchet MS"/>
              </a:rPr>
              <a:t>financial</a:t>
            </a:r>
            <a:r>
              <a:rPr sz="14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666666"/>
                </a:solidFill>
                <a:latin typeface="Trebuchet MS"/>
                <a:cs typeface="Trebuchet MS"/>
              </a:rPr>
              <a:t>decisionmaking.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8529" y="2189543"/>
            <a:ext cx="2106930" cy="188658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400" b="1" spc="30" dirty="0">
                <a:solidFill>
                  <a:srgbClr val="666666"/>
                </a:solidFill>
                <a:latin typeface="Trebuchet MS"/>
                <a:cs typeface="Trebuchet MS"/>
              </a:rPr>
              <a:t>State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600"/>
              </a:lnSpc>
              <a:spcBef>
                <a:spcPts val="565"/>
              </a:spcBef>
            </a:pPr>
            <a:r>
              <a:rPr sz="1400" spc="220" dirty="0">
                <a:solidFill>
                  <a:srgbClr val="666666"/>
                </a:solidFill>
                <a:latin typeface="Trebuchet MS"/>
                <a:cs typeface="Trebuchet MS"/>
              </a:rPr>
              <a:t>UW </a:t>
            </a:r>
            <a:r>
              <a:rPr sz="1400" spc="80" dirty="0">
                <a:solidFill>
                  <a:srgbClr val="666666"/>
                </a:solidFill>
                <a:latin typeface="Trebuchet MS"/>
                <a:cs typeface="Trebuchet MS"/>
              </a:rPr>
              <a:t>System  </a:t>
            </a:r>
            <a:r>
              <a:rPr sz="1400" spc="10" dirty="0">
                <a:solidFill>
                  <a:srgbClr val="666666"/>
                </a:solidFill>
                <a:latin typeface="Trebuchet MS"/>
                <a:cs typeface="Trebuchet MS"/>
              </a:rPr>
              <a:t>Administrative </a:t>
            </a:r>
            <a:r>
              <a:rPr sz="1400" spc="30" dirty="0">
                <a:solidFill>
                  <a:srgbClr val="666666"/>
                </a:solidFill>
                <a:latin typeface="Trebuchet MS"/>
                <a:cs typeface="Trebuchet MS"/>
              </a:rPr>
              <a:t>Policy</a:t>
            </a:r>
            <a:r>
              <a:rPr sz="1400" spc="-2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666666"/>
                </a:solidFill>
                <a:latin typeface="Trebuchet MS"/>
                <a:cs typeface="Trebuchet MS"/>
              </a:rPr>
              <a:t>820  </a:t>
            </a:r>
            <a:r>
              <a:rPr sz="1400" spc="35" dirty="0">
                <a:solidFill>
                  <a:srgbClr val="666666"/>
                </a:solidFill>
                <a:latin typeface="Trebuchet MS"/>
                <a:cs typeface="Trebuchet MS"/>
              </a:rPr>
              <a:t>defines </a:t>
            </a:r>
            <a:r>
              <a:rPr sz="1400" spc="15" dirty="0">
                <a:solidFill>
                  <a:srgbClr val="666666"/>
                </a:solidFill>
                <a:latin typeface="Trebuchet MS"/>
                <a:cs typeface="Trebuchet MS"/>
              </a:rPr>
              <a:t>what </a:t>
            </a:r>
            <a:r>
              <a:rPr sz="1400" spc="30" dirty="0">
                <a:solidFill>
                  <a:srgbClr val="666666"/>
                </a:solidFill>
                <a:latin typeface="Trebuchet MS"/>
                <a:cs typeface="Trebuchet MS"/>
              </a:rPr>
              <a:t>student  </a:t>
            </a:r>
            <a:r>
              <a:rPr sz="1400" spc="65" dirty="0">
                <a:solidFill>
                  <a:srgbClr val="666666"/>
                </a:solidFill>
                <a:latin typeface="Trebuchet MS"/>
                <a:cs typeface="Trebuchet MS"/>
              </a:rPr>
              <a:t>segregated </a:t>
            </a:r>
            <a:r>
              <a:rPr sz="1400" spc="20" dirty="0">
                <a:solidFill>
                  <a:srgbClr val="666666"/>
                </a:solidFill>
                <a:latin typeface="Trebuchet MS"/>
                <a:cs typeface="Trebuchet MS"/>
              </a:rPr>
              <a:t>fee </a:t>
            </a:r>
            <a:r>
              <a:rPr sz="1400" spc="40" dirty="0">
                <a:solidFill>
                  <a:srgbClr val="666666"/>
                </a:solidFill>
                <a:latin typeface="Trebuchet MS"/>
                <a:cs typeface="Trebuchet MS"/>
              </a:rPr>
              <a:t>funding  can </a:t>
            </a:r>
            <a:r>
              <a:rPr sz="1400" spc="60" dirty="0">
                <a:solidFill>
                  <a:srgbClr val="666666"/>
                </a:solidFill>
                <a:latin typeface="Trebuchet MS"/>
                <a:cs typeface="Trebuchet MS"/>
              </a:rPr>
              <a:t>and </a:t>
            </a:r>
            <a:r>
              <a:rPr sz="1400" spc="25" dirty="0">
                <a:solidFill>
                  <a:srgbClr val="666666"/>
                </a:solidFill>
                <a:latin typeface="Trebuchet MS"/>
                <a:cs typeface="Trebuchet MS"/>
              </a:rPr>
              <a:t>cannot </a:t>
            </a:r>
            <a:r>
              <a:rPr sz="1400" spc="95" dirty="0">
                <a:solidFill>
                  <a:srgbClr val="666666"/>
                </a:solidFill>
                <a:latin typeface="Trebuchet MS"/>
                <a:cs typeface="Trebuchet MS"/>
              </a:rPr>
              <a:t>be </a:t>
            </a:r>
            <a:r>
              <a:rPr sz="1400" spc="80" dirty="0">
                <a:solidFill>
                  <a:srgbClr val="666666"/>
                </a:solidFill>
                <a:latin typeface="Trebuchet MS"/>
                <a:cs typeface="Trebuchet MS"/>
              </a:rPr>
              <a:t>used  </a:t>
            </a:r>
            <a:r>
              <a:rPr sz="1400" spc="-15" dirty="0">
                <a:solidFill>
                  <a:srgbClr val="666666"/>
                </a:solidFill>
                <a:latin typeface="Trebuchet MS"/>
                <a:cs typeface="Trebuchet MS"/>
              </a:rPr>
              <a:t>for </a:t>
            </a:r>
            <a:r>
              <a:rPr sz="1400" spc="-20" dirty="0">
                <a:solidFill>
                  <a:srgbClr val="666666"/>
                </a:solidFill>
                <a:latin typeface="Trebuchet MS"/>
                <a:cs typeface="Trebuchet MS"/>
              </a:rPr>
              <a:t>within </a:t>
            </a:r>
            <a:r>
              <a:rPr sz="1400" spc="220" dirty="0">
                <a:solidFill>
                  <a:srgbClr val="666666"/>
                </a:solidFill>
                <a:latin typeface="Trebuchet MS"/>
                <a:cs typeface="Trebuchet MS"/>
              </a:rPr>
              <a:t>UW </a:t>
            </a:r>
            <a:r>
              <a:rPr sz="1400" spc="80" dirty="0">
                <a:solidFill>
                  <a:srgbClr val="666666"/>
                </a:solidFill>
                <a:latin typeface="Trebuchet MS"/>
                <a:cs typeface="Trebuchet MS"/>
              </a:rPr>
              <a:t>System  </a:t>
            </a:r>
            <a:r>
              <a:rPr sz="1400" spc="40" dirty="0">
                <a:solidFill>
                  <a:srgbClr val="666666"/>
                </a:solidFill>
                <a:latin typeface="Trebuchet MS"/>
                <a:cs typeface="Trebuchet MS"/>
              </a:rPr>
              <a:t>campuses.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88101" y="2189543"/>
            <a:ext cx="2142490" cy="188658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400" b="1" spc="210" dirty="0">
                <a:solidFill>
                  <a:srgbClr val="666666"/>
                </a:solidFill>
                <a:latin typeface="Trebuchet MS"/>
                <a:cs typeface="Trebuchet MS"/>
              </a:rPr>
              <a:t>UWM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600"/>
              </a:lnSpc>
              <a:spcBef>
                <a:spcPts val="565"/>
              </a:spcBef>
            </a:pPr>
            <a:r>
              <a:rPr sz="1400" spc="165" dirty="0">
                <a:solidFill>
                  <a:srgbClr val="666666"/>
                </a:solidFill>
                <a:latin typeface="Trebuchet MS"/>
                <a:cs typeface="Trebuchet MS"/>
              </a:rPr>
              <a:t>SAC </a:t>
            </a:r>
            <a:r>
              <a:rPr sz="1400" spc="65" dirty="0">
                <a:solidFill>
                  <a:srgbClr val="666666"/>
                </a:solidFill>
                <a:latin typeface="Trebuchet MS"/>
                <a:cs typeface="Trebuchet MS"/>
              </a:rPr>
              <a:t>Bylaws </a:t>
            </a:r>
            <a:r>
              <a:rPr sz="1400" spc="55" dirty="0">
                <a:solidFill>
                  <a:srgbClr val="666666"/>
                </a:solidFill>
                <a:latin typeface="Trebuchet MS"/>
                <a:cs typeface="Trebuchet MS"/>
              </a:rPr>
              <a:t>and  </a:t>
            </a:r>
            <a:r>
              <a:rPr sz="1400" spc="60" dirty="0">
                <a:solidFill>
                  <a:srgbClr val="666666"/>
                </a:solidFill>
                <a:latin typeface="Trebuchet MS"/>
                <a:cs typeface="Trebuchet MS"/>
              </a:rPr>
              <a:t>precedence </a:t>
            </a:r>
            <a:r>
              <a:rPr sz="1400" spc="65" dirty="0">
                <a:solidFill>
                  <a:srgbClr val="666666"/>
                </a:solidFill>
                <a:latin typeface="Trebuchet MS"/>
                <a:cs typeface="Trebuchet MS"/>
              </a:rPr>
              <a:t>guide </a:t>
            </a:r>
            <a:r>
              <a:rPr sz="1400" spc="5" dirty="0">
                <a:solidFill>
                  <a:srgbClr val="666666"/>
                </a:solidFill>
                <a:latin typeface="Trebuchet MS"/>
                <a:cs typeface="Trebuchet MS"/>
              </a:rPr>
              <a:t>the  </a:t>
            </a:r>
            <a:r>
              <a:rPr sz="1400" spc="15" dirty="0">
                <a:solidFill>
                  <a:srgbClr val="666666"/>
                </a:solidFill>
                <a:latin typeface="Trebuchet MS"/>
                <a:cs typeface="Trebuchet MS"/>
              </a:rPr>
              <a:t>committee </a:t>
            </a:r>
            <a:r>
              <a:rPr sz="1400" spc="70" dirty="0">
                <a:solidFill>
                  <a:srgbClr val="666666"/>
                </a:solidFill>
                <a:latin typeface="Trebuchet MS"/>
                <a:cs typeface="Trebuchet MS"/>
              </a:rPr>
              <a:t>on </a:t>
            </a:r>
            <a:r>
              <a:rPr sz="1400" spc="80" dirty="0">
                <a:solidFill>
                  <a:srgbClr val="666666"/>
                </a:solidFill>
                <a:latin typeface="Trebuchet MS"/>
                <a:cs typeface="Trebuchet MS"/>
              </a:rPr>
              <a:t>how </a:t>
            </a:r>
            <a:r>
              <a:rPr sz="1400" spc="-5" dirty="0">
                <a:solidFill>
                  <a:srgbClr val="666666"/>
                </a:solidFill>
                <a:latin typeface="Trebuchet MS"/>
                <a:cs typeface="Trebuchet MS"/>
              </a:rPr>
              <a:t>to  </a:t>
            </a:r>
            <a:r>
              <a:rPr sz="1400" spc="-25" dirty="0">
                <a:solidFill>
                  <a:srgbClr val="666666"/>
                </a:solidFill>
                <a:latin typeface="Trebuchet MS"/>
                <a:cs typeface="Trebuchet MS"/>
              </a:rPr>
              <a:t>fairly </a:t>
            </a:r>
            <a:r>
              <a:rPr sz="1400" spc="5" dirty="0">
                <a:solidFill>
                  <a:srgbClr val="666666"/>
                </a:solidFill>
                <a:latin typeface="Trebuchet MS"/>
                <a:cs typeface="Trebuchet MS"/>
              </a:rPr>
              <a:t>allocate </a:t>
            </a:r>
            <a:r>
              <a:rPr sz="1400" spc="75" dirty="0">
                <a:solidFill>
                  <a:srgbClr val="666666"/>
                </a:solidFill>
                <a:latin typeface="Trebuchet MS"/>
                <a:cs typeface="Trebuchet MS"/>
              </a:rPr>
              <a:t>money </a:t>
            </a:r>
            <a:r>
              <a:rPr sz="1400" spc="55" dirty="0">
                <a:solidFill>
                  <a:srgbClr val="666666"/>
                </a:solidFill>
                <a:latin typeface="Trebuchet MS"/>
                <a:cs typeface="Trebuchet MS"/>
              </a:rPr>
              <a:t>and  </a:t>
            </a:r>
            <a:r>
              <a:rPr sz="1400" spc="60" dirty="0">
                <a:solidFill>
                  <a:srgbClr val="666666"/>
                </a:solidFill>
                <a:latin typeface="Trebuchet MS"/>
                <a:cs typeface="Trebuchet MS"/>
              </a:rPr>
              <a:t>ensures </a:t>
            </a:r>
            <a:r>
              <a:rPr sz="1400" spc="40" dirty="0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sz="1400" spc="20" dirty="0">
                <a:solidFill>
                  <a:srgbClr val="666666"/>
                </a:solidFill>
                <a:latin typeface="Trebuchet MS"/>
                <a:cs typeface="Trebuchet MS"/>
              </a:rPr>
              <a:t>consistent  </a:t>
            </a:r>
            <a:r>
              <a:rPr sz="1400" spc="70" dirty="0">
                <a:solidFill>
                  <a:srgbClr val="666666"/>
                </a:solidFill>
                <a:latin typeface="Trebuchet MS"/>
                <a:cs typeface="Trebuchet MS"/>
              </a:rPr>
              <a:t>process</a:t>
            </a:r>
            <a:r>
              <a:rPr sz="1400" spc="-1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666666"/>
                </a:solidFill>
                <a:latin typeface="Trebuchet MS"/>
                <a:cs typeface="Trebuchet MS"/>
              </a:rPr>
              <a:t>from</a:t>
            </a:r>
            <a:r>
              <a:rPr sz="14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666666"/>
                </a:solidFill>
                <a:latin typeface="Trebuchet MS"/>
                <a:cs typeface="Trebuchet MS"/>
              </a:rPr>
              <a:t>semester</a:t>
            </a:r>
            <a:r>
              <a:rPr sz="140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Trebuchet MS"/>
                <a:cs typeface="Trebuchet MS"/>
              </a:rPr>
              <a:t>to  </a:t>
            </a:r>
            <a:r>
              <a:rPr sz="1400" spc="10" dirty="0">
                <a:solidFill>
                  <a:srgbClr val="666666"/>
                </a:solidFill>
                <a:latin typeface="Trebuchet MS"/>
                <a:cs typeface="Trebuchet MS"/>
              </a:rPr>
              <a:t>semester.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58150" y="295275"/>
            <a:ext cx="790575" cy="790575"/>
          </a:xfrm>
          <a:custGeom>
            <a:avLst/>
            <a:gdLst/>
            <a:ahLst/>
            <a:cxnLst/>
            <a:rect l="l" t="t" r="r" b="b"/>
            <a:pathLst>
              <a:path w="790575" h="790575">
                <a:moveTo>
                  <a:pt x="678815" y="0"/>
                </a:moveTo>
                <a:lnTo>
                  <a:pt x="633222" y="18034"/>
                </a:lnTo>
                <a:lnTo>
                  <a:pt x="612775" y="58927"/>
                </a:lnTo>
                <a:lnTo>
                  <a:pt x="609092" y="69723"/>
                </a:lnTo>
                <a:lnTo>
                  <a:pt x="579120" y="111760"/>
                </a:lnTo>
                <a:lnTo>
                  <a:pt x="546607" y="127380"/>
                </a:lnTo>
                <a:lnTo>
                  <a:pt x="537082" y="127380"/>
                </a:lnTo>
                <a:lnTo>
                  <a:pt x="528701" y="124967"/>
                </a:lnTo>
                <a:lnTo>
                  <a:pt x="511809" y="112902"/>
                </a:lnTo>
                <a:lnTo>
                  <a:pt x="495046" y="93725"/>
                </a:lnTo>
                <a:lnTo>
                  <a:pt x="477011" y="69723"/>
                </a:lnTo>
                <a:lnTo>
                  <a:pt x="443356" y="28828"/>
                </a:lnTo>
                <a:lnTo>
                  <a:pt x="413257" y="3555"/>
                </a:lnTo>
                <a:lnTo>
                  <a:pt x="395350" y="0"/>
                </a:lnTo>
                <a:lnTo>
                  <a:pt x="390525" y="1142"/>
                </a:lnTo>
                <a:lnTo>
                  <a:pt x="383285" y="4825"/>
                </a:lnTo>
                <a:lnTo>
                  <a:pt x="360425" y="18034"/>
                </a:lnTo>
                <a:lnTo>
                  <a:pt x="347218" y="26415"/>
                </a:lnTo>
                <a:lnTo>
                  <a:pt x="332867" y="37211"/>
                </a:lnTo>
                <a:lnTo>
                  <a:pt x="317119" y="48005"/>
                </a:lnTo>
                <a:lnTo>
                  <a:pt x="289559" y="74422"/>
                </a:lnTo>
                <a:lnTo>
                  <a:pt x="264286" y="110489"/>
                </a:lnTo>
                <a:lnTo>
                  <a:pt x="261874" y="118999"/>
                </a:lnTo>
                <a:lnTo>
                  <a:pt x="259588" y="126111"/>
                </a:lnTo>
                <a:lnTo>
                  <a:pt x="258318" y="133350"/>
                </a:lnTo>
                <a:lnTo>
                  <a:pt x="258318" y="140588"/>
                </a:lnTo>
                <a:lnTo>
                  <a:pt x="276351" y="177800"/>
                </a:lnTo>
                <a:lnTo>
                  <a:pt x="326771" y="199389"/>
                </a:lnTo>
                <a:lnTo>
                  <a:pt x="337693" y="204215"/>
                </a:lnTo>
                <a:lnTo>
                  <a:pt x="370077" y="237871"/>
                </a:lnTo>
                <a:lnTo>
                  <a:pt x="374903" y="264287"/>
                </a:lnTo>
                <a:lnTo>
                  <a:pt x="373633" y="273938"/>
                </a:lnTo>
                <a:lnTo>
                  <a:pt x="372491" y="284734"/>
                </a:lnTo>
                <a:lnTo>
                  <a:pt x="354456" y="323214"/>
                </a:lnTo>
                <a:lnTo>
                  <a:pt x="323215" y="354457"/>
                </a:lnTo>
                <a:lnTo>
                  <a:pt x="314832" y="359283"/>
                </a:lnTo>
                <a:lnTo>
                  <a:pt x="305180" y="365251"/>
                </a:lnTo>
                <a:lnTo>
                  <a:pt x="295528" y="368808"/>
                </a:lnTo>
                <a:lnTo>
                  <a:pt x="284733" y="372490"/>
                </a:lnTo>
                <a:lnTo>
                  <a:pt x="273939" y="373634"/>
                </a:lnTo>
                <a:lnTo>
                  <a:pt x="264286" y="374903"/>
                </a:lnTo>
                <a:lnTo>
                  <a:pt x="227075" y="365251"/>
                </a:lnTo>
                <a:lnTo>
                  <a:pt x="195833" y="314833"/>
                </a:lnTo>
                <a:lnTo>
                  <a:pt x="193421" y="305180"/>
                </a:lnTo>
                <a:lnTo>
                  <a:pt x="189865" y="295528"/>
                </a:lnTo>
                <a:lnTo>
                  <a:pt x="163449" y="265557"/>
                </a:lnTo>
                <a:lnTo>
                  <a:pt x="140589" y="258317"/>
                </a:lnTo>
                <a:lnTo>
                  <a:pt x="133350" y="258317"/>
                </a:lnTo>
                <a:lnTo>
                  <a:pt x="126110" y="259461"/>
                </a:lnTo>
                <a:lnTo>
                  <a:pt x="118999" y="261874"/>
                </a:lnTo>
                <a:lnTo>
                  <a:pt x="110617" y="264287"/>
                </a:lnTo>
                <a:lnTo>
                  <a:pt x="74549" y="289560"/>
                </a:lnTo>
                <a:lnTo>
                  <a:pt x="48132" y="317246"/>
                </a:lnTo>
                <a:lnTo>
                  <a:pt x="37338" y="332739"/>
                </a:lnTo>
                <a:lnTo>
                  <a:pt x="26416" y="347217"/>
                </a:lnTo>
                <a:lnTo>
                  <a:pt x="18033" y="360425"/>
                </a:lnTo>
                <a:lnTo>
                  <a:pt x="4825" y="383286"/>
                </a:lnTo>
                <a:lnTo>
                  <a:pt x="1270" y="390525"/>
                </a:lnTo>
                <a:lnTo>
                  <a:pt x="0" y="395224"/>
                </a:lnTo>
                <a:lnTo>
                  <a:pt x="1270" y="404875"/>
                </a:lnTo>
                <a:lnTo>
                  <a:pt x="28828" y="443357"/>
                </a:lnTo>
                <a:lnTo>
                  <a:pt x="69723" y="477012"/>
                </a:lnTo>
                <a:lnTo>
                  <a:pt x="93725" y="494919"/>
                </a:lnTo>
                <a:lnTo>
                  <a:pt x="113029" y="511810"/>
                </a:lnTo>
                <a:lnTo>
                  <a:pt x="124968" y="528574"/>
                </a:lnTo>
                <a:lnTo>
                  <a:pt x="127380" y="537083"/>
                </a:lnTo>
                <a:lnTo>
                  <a:pt x="127380" y="546735"/>
                </a:lnTo>
                <a:lnTo>
                  <a:pt x="90170" y="600710"/>
                </a:lnTo>
                <a:lnTo>
                  <a:pt x="49275" y="613917"/>
                </a:lnTo>
                <a:lnTo>
                  <a:pt x="38480" y="618744"/>
                </a:lnTo>
                <a:lnTo>
                  <a:pt x="4825" y="653541"/>
                </a:lnTo>
                <a:lnTo>
                  <a:pt x="0" y="678814"/>
                </a:lnTo>
                <a:lnTo>
                  <a:pt x="2413" y="700404"/>
                </a:lnTo>
                <a:lnTo>
                  <a:pt x="21590" y="738886"/>
                </a:lnTo>
                <a:lnTo>
                  <a:pt x="51689" y="768985"/>
                </a:lnTo>
                <a:lnTo>
                  <a:pt x="91313" y="788162"/>
                </a:lnTo>
                <a:lnTo>
                  <a:pt x="111759" y="790575"/>
                </a:lnTo>
                <a:lnTo>
                  <a:pt x="124968" y="789304"/>
                </a:lnTo>
                <a:lnTo>
                  <a:pt x="165861" y="762888"/>
                </a:lnTo>
                <a:lnTo>
                  <a:pt x="177800" y="731647"/>
                </a:lnTo>
                <a:lnTo>
                  <a:pt x="181482" y="720851"/>
                </a:lnTo>
                <a:lnTo>
                  <a:pt x="211454" y="680085"/>
                </a:lnTo>
                <a:lnTo>
                  <a:pt x="243967" y="663194"/>
                </a:lnTo>
                <a:lnTo>
                  <a:pt x="253492" y="663194"/>
                </a:lnTo>
                <a:lnTo>
                  <a:pt x="261874" y="665607"/>
                </a:lnTo>
                <a:lnTo>
                  <a:pt x="278765" y="677672"/>
                </a:lnTo>
                <a:lnTo>
                  <a:pt x="295528" y="696849"/>
                </a:lnTo>
                <a:lnTo>
                  <a:pt x="313563" y="720851"/>
                </a:lnTo>
                <a:lnTo>
                  <a:pt x="347218" y="761746"/>
                </a:lnTo>
                <a:lnTo>
                  <a:pt x="377317" y="786891"/>
                </a:lnTo>
                <a:lnTo>
                  <a:pt x="395350" y="790575"/>
                </a:lnTo>
                <a:lnTo>
                  <a:pt x="400050" y="789304"/>
                </a:lnTo>
                <a:lnTo>
                  <a:pt x="407289" y="785749"/>
                </a:lnTo>
                <a:lnTo>
                  <a:pt x="430149" y="772540"/>
                </a:lnTo>
                <a:lnTo>
                  <a:pt x="443356" y="764159"/>
                </a:lnTo>
                <a:lnTo>
                  <a:pt x="457707" y="753237"/>
                </a:lnTo>
                <a:lnTo>
                  <a:pt x="473328" y="742569"/>
                </a:lnTo>
                <a:lnTo>
                  <a:pt x="501015" y="716026"/>
                </a:lnTo>
                <a:lnTo>
                  <a:pt x="526288" y="680085"/>
                </a:lnTo>
                <a:lnTo>
                  <a:pt x="528701" y="671576"/>
                </a:lnTo>
                <a:lnTo>
                  <a:pt x="531114" y="664337"/>
                </a:lnTo>
                <a:lnTo>
                  <a:pt x="532256" y="657225"/>
                </a:lnTo>
                <a:lnTo>
                  <a:pt x="532256" y="649986"/>
                </a:lnTo>
                <a:lnTo>
                  <a:pt x="514223" y="612775"/>
                </a:lnTo>
                <a:lnTo>
                  <a:pt x="474599" y="593471"/>
                </a:lnTo>
                <a:lnTo>
                  <a:pt x="463803" y="591058"/>
                </a:lnTo>
                <a:lnTo>
                  <a:pt x="452881" y="586359"/>
                </a:lnTo>
                <a:lnTo>
                  <a:pt x="420497" y="552703"/>
                </a:lnTo>
                <a:lnTo>
                  <a:pt x="415671" y="526161"/>
                </a:lnTo>
                <a:lnTo>
                  <a:pt x="416941" y="516636"/>
                </a:lnTo>
                <a:lnTo>
                  <a:pt x="418083" y="505840"/>
                </a:lnTo>
                <a:lnTo>
                  <a:pt x="436118" y="467360"/>
                </a:lnTo>
                <a:lnTo>
                  <a:pt x="475742" y="431291"/>
                </a:lnTo>
                <a:lnTo>
                  <a:pt x="516635" y="416940"/>
                </a:lnTo>
                <a:lnTo>
                  <a:pt x="526288" y="415671"/>
                </a:lnTo>
                <a:lnTo>
                  <a:pt x="563499" y="425323"/>
                </a:lnTo>
                <a:lnTo>
                  <a:pt x="594741" y="475741"/>
                </a:lnTo>
                <a:lnTo>
                  <a:pt x="597153" y="485394"/>
                </a:lnTo>
                <a:lnTo>
                  <a:pt x="600709" y="494919"/>
                </a:lnTo>
                <a:lnTo>
                  <a:pt x="627126" y="525017"/>
                </a:lnTo>
                <a:lnTo>
                  <a:pt x="649985" y="532257"/>
                </a:lnTo>
                <a:lnTo>
                  <a:pt x="657225" y="532257"/>
                </a:lnTo>
                <a:lnTo>
                  <a:pt x="664464" y="530987"/>
                </a:lnTo>
                <a:lnTo>
                  <a:pt x="671576" y="528574"/>
                </a:lnTo>
                <a:lnTo>
                  <a:pt x="679957" y="526161"/>
                </a:lnTo>
                <a:lnTo>
                  <a:pt x="716026" y="501014"/>
                </a:lnTo>
                <a:lnTo>
                  <a:pt x="742442" y="473328"/>
                </a:lnTo>
                <a:lnTo>
                  <a:pt x="753236" y="457708"/>
                </a:lnTo>
                <a:lnTo>
                  <a:pt x="764158" y="443357"/>
                </a:lnTo>
                <a:lnTo>
                  <a:pt x="772541" y="430149"/>
                </a:lnTo>
                <a:lnTo>
                  <a:pt x="785749" y="407288"/>
                </a:lnTo>
                <a:lnTo>
                  <a:pt x="789304" y="400050"/>
                </a:lnTo>
                <a:lnTo>
                  <a:pt x="790575" y="395224"/>
                </a:lnTo>
                <a:lnTo>
                  <a:pt x="789304" y="385699"/>
                </a:lnTo>
                <a:lnTo>
                  <a:pt x="761746" y="347217"/>
                </a:lnTo>
                <a:lnTo>
                  <a:pt x="720851" y="313563"/>
                </a:lnTo>
                <a:lnTo>
                  <a:pt x="696849" y="295528"/>
                </a:lnTo>
                <a:lnTo>
                  <a:pt x="677545" y="278764"/>
                </a:lnTo>
                <a:lnTo>
                  <a:pt x="665606" y="261874"/>
                </a:lnTo>
                <a:lnTo>
                  <a:pt x="663194" y="253491"/>
                </a:lnTo>
                <a:lnTo>
                  <a:pt x="663194" y="243839"/>
                </a:lnTo>
                <a:lnTo>
                  <a:pt x="700404" y="189864"/>
                </a:lnTo>
                <a:lnTo>
                  <a:pt x="741299" y="176657"/>
                </a:lnTo>
                <a:lnTo>
                  <a:pt x="752094" y="171830"/>
                </a:lnTo>
                <a:lnTo>
                  <a:pt x="785749" y="136905"/>
                </a:lnTo>
                <a:lnTo>
                  <a:pt x="790575" y="111760"/>
                </a:lnTo>
                <a:lnTo>
                  <a:pt x="788161" y="90170"/>
                </a:lnTo>
                <a:lnTo>
                  <a:pt x="768984" y="51688"/>
                </a:lnTo>
                <a:lnTo>
                  <a:pt x="738885" y="21589"/>
                </a:lnTo>
                <a:lnTo>
                  <a:pt x="699261" y="2412"/>
                </a:lnTo>
                <a:lnTo>
                  <a:pt x="689609" y="1142"/>
                </a:lnTo>
                <a:lnTo>
                  <a:pt x="678815" y="0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91193" y="4773504"/>
            <a:ext cx="176530" cy="215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250" b="1" spc="45" dirty="0">
                <a:solidFill>
                  <a:srgbClr val="FFB600"/>
                </a:solidFill>
                <a:latin typeface="Arial"/>
                <a:cs typeface="Arial"/>
              </a:rPr>
              <a:t>6</a:t>
            </a:fld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0525" y="381000"/>
            <a:ext cx="8362950" cy="4381500"/>
          </a:xfrm>
          <a:custGeom>
            <a:avLst/>
            <a:gdLst/>
            <a:ahLst/>
            <a:cxnLst/>
            <a:rect l="l" t="t" r="r" b="b"/>
            <a:pathLst>
              <a:path w="8362950" h="4381500">
                <a:moveTo>
                  <a:pt x="7407275" y="0"/>
                </a:moveTo>
                <a:lnTo>
                  <a:pt x="387235" y="0"/>
                </a:lnTo>
                <a:lnTo>
                  <a:pt x="346405" y="1777"/>
                </a:lnTo>
                <a:lnTo>
                  <a:pt x="309079" y="7112"/>
                </a:lnTo>
                <a:lnTo>
                  <a:pt x="271792" y="17779"/>
                </a:lnTo>
                <a:lnTo>
                  <a:pt x="202526" y="46227"/>
                </a:lnTo>
                <a:lnTo>
                  <a:pt x="140334" y="88773"/>
                </a:lnTo>
                <a:lnTo>
                  <a:pt x="88811" y="140208"/>
                </a:lnTo>
                <a:lnTo>
                  <a:pt x="46189" y="202437"/>
                </a:lnTo>
                <a:lnTo>
                  <a:pt x="17779" y="271652"/>
                </a:lnTo>
                <a:lnTo>
                  <a:pt x="7111" y="308863"/>
                </a:lnTo>
                <a:lnTo>
                  <a:pt x="0" y="386969"/>
                </a:lnTo>
                <a:lnTo>
                  <a:pt x="0" y="3994480"/>
                </a:lnTo>
                <a:lnTo>
                  <a:pt x="1790" y="4035298"/>
                </a:lnTo>
                <a:lnTo>
                  <a:pt x="17779" y="4109859"/>
                </a:lnTo>
                <a:lnTo>
                  <a:pt x="46189" y="4179087"/>
                </a:lnTo>
                <a:lnTo>
                  <a:pt x="88811" y="4241241"/>
                </a:lnTo>
                <a:lnTo>
                  <a:pt x="140334" y="4292739"/>
                </a:lnTo>
                <a:lnTo>
                  <a:pt x="202526" y="4335335"/>
                </a:lnTo>
                <a:lnTo>
                  <a:pt x="271792" y="4363732"/>
                </a:lnTo>
                <a:lnTo>
                  <a:pt x="309079" y="4374388"/>
                </a:lnTo>
                <a:lnTo>
                  <a:pt x="387235" y="4381500"/>
                </a:lnTo>
                <a:lnTo>
                  <a:pt x="7975727" y="4381500"/>
                </a:lnTo>
                <a:lnTo>
                  <a:pt x="8016494" y="4379709"/>
                </a:lnTo>
                <a:lnTo>
                  <a:pt x="8091170" y="4363732"/>
                </a:lnTo>
                <a:lnTo>
                  <a:pt x="8160384" y="4335335"/>
                </a:lnTo>
                <a:lnTo>
                  <a:pt x="8222615" y="4292739"/>
                </a:lnTo>
                <a:lnTo>
                  <a:pt x="8274177" y="4241241"/>
                </a:lnTo>
                <a:lnTo>
                  <a:pt x="8316722" y="4179087"/>
                </a:lnTo>
                <a:lnTo>
                  <a:pt x="8345170" y="4109859"/>
                </a:lnTo>
                <a:lnTo>
                  <a:pt x="8355838" y="4072585"/>
                </a:lnTo>
                <a:lnTo>
                  <a:pt x="8362950" y="3994480"/>
                </a:lnTo>
                <a:lnTo>
                  <a:pt x="8362950" y="955166"/>
                </a:lnTo>
              </a:path>
            </a:pathLst>
          </a:custGeom>
          <a:ln w="19050">
            <a:solidFill>
              <a:srgbClr val="434343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5492" y="2635994"/>
            <a:ext cx="3143250" cy="1571625"/>
          </a:xfrm>
          <a:prstGeom prst="rect">
            <a:avLst/>
          </a:prstGeom>
        </p:spPr>
        <p:txBody>
          <a:bodyPr vert="horz" wrap="square" lIns="0" tIns="405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90"/>
              </a:spcBef>
            </a:pPr>
            <a:r>
              <a:rPr sz="4800" b="1" spc="15" dirty="0">
                <a:solidFill>
                  <a:srgbClr val="434343"/>
                </a:solidFill>
                <a:latin typeface="Arial"/>
                <a:cs typeface="Arial"/>
              </a:rPr>
              <a:t>Grants</a:t>
            </a:r>
            <a:r>
              <a:rPr sz="4800" b="1" spc="-3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4800" b="1" spc="-40" dirty="0">
                <a:solidFill>
                  <a:srgbClr val="434343"/>
                </a:solidFill>
                <a:latin typeface="Arial"/>
                <a:cs typeface="Arial"/>
              </a:rPr>
              <a:t>101</a:t>
            </a:r>
            <a:endParaRPr sz="4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endParaRPr sz="18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974583" y="0"/>
            <a:ext cx="658495" cy="1491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360" dirty="0">
                <a:solidFill>
                  <a:srgbClr val="434343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1712" y="953071"/>
            <a:ext cx="315341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65" dirty="0">
                <a:solidFill>
                  <a:srgbClr val="434343"/>
                </a:solidFill>
              </a:rPr>
              <a:t>General</a:t>
            </a:r>
            <a:r>
              <a:rPr sz="3600" spc="-170" dirty="0">
                <a:solidFill>
                  <a:srgbClr val="434343"/>
                </a:solidFill>
              </a:rPr>
              <a:t> </a:t>
            </a:r>
            <a:r>
              <a:rPr sz="3600" spc="5" dirty="0"/>
              <a:t>Rules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01712" y="1681939"/>
            <a:ext cx="2092960" cy="77851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400" b="1" spc="-5" dirty="0">
                <a:solidFill>
                  <a:srgbClr val="666666"/>
                </a:solidFill>
                <a:latin typeface="Trebuchet MS"/>
                <a:cs typeface="Trebuchet MS"/>
              </a:rPr>
              <a:t>Registration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ts val="1430"/>
              </a:lnSpc>
              <a:spcBef>
                <a:spcPts val="680"/>
              </a:spcBef>
            </a:pPr>
            <a:r>
              <a:rPr sz="1200" spc="50" dirty="0">
                <a:solidFill>
                  <a:srgbClr val="666666"/>
                </a:solidFill>
                <a:latin typeface="Trebuchet MS"/>
                <a:cs typeface="Trebuchet MS"/>
              </a:rPr>
              <a:t>Your</a:t>
            </a:r>
            <a:r>
              <a:rPr sz="12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5" dirty="0">
                <a:solidFill>
                  <a:srgbClr val="666666"/>
                </a:solidFill>
                <a:latin typeface="Trebuchet MS"/>
                <a:cs typeface="Trebuchet MS"/>
              </a:rPr>
              <a:t>RSO</a:t>
            </a:r>
            <a:r>
              <a:rPr sz="1200" spc="-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666666"/>
                </a:solidFill>
                <a:latin typeface="Trebuchet MS"/>
                <a:cs typeface="Trebuchet MS"/>
              </a:rPr>
              <a:t>must</a:t>
            </a:r>
            <a:r>
              <a:rPr sz="1200" spc="-1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666666"/>
                </a:solidFill>
                <a:latin typeface="Trebuchet MS"/>
                <a:cs typeface="Trebuchet MS"/>
              </a:rPr>
              <a:t>be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registered </a:t>
            </a:r>
            <a:r>
              <a:rPr lang="en-US" sz="1200" spc="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through </a:t>
            </a:r>
            <a:r>
              <a:rPr lang="en-US" sz="1200" spc="15" dirty="0">
                <a:solidFill>
                  <a:srgbClr val="666666"/>
                </a:solidFill>
                <a:latin typeface="Trebuchet MS"/>
                <a:cs typeface="Trebuchet MS"/>
              </a:rPr>
              <a:t>student</a:t>
            </a:r>
            <a:r>
              <a:rPr lang="en-US" sz="1200" spc="-254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lang="en-US" sz="1200" spc="-5" dirty="0">
                <a:solidFill>
                  <a:srgbClr val="666666"/>
                </a:solidFill>
                <a:latin typeface="Trebuchet MS"/>
                <a:cs typeface="Trebuchet MS"/>
              </a:rPr>
              <a:t>involvement.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56051" y="1681939"/>
            <a:ext cx="2082800" cy="95948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400" b="1" spc="-5" dirty="0">
                <a:solidFill>
                  <a:srgbClr val="666666"/>
                </a:solidFill>
                <a:latin typeface="Trebuchet MS"/>
                <a:cs typeface="Trebuchet MS"/>
              </a:rPr>
              <a:t>Training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ts val="1430"/>
              </a:lnSpc>
              <a:spcBef>
                <a:spcPts val="680"/>
              </a:spcBef>
            </a:pP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At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least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one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666666"/>
                </a:solidFill>
                <a:latin typeface="Trebuchet MS"/>
                <a:cs typeface="Trebuchet MS"/>
              </a:rPr>
              <a:t>OFFICER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your  </a:t>
            </a:r>
            <a:r>
              <a:rPr sz="1200" spc="105" dirty="0">
                <a:solidFill>
                  <a:srgbClr val="666666"/>
                </a:solidFill>
                <a:latin typeface="Trebuchet MS"/>
                <a:cs typeface="Trebuchet MS"/>
              </a:rPr>
              <a:t>RSO </a:t>
            </a:r>
            <a:r>
              <a:rPr sz="1200" spc="65" dirty="0">
                <a:solidFill>
                  <a:srgbClr val="666666"/>
                </a:solidFill>
                <a:latin typeface="Trebuchet MS"/>
                <a:cs typeface="Trebuchet MS"/>
              </a:rPr>
              <a:t>must </a:t>
            </a:r>
            <a:r>
              <a:rPr sz="1200" spc="-10" dirty="0">
                <a:solidFill>
                  <a:srgbClr val="666666"/>
                </a:solidFill>
                <a:latin typeface="Trebuchet MS"/>
                <a:cs typeface="Trebuchet MS"/>
              </a:rPr>
              <a:t>attend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grant 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training </a:t>
            </a:r>
            <a:r>
              <a:rPr sz="1200" spc="-50" dirty="0">
                <a:solidFill>
                  <a:srgbClr val="666666"/>
                </a:solidFill>
                <a:latin typeface="Trebuchet MS"/>
                <a:cs typeface="Trebuchet MS"/>
              </a:rPr>
              <a:t>&amp;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sign</a:t>
            </a:r>
            <a:r>
              <a:rPr sz="12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105" dirty="0">
                <a:solidFill>
                  <a:srgbClr val="666666"/>
                </a:solidFill>
                <a:latin typeface="Trebuchet MS"/>
                <a:cs typeface="Trebuchet MS"/>
              </a:rPr>
              <a:t>in.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10326" y="1681939"/>
            <a:ext cx="2087245" cy="133159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400" b="1" spc="150" dirty="0">
                <a:solidFill>
                  <a:srgbClr val="666666"/>
                </a:solidFill>
                <a:latin typeface="Trebuchet MS"/>
                <a:cs typeface="Trebuchet MS"/>
              </a:rPr>
              <a:t># </a:t>
            </a:r>
            <a:r>
              <a:rPr sz="1400" b="1" spc="30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400" b="1" spc="-2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666666"/>
                </a:solidFill>
                <a:latin typeface="Trebuchet MS"/>
                <a:cs typeface="Trebuchet MS"/>
              </a:rPr>
              <a:t>Requests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400"/>
              </a:lnSpc>
              <a:spcBef>
                <a:spcPts val="615"/>
              </a:spcBef>
            </a:pPr>
            <a:r>
              <a:rPr sz="1200" spc="75" dirty="0">
                <a:solidFill>
                  <a:srgbClr val="666666"/>
                </a:solidFill>
                <a:latin typeface="Trebuchet MS"/>
                <a:cs typeface="Trebuchet MS"/>
              </a:rPr>
              <a:t>You</a:t>
            </a:r>
            <a:r>
              <a:rPr sz="12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can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666666"/>
                </a:solidFill>
                <a:latin typeface="Trebuchet MS"/>
                <a:cs typeface="Trebuchet MS"/>
              </a:rPr>
              <a:t>submit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2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request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for 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each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type of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grant </a:t>
            </a:r>
            <a:r>
              <a:rPr sz="1200" spc="240" dirty="0">
                <a:solidFill>
                  <a:srgbClr val="666666"/>
                </a:solidFill>
                <a:latin typeface="Trebuchet MS"/>
                <a:cs typeface="Trebuchet MS"/>
              </a:rPr>
              <a:t>– 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event,  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travel,</a:t>
            </a:r>
            <a:r>
              <a:rPr sz="1200" spc="-1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666666"/>
                </a:solidFill>
                <a:latin typeface="Trebuchet MS"/>
                <a:cs typeface="Trebuchet MS"/>
              </a:rPr>
              <a:t>and</a:t>
            </a:r>
            <a:r>
              <a:rPr sz="1200" spc="-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operations</a:t>
            </a:r>
            <a:r>
              <a:rPr sz="1200" spc="-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40" dirty="0">
                <a:solidFill>
                  <a:srgbClr val="666666"/>
                </a:solidFill>
                <a:latin typeface="Trebuchet MS"/>
                <a:cs typeface="Trebuchet MS"/>
              </a:rPr>
              <a:t>–</a:t>
            </a:r>
            <a:r>
              <a:rPr sz="1200" spc="-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666666"/>
                </a:solidFill>
                <a:latin typeface="Trebuchet MS"/>
                <a:cs typeface="Trebuchet MS"/>
              </a:rPr>
              <a:t>up</a:t>
            </a:r>
            <a:r>
              <a:rPr sz="1200" spc="-1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Trebuchet MS"/>
                <a:cs typeface="Trebuchet MS"/>
              </a:rPr>
              <a:t>to 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666666"/>
                </a:solidFill>
                <a:latin typeface="Trebuchet MS"/>
                <a:cs typeface="Trebuchet MS"/>
              </a:rPr>
              <a:t>cap</a:t>
            </a:r>
            <a:r>
              <a:rPr sz="1200" spc="-1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for</a:t>
            </a:r>
            <a:r>
              <a:rPr sz="120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666666"/>
                </a:solidFill>
                <a:latin typeface="Trebuchet MS"/>
                <a:cs typeface="Trebuchet MS"/>
              </a:rPr>
              <a:t>as</a:t>
            </a:r>
            <a:r>
              <a:rPr sz="1200" spc="-1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666666"/>
                </a:solidFill>
                <a:latin typeface="Trebuchet MS"/>
                <a:cs typeface="Trebuchet MS"/>
              </a:rPr>
              <a:t>many</a:t>
            </a:r>
            <a:r>
              <a:rPr sz="1200" spc="-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things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666666"/>
                </a:solidFill>
                <a:latin typeface="Trebuchet MS"/>
                <a:cs typeface="Trebuchet MS"/>
              </a:rPr>
              <a:t>as  </a:t>
            </a:r>
            <a:r>
              <a:rPr sz="1200" spc="75" dirty="0">
                <a:solidFill>
                  <a:srgbClr val="666666"/>
                </a:solidFill>
                <a:latin typeface="Trebuchet MS"/>
                <a:cs typeface="Trebuchet MS"/>
              </a:rPr>
              <a:t>you'd</a:t>
            </a:r>
            <a:r>
              <a:rPr sz="1200" spc="-14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75" dirty="0">
                <a:solidFill>
                  <a:srgbClr val="666666"/>
                </a:solidFill>
                <a:latin typeface="Trebuchet MS"/>
                <a:cs typeface="Trebuchet MS"/>
              </a:rPr>
              <a:t>like.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6799" y="3013534"/>
            <a:ext cx="1962785" cy="77914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400" b="1" spc="45" dirty="0">
                <a:solidFill>
                  <a:srgbClr val="666666"/>
                </a:solidFill>
                <a:latin typeface="Trebuchet MS"/>
                <a:cs typeface="Trebuchet MS"/>
              </a:rPr>
              <a:t>Mission</a:t>
            </a:r>
            <a:endParaRPr sz="1400" dirty="0">
              <a:latin typeface="Trebuchet MS"/>
              <a:cs typeface="Trebuchet MS"/>
            </a:endParaRPr>
          </a:p>
          <a:p>
            <a:pPr marL="12700" marR="5080">
              <a:lnSpc>
                <a:spcPts val="1430"/>
              </a:lnSpc>
              <a:spcBef>
                <a:spcPts val="680"/>
              </a:spcBef>
            </a:pP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All</a:t>
            </a:r>
            <a:r>
              <a:rPr sz="1200" spc="-10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666666"/>
                </a:solidFill>
                <a:latin typeface="Trebuchet MS"/>
                <a:cs typeface="Trebuchet MS"/>
              </a:rPr>
              <a:t>requests</a:t>
            </a:r>
            <a:r>
              <a:rPr sz="1200" spc="-6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666666"/>
                </a:solidFill>
                <a:latin typeface="Trebuchet MS"/>
                <a:cs typeface="Trebuchet MS"/>
              </a:rPr>
              <a:t>must</a:t>
            </a:r>
            <a:r>
              <a:rPr sz="1200" spc="-17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666666"/>
                </a:solidFill>
                <a:latin typeface="Trebuchet MS"/>
                <a:cs typeface="Trebuchet MS"/>
              </a:rPr>
              <a:t>align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with  </a:t>
            </a:r>
            <a:r>
              <a:rPr sz="1200" spc="-15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666666"/>
                </a:solidFill>
                <a:latin typeface="Trebuchet MS"/>
                <a:cs typeface="Trebuchet MS"/>
              </a:rPr>
              <a:t>mission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200" spc="-9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Trebuchet MS"/>
                <a:cs typeface="Trebuchet MS"/>
              </a:rPr>
              <a:t>your</a:t>
            </a:r>
            <a:r>
              <a:rPr sz="12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666666"/>
                </a:solidFill>
                <a:latin typeface="Trebuchet MS"/>
                <a:cs typeface="Trebuchet MS"/>
              </a:rPr>
              <a:t>RSO.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50337" y="3013534"/>
            <a:ext cx="2088514" cy="96075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400" b="1" spc="10" dirty="0">
                <a:solidFill>
                  <a:srgbClr val="666666"/>
                </a:solidFill>
                <a:latin typeface="Trebuchet MS"/>
                <a:cs typeface="Trebuchet MS"/>
              </a:rPr>
              <a:t>Disclaimer</a:t>
            </a:r>
            <a:endParaRPr sz="1400" dirty="0">
              <a:latin typeface="Trebuchet MS"/>
              <a:cs typeface="Trebuchet MS"/>
            </a:endParaRPr>
          </a:p>
          <a:p>
            <a:pPr marL="12700" marR="5080">
              <a:lnSpc>
                <a:spcPts val="1430"/>
              </a:lnSpc>
              <a:spcBef>
                <a:spcPts val="680"/>
              </a:spcBef>
            </a:pPr>
            <a:r>
              <a:rPr sz="1200" spc="130" dirty="0">
                <a:solidFill>
                  <a:srgbClr val="666666"/>
                </a:solidFill>
                <a:latin typeface="Trebuchet MS"/>
                <a:cs typeface="Trebuchet MS"/>
              </a:rPr>
              <a:t>SAC</a:t>
            </a:r>
            <a:r>
              <a:rPr sz="1200" spc="-1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Funding</a:t>
            </a:r>
            <a:r>
              <a:rPr sz="1200" spc="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cannot</a:t>
            </a:r>
            <a:r>
              <a:rPr sz="12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666666"/>
                </a:solidFill>
                <a:latin typeface="Trebuchet MS"/>
                <a:cs typeface="Trebuchet MS"/>
              </a:rPr>
              <a:t>be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666666"/>
                </a:solidFill>
                <a:latin typeface="Trebuchet MS"/>
                <a:cs typeface="Trebuchet MS"/>
              </a:rPr>
              <a:t>used  </a:t>
            </a:r>
            <a:r>
              <a:rPr sz="1200" spc="-5" dirty="0">
                <a:solidFill>
                  <a:srgbClr val="666666"/>
                </a:solidFill>
                <a:latin typeface="Trebuchet MS"/>
                <a:cs typeface="Trebuchet MS"/>
              </a:rPr>
              <a:t>for </a:t>
            </a:r>
            <a:r>
              <a:rPr sz="1200" spc="20" dirty="0">
                <a:solidFill>
                  <a:srgbClr val="666666"/>
                </a:solidFill>
                <a:latin typeface="Trebuchet MS"/>
                <a:cs typeface="Trebuchet MS"/>
              </a:rPr>
              <a:t>academic, </a:t>
            </a:r>
            <a:r>
              <a:rPr sz="1200" spc="15" dirty="0">
                <a:solidFill>
                  <a:srgbClr val="666666"/>
                </a:solidFill>
                <a:latin typeface="Trebuchet MS"/>
                <a:cs typeface="Trebuchet MS"/>
              </a:rPr>
              <a:t>personal,  </a:t>
            </a:r>
            <a:r>
              <a:rPr sz="1200" spc="-30" dirty="0">
                <a:solidFill>
                  <a:srgbClr val="666666"/>
                </a:solidFill>
                <a:latin typeface="Trebuchet MS"/>
                <a:cs typeface="Trebuchet MS"/>
              </a:rPr>
              <a:t>political, </a:t>
            </a:r>
            <a:r>
              <a:rPr sz="1200" spc="30" dirty="0">
                <a:solidFill>
                  <a:srgbClr val="666666"/>
                </a:solidFill>
                <a:latin typeface="Trebuchet MS"/>
                <a:cs typeface="Trebuchet MS"/>
              </a:rPr>
              <a:t>or </a:t>
            </a:r>
            <a:r>
              <a:rPr sz="1200" spc="40" dirty="0">
                <a:solidFill>
                  <a:srgbClr val="666666"/>
                </a:solidFill>
                <a:latin typeface="Trebuchet MS"/>
                <a:cs typeface="Trebuchet MS"/>
              </a:rPr>
              <a:t>commercial</a:t>
            </a:r>
            <a:r>
              <a:rPr sz="1200" spc="-26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Trebuchet MS"/>
                <a:cs typeface="Trebuchet MS"/>
              </a:rPr>
              <a:t>gain.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058150" y="304800"/>
            <a:ext cx="790575" cy="771525"/>
            <a:chOff x="8058150" y="304800"/>
            <a:chExt cx="790575" cy="771525"/>
          </a:xfrm>
        </p:grpSpPr>
        <p:sp>
          <p:nvSpPr>
            <p:cNvPr id="10" name="object 10"/>
            <p:cNvSpPr/>
            <p:nvPr/>
          </p:nvSpPr>
          <p:spPr>
            <a:xfrm>
              <a:off x="8543925" y="304800"/>
              <a:ext cx="238125" cy="266700"/>
            </a:xfrm>
            <a:custGeom>
              <a:avLst/>
              <a:gdLst/>
              <a:ahLst/>
              <a:cxnLst/>
              <a:rect l="l" t="t" r="r" b="b"/>
              <a:pathLst>
                <a:path w="238125" h="266700">
                  <a:moveTo>
                    <a:pt x="171323" y="0"/>
                  </a:moveTo>
                  <a:lnTo>
                    <a:pt x="134366" y="11937"/>
                  </a:lnTo>
                  <a:lnTo>
                    <a:pt x="108203" y="47498"/>
                  </a:lnTo>
                  <a:lnTo>
                    <a:pt x="105536" y="67563"/>
                  </a:lnTo>
                  <a:lnTo>
                    <a:pt x="106425" y="77597"/>
                  </a:lnTo>
                  <a:lnTo>
                    <a:pt x="109093" y="87629"/>
                  </a:lnTo>
                  <a:lnTo>
                    <a:pt x="112775" y="96774"/>
                  </a:lnTo>
                  <a:lnTo>
                    <a:pt x="117221" y="105028"/>
                  </a:lnTo>
                  <a:lnTo>
                    <a:pt x="0" y="244728"/>
                  </a:lnTo>
                  <a:lnTo>
                    <a:pt x="13589" y="254762"/>
                  </a:lnTo>
                  <a:lnTo>
                    <a:pt x="26161" y="266700"/>
                  </a:lnTo>
                  <a:lnTo>
                    <a:pt x="143382" y="127888"/>
                  </a:lnTo>
                  <a:lnTo>
                    <a:pt x="149732" y="130683"/>
                  </a:lnTo>
                  <a:lnTo>
                    <a:pt x="156972" y="132461"/>
                  </a:lnTo>
                  <a:lnTo>
                    <a:pt x="171323" y="134238"/>
                  </a:lnTo>
                  <a:lnTo>
                    <a:pt x="191134" y="131572"/>
                  </a:lnTo>
                  <a:lnTo>
                    <a:pt x="222757" y="109600"/>
                  </a:lnTo>
                  <a:lnTo>
                    <a:pt x="238125" y="67563"/>
                  </a:lnTo>
                  <a:lnTo>
                    <a:pt x="236220" y="53848"/>
                  </a:lnTo>
                  <a:lnTo>
                    <a:pt x="213741" y="15494"/>
                  </a:lnTo>
                  <a:lnTo>
                    <a:pt x="184911" y="1777"/>
                  </a:lnTo>
                  <a:lnTo>
                    <a:pt x="171323" y="0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91500" y="342900"/>
              <a:ext cx="180975" cy="2190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58150" y="723900"/>
              <a:ext cx="266700" cy="161925"/>
            </a:xfrm>
            <a:custGeom>
              <a:avLst/>
              <a:gdLst/>
              <a:ahLst/>
              <a:cxnLst/>
              <a:rect l="l" t="t" r="r" b="b"/>
              <a:pathLst>
                <a:path w="266700" h="161925">
                  <a:moveTo>
                    <a:pt x="253110" y="0"/>
                  </a:moveTo>
                  <a:lnTo>
                    <a:pt x="119379" y="55245"/>
                  </a:lnTo>
                  <a:lnTo>
                    <a:pt x="105791" y="41655"/>
                  </a:lnTo>
                  <a:lnTo>
                    <a:pt x="99441" y="37973"/>
                  </a:lnTo>
                  <a:lnTo>
                    <a:pt x="93979" y="35305"/>
                  </a:lnTo>
                  <a:lnTo>
                    <a:pt x="87629" y="32638"/>
                  </a:lnTo>
                  <a:lnTo>
                    <a:pt x="81406" y="30734"/>
                  </a:lnTo>
                  <a:lnTo>
                    <a:pt x="68706" y="28955"/>
                  </a:lnTo>
                  <a:lnTo>
                    <a:pt x="62356" y="29845"/>
                  </a:lnTo>
                  <a:lnTo>
                    <a:pt x="56006" y="29845"/>
                  </a:lnTo>
                  <a:lnTo>
                    <a:pt x="21717" y="47116"/>
                  </a:lnTo>
                  <a:lnTo>
                    <a:pt x="1777" y="80517"/>
                  </a:lnTo>
                  <a:lnTo>
                    <a:pt x="0" y="93217"/>
                  </a:lnTo>
                  <a:lnTo>
                    <a:pt x="0" y="99440"/>
                  </a:lnTo>
                  <a:lnTo>
                    <a:pt x="889" y="105790"/>
                  </a:lnTo>
                  <a:lnTo>
                    <a:pt x="4572" y="118490"/>
                  </a:lnTo>
                  <a:lnTo>
                    <a:pt x="7239" y="123951"/>
                  </a:lnTo>
                  <a:lnTo>
                    <a:pt x="9905" y="130301"/>
                  </a:lnTo>
                  <a:lnTo>
                    <a:pt x="13589" y="134747"/>
                  </a:lnTo>
                  <a:lnTo>
                    <a:pt x="17145" y="140208"/>
                  </a:lnTo>
                  <a:lnTo>
                    <a:pt x="22605" y="144652"/>
                  </a:lnTo>
                  <a:lnTo>
                    <a:pt x="64134" y="161925"/>
                  </a:lnTo>
                  <a:lnTo>
                    <a:pt x="70484" y="161925"/>
                  </a:lnTo>
                  <a:lnTo>
                    <a:pt x="111251" y="144652"/>
                  </a:lnTo>
                  <a:lnTo>
                    <a:pt x="131064" y="108585"/>
                  </a:lnTo>
                  <a:lnTo>
                    <a:pt x="132842" y="97662"/>
                  </a:lnTo>
                  <a:lnTo>
                    <a:pt x="131952" y="86867"/>
                  </a:lnTo>
                  <a:lnTo>
                    <a:pt x="266700" y="31750"/>
                  </a:lnTo>
                  <a:lnTo>
                    <a:pt x="258572" y="16255"/>
                  </a:lnTo>
                  <a:lnTo>
                    <a:pt x="253110" y="0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82000" y="838200"/>
              <a:ext cx="133350" cy="238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10600" y="657225"/>
              <a:ext cx="238125" cy="133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5325" y="542925"/>
              <a:ext cx="285750" cy="276225"/>
            </a:xfrm>
            <a:custGeom>
              <a:avLst/>
              <a:gdLst/>
              <a:ahLst/>
              <a:cxnLst/>
              <a:rect l="l" t="t" r="r" b="b"/>
              <a:pathLst>
                <a:path w="285750" h="276225">
                  <a:moveTo>
                    <a:pt x="142875" y="0"/>
                  </a:moveTo>
                  <a:lnTo>
                    <a:pt x="100456" y="6223"/>
                  </a:lnTo>
                  <a:lnTo>
                    <a:pt x="62738" y="24002"/>
                  </a:lnTo>
                  <a:lnTo>
                    <a:pt x="33147" y="50673"/>
                  </a:lnTo>
                  <a:lnTo>
                    <a:pt x="11049" y="84327"/>
                  </a:lnTo>
                  <a:lnTo>
                    <a:pt x="889" y="124333"/>
                  </a:lnTo>
                  <a:lnTo>
                    <a:pt x="0" y="137667"/>
                  </a:lnTo>
                  <a:lnTo>
                    <a:pt x="889" y="151891"/>
                  </a:lnTo>
                  <a:lnTo>
                    <a:pt x="11049" y="191897"/>
                  </a:lnTo>
                  <a:lnTo>
                    <a:pt x="33147" y="225551"/>
                  </a:lnTo>
                  <a:lnTo>
                    <a:pt x="62738" y="252222"/>
                  </a:lnTo>
                  <a:lnTo>
                    <a:pt x="100456" y="270001"/>
                  </a:lnTo>
                  <a:lnTo>
                    <a:pt x="142875" y="276225"/>
                  </a:lnTo>
                  <a:lnTo>
                    <a:pt x="157606" y="275336"/>
                  </a:lnTo>
                  <a:lnTo>
                    <a:pt x="199008" y="264667"/>
                  </a:lnTo>
                  <a:lnTo>
                    <a:pt x="234060" y="244221"/>
                  </a:lnTo>
                  <a:lnTo>
                    <a:pt x="261747" y="214884"/>
                  </a:lnTo>
                  <a:lnTo>
                    <a:pt x="280161" y="179450"/>
                  </a:lnTo>
                  <a:lnTo>
                    <a:pt x="285750" y="151891"/>
                  </a:lnTo>
                  <a:lnTo>
                    <a:pt x="285750" y="124333"/>
                  </a:lnTo>
                  <a:lnTo>
                    <a:pt x="269113" y="72009"/>
                  </a:lnTo>
                  <a:lnTo>
                    <a:pt x="244221" y="40894"/>
                  </a:lnTo>
                  <a:lnTo>
                    <a:pt x="211074" y="16890"/>
                  </a:lnTo>
                  <a:lnTo>
                    <a:pt x="172339" y="2666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753093" y="4773504"/>
            <a:ext cx="263525" cy="215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250" b="1" spc="20" dirty="0">
                <a:solidFill>
                  <a:srgbClr val="FFB600"/>
                </a:solidFill>
                <a:latin typeface="Arial"/>
                <a:cs typeface="Arial"/>
              </a:rPr>
              <a:t>8</a:t>
            </a:fld>
            <a:endParaRPr sz="125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03DD42-F34B-FFEC-346E-FA2806C77F62}"/>
              </a:ext>
            </a:extLst>
          </p:cNvPr>
          <p:cNvSpPr txBox="1"/>
          <p:nvPr/>
        </p:nvSpPr>
        <p:spPr>
          <a:xfrm>
            <a:off x="5841796" y="3130959"/>
            <a:ext cx="2147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Disclaimer</a:t>
            </a: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Fall funding is between July 1</a:t>
            </a: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st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and December 31</a:t>
            </a: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st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Spring funding is </a:t>
            </a: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between January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1</a:t>
            </a: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st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and </a:t>
            </a: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June 30</a:t>
            </a:r>
            <a:r>
              <a:rPr lang="en-US" sz="1200" baseline="30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th</a:t>
            </a: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1712" y="845121"/>
            <a:ext cx="349567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30" dirty="0">
                <a:solidFill>
                  <a:srgbClr val="434343"/>
                </a:solidFill>
              </a:rPr>
              <a:t>Types </a:t>
            </a:r>
            <a:r>
              <a:rPr sz="3600" spc="80" dirty="0">
                <a:solidFill>
                  <a:srgbClr val="434343"/>
                </a:solidFill>
              </a:rPr>
              <a:t>of</a:t>
            </a:r>
            <a:r>
              <a:rPr sz="3600" spc="-490" dirty="0">
                <a:solidFill>
                  <a:srgbClr val="434343"/>
                </a:solidFill>
              </a:rPr>
              <a:t> </a:t>
            </a:r>
            <a:r>
              <a:rPr sz="3600" spc="-10" dirty="0">
                <a:solidFill>
                  <a:srgbClr val="434343"/>
                </a:solidFill>
              </a:rPr>
              <a:t>Grants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01712" y="1537017"/>
            <a:ext cx="6617334" cy="240360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80"/>
              </a:spcBef>
            </a:pPr>
            <a:r>
              <a:rPr sz="1800" spc="155" dirty="0">
                <a:solidFill>
                  <a:srgbClr val="666666"/>
                </a:solidFill>
                <a:latin typeface="Trebuchet MS"/>
                <a:cs typeface="Trebuchet MS"/>
              </a:rPr>
              <a:t>RSO's</a:t>
            </a:r>
            <a:r>
              <a:rPr sz="1800" spc="-1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666666"/>
                </a:solidFill>
                <a:latin typeface="Trebuchet MS"/>
                <a:cs typeface="Trebuchet MS"/>
              </a:rPr>
              <a:t>can</a:t>
            </a:r>
            <a:r>
              <a:rPr sz="18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request</a:t>
            </a:r>
            <a:r>
              <a:rPr sz="1800" spc="-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666666"/>
                </a:solidFill>
                <a:latin typeface="Trebuchet MS"/>
                <a:cs typeface="Trebuchet MS"/>
              </a:rPr>
              <a:t>one</a:t>
            </a:r>
            <a:r>
              <a:rPr sz="18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sz="18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666666"/>
                </a:solidFill>
                <a:latin typeface="Trebuchet MS"/>
                <a:cs typeface="Trebuchet MS"/>
              </a:rPr>
              <a:t>type</a:t>
            </a:r>
            <a:r>
              <a:rPr sz="18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800" spc="-1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666666"/>
                </a:solidFill>
                <a:latin typeface="Trebuchet MS"/>
                <a:cs typeface="Trebuchet MS"/>
              </a:rPr>
              <a:t>grant</a:t>
            </a:r>
            <a:r>
              <a:rPr sz="18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666666"/>
                </a:solidFill>
                <a:latin typeface="Trebuchet MS"/>
                <a:cs typeface="Trebuchet MS"/>
              </a:rPr>
              <a:t>each</a:t>
            </a:r>
            <a:r>
              <a:rPr sz="1800" spc="-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666666"/>
                </a:solidFill>
                <a:latin typeface="Trebuchet MS"/>
                <a:cs typeface="Trebuchet MS"/>
              </a:rPr>
              <a:t>semester.</a:t>
            </a:r>
            <a:r>
              <a:rPr sz="1800" spc="-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There  </a:t>
            </a:r>
            <a:r>
              <a:rPr sz="1800" dirty="0">
                <a:solidFill>
                  <a:srgbClr val="666666"/>
                </a:solidFill>
                <a:latin typeface="Trebuchet MS"/>
                <a:cs typeface="Trebuchet MS"/>
              </a:rPr>
              <a:t>are</a:t>
            </a:r>
            <a:r>
              <a:rPr sz="18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666666"/>
                </a:solidFill>
                <a:latin typeface="Trebuchet MS"/>
                <a:cs typeface="Trebuchet MS"/>
              </a:rPr>
              <a:t>four</a:t>
            </a:r>
            <a:r>
              <a:rPr sz="1800" spc="-5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666666"/>
                </a:solidFill>
                <a:latin typeface="Trebuchet MS"/>
                <a:cs typeface="Trebuchet MS"/>
              </a:rPr>
              <a:t>types</a:t>
            </a:r>
            <a:r>
              <a:rPr sz="1800" spc="-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666666"/>
                </a:solidFill>
                <a:latin typeface="Trebuchet MS"/>
                <a:cs typeface="Trebuchet MS"/>
              </a:rPr>
              <a:t>of</a:t>
            </a:r>
            <a:r>
              <a:rPr sz="1800" spc="-8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666666"/>
                </a:solidFill>
                <a:latin typeface="Trebuchet MS"/>
                <a:cs typeface="Trebuchet MS"/>
              </a:rPr>
              <a:t>grants</a:t>
            </a:r>
            <a:r>
              <a:rPr sz="18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666666"/>
                </a:solidFill>
                <a:latin typeface="Trebuchet MS"/>
                <a:cs typeface="Trebuchet MS"/>
              </a:rPr>
              <a:t>that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155" dirty="0">
                <a:solidFill>
                  <a:srgbClr val="666666"/>
                </a:solidFill>
                <a:latin typeface="Trebuchet MS"/>
                <a:cs typeface="Trebuchet MS"/>
              </a:rPr>
              <a:t>RSO's</a:t>
            </a:r>
            <a:r>
              <a:rPr sz="1800" spc="-2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666666"/>
                </a:solidFill>
                <a:latin typeface="Trebuchet MS"/>
                <a:cs typeface="Trebuchet MS"/>
              </a:rPr>
              <a:t>can</a:t>
            </a:r>
            <a:r>
              <a:rPr sz="18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request</a:t>
            </a:r>
            <a:r>
              <a:rPr sz="18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666666"/>
                </a:solidFill>
                <a:latin typeface="Trebuchet MS"/>
                <a:cs typeface="Trebuchet MS"/>
              </a:rPr>
              <a:t>from</a:t>
            </a:r>
            <a:r>
              <a:rPr sz="1800" spc="-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666666"/>
                </a:solidFill>
                <a:latin typeface="Trebuchet MS"/>
                <a:cs typeface="Trebuchet MS"/>
              </a:rPr>
              <a:t>SAC...</a:t>
            </a:r>
            <a:endParaRPr sz="1800" dirty="0">
              <a:latin typeface="Trebuchet MS"/>
              <a:cs typeface="Trebuchet MS"/>
            </a:endParaRPr>
          </a:p>
          <a:p>
            <a:pPr marL="469900" indent="-381635">
              <a:lnSpc>
                <a:spcPct val="100000"/>
              </a:lnSpc>
              <a:spcBef>
                <a:spcPts val="695"/>
              </a:spcBef>
              <a:buClr>
                <a:srgbClr val="FFB600"/>
              </a:buClr>
              <a:buSzPct val="133333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z="1800" spc="50" dirty="0">
                <a:solidFill>
                  <a:srgbClr val="666666"/>
                </a:solidFill>
                <a:latin typeface="Trebuchet MS"/>
                <a:cs typeface="Trebuchet MS"/>
              </a:rPr>
              <a:t>Event </a:t>
            </a:r>
            <a:r>
              <a:rPr sz="1800" spc="-100" dirty="0">
                <a:solidFill>
                  <a:srgbClr val="666666"/>
                </a:solidFill>
                <a:latin typeface="Trebuchet MS"/>
                <a:cs typeface="Trebuchet MS"/>
              </a:rPr>
              <a:t>(3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sz="1800" spc="-1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666666"/>
                </a:solidFill>
                <a:latin typeface="Trebuchet MS"/>
                <a:cs typeface="Trebuchet MS"/>
              </a:rPr>
              <a:t>semester)</a:t>
            </a:r>
            <a:endParaRPr sz="1800" dirty="0">
              <a:latin typeface="Trebuchet MS"/>
              <a:cs typeface="Trebuchet MS"/>
            </a:endParaRPr>
          </a:p>
          <a:p>
            <a:pPr marL="469900" indent="-381635">
              <a:lnSpc>
                <a:spcPct val="100000"/>
              </a:lnSpc>
              <a:spcBef>
                <a:spcPts val="994"/>
              </a:spcBef>
              <a:buClr>
                <a:srgbClr val="FFB600"/>
              </a:buClr>
              <a:buSzPct val="133333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z="1800" spc="25" dirty="0">
                <a:solidFill>
                  <a:srgbClr val="666666"/>
                </a:solidFill>
                <a:latin typeface="Trebuchet MS"/>
                <a:cs typeface="Trebuchet MS"/>
              </a:rPr>
              <a:t>Operations </a:t>
            </a:r>
            <a:r>
              <a:rPr sz="1800" spc="-195" dirty="0">
                <a:solidFill>
                  <a:srgbClr val="666666"/>
                </a:solidFill>
                <a:latin typeface="Trebuchet MS"/>
                <a:cs typeface="Trebuchet MS"/>
              </a:rPr>
              <a:t>(1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sz="1800" spc="-35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666666"/>
                </a:solidFill>
                <a:latin typeface="Trebuchet MS"/>
                <a:cs typeface="Trebuchet MS"/>
              </a:rPr>
              <a:t>semester)</a:t>
            </a:r>
            <a:endParaRPr sz="1800" dirty="0">
              <a:latin typeface="Trebuchet MS"/>
              <a:cs typeface="Trebuchet MS"/>
            </a:endParaRPr>
          </a:p>
          <a:p>
            <a:pPr marL="469900" indent="-381635">
              <a:lnSpc>
                <a:spcPct val="100000"/>
              </a:lnSpc>
              <a:spcBef>
                <a:spcPts val="919"/>
              </a:spcBef>
              <a:buClr>
                <a:srgbClr val="FFB600"/>
              </a:buClr>
              <a:buSzPct val="133333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z="1800" spc="20" dirty="0">
                <a:solidFill>
                  <a:srgbClr val="666666"/>
                </a:solidFill>
                <a:latin typeface="Trebuchet MS"/>
                <a:cs typeface="Trebuchet MS"/>
              </a:rPr>
              <a:t>Travel </a:t>
            </a:r>
            <a:r>
              <a:rPr sz="1800" spc="-195" dirty="0">
                <a:solidFill>
                  <a:srgbClr val="666666"/>
                </a:solidFill>
                <a:latin typeface="Trebuchet MS"/>
                <a:cs typeface="Trebuchet MS"/>
              </a:rPr>
              <a:t>(1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sz="1800" spc="-41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666666"/>
                </a:solidFill>
                <a:latin typeface="Trebuchet MS"/>
                <a:cs typeface="Trebuchet MS"/>
              </a:rPr>
              <a:t>semester)</a:t>
            </a:r>
            <a:endParaRPr sz="1800" dirty="0">
              <a:latin typeface="Trebuchet MS"/>
              <a:cs typeface="Trebuchet MS"/>
            </a:endParaRPr>
          </a:p>
          <a:p>
            <a:pPr marL="469900" indent="-381635">
              <a:lnSpc>
                <a:spcPct val="100000"/>
              </a:lnSpc>
              <a:spcBef>
                <a:spcPts val="925"/>
              </a:spcBef>
              <a:buClr>
                <a:srgbClr val="FFB600"/>
              </a:buClr>
              <a:buSzPct val="133333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z="1800" spc="15" dirty="0">
                <a:solidFill>
                  <a:srgbClr val="666666"/>
                </a:solidFill>
                <a:latin typeface="Trebuchet MS"/>
                <a:cs typeface="Trebuchet MS"/>
              </a:rPr>
              <a:t>Kick </a:t>
            </a:r>
            <a:r>
              <a:rPr sz="1800" spc="-10" dirty="0">
                <a:solidFill>
                  <a:srgbClr val="666666"/>
                </a:solidFill>
                <a:latin typeface="Trebuchet MS"/>
                <a:cs typeface="Trebuchet MS"/>
              </a:rPr>
              <a:t>Start </a:t>
            </a:r>
            <a:r>
              <a:rPr sz="1800" spc="-180" dirty="0">
                <a:solidFill>
                  <a:srgbClr val="666666"/>
                </a:solidFill>
                <a:latin typeface="Trebuchet MS"/>
                <a:cs typeface="Trebuchet MS"/>
              </a:rPr>
              <a:t>( </a:t>
            </a:r>
            <a:r>
              <a:rPr sz="1800" spc="-175" dirty="0">
                <a:solidFill>
                  <a:srgbClr val="666666"/>
                </a:solidFill>
                <a:latin typeface="Trebuchet MS"/>
                <a:cs typeface="Trebuchet MS"/>
              </a:rPr>
              <a:t>1 </a:t>
            </a:r>
            <a:r>
              <a:rPr sz="1800" spc="35" dirty="0">
                <a:solidFill>
                  <a:srgbClr val="666666"/>
                </a:solidFill>
                <a:latin typeface="Trebuchet MS"/>
                <a:cs typeface="Trebuchet MS"/>
              </a:rPr>
              <a:t>per </a:t>
            </a:r>
            <a:r>
              <a:rPr sz="1800" spc="60" dirty="0">
                <a:solidFill>
                  <a:srgbClr val="666666"/>
                </a:solidFill>
                <a:latin typeface="Trebuchet MS"/>
                <a:cs typeface="Trebuchet MS"/>
              </a:rPr>
              <a:t>semester </a:t>
            </a:r>
            <a:r>
              <a:rPr sz="1800" spc="-20" dirty="0">
                <a:solidFill>
                  <a:srgbClr val="666666"/>
                </a:solidFill>
                <a:latin typeface="Trebuchet MS"/>
                <a:cs typeface="Trebuchet MS"/>
              </a:rPr>
              <a:t>for </a:t>
            </a:r>
            <a:r>
              <a:rPr sz="1800" spc="85" dirty="0">
                <a:solidFill>
                  <a:srgbClr val="666666"/>
                </a:solidFill>
                <a:latin typeface="Trebuchet MS"/>
                <a:cs typeface="Trebuchet MS"/>
              </a:rPr>
              <a:t>new</a:t>
            </a:r>
            <a:r>
              <a:rPr lang="en-US" sz="1800" spc="5" dirty="0">
                <a:solidFill>
                  <a:srgbClr val="666666"/>
                </a:solidFill>
                <a:latin typeface="Trebuchet MS"/>
                <a:cs typeface="Trebuchet MS"/>
              </a:rPr>
              <a:t> &amp; reorganizing groups only</a:t>
            </a:r>
            <a:r>
              <a:rPr sz="1800" spc="5" dirty="0">
                <a:solidFill>
                  <a:srgbClr val="666666"/>
                </a:solidFill>
                <a:latin typeface="Trebuchet MS"/>
                <a:cs typeface="Trebuchet MS"/>
              </a:rPr>
              <a:t>)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20050" y="295274"/>
            <a:ext cx="866775" cy="790575"/>
          </a:xfrm>
          <a:custGeom>
            <a:avLst/>
            <a:gdLst/>
            <a:ahLst/>
            <a:cxnLst/>
            <a:rect l="l" t="t" r="r" b="b"/>
            <a:pathLst>
              <a:path w="866775" h="790575">
                <a:moveTo>
                  <a:pt x="200025" y="295275"/>
                </a:moveTo>
                <a:lnTo>
                  <a:pt x="159004" y="295275"/>
                </a:lnTo>
                <a:lnTo>
                  <a:pt x="159004" y="383921"/>
                </a:lnTo>
                <a:lnTo>
                  <a:pt x="157734" y="391541"/>
                </a:lnTo>
                <a:lnTo>
                  <a:pt x="122936" y="420751"/>
                </a:lnTo>
                <a:lnTo>
                  <a:pt x="109347" y="418211"/>
                </a:lnTo>
                <a:lnTo>
                  <a:pt x="86995" y="383921"/>
                </a:lnTo>
                <a:lnTo>
                  <a:pt x="88265" y="376428"/>
                </a:lnTo>
                <a:lnTo>
                  <a:pt x="115570" y="348488"/>
                </a:lnTo>
                <a:lnTo>
                  <a:pt x="122936" y="347218"/>
                </a:lnTo>
                <a:lnTo>
                  <a:pt x="130429" y="348488"/>
                </a:lnTo>
                <a:lnTo>
                  <a:pt x="157734" y="376428"/>
                </a:lnTo>
                <a:lnTo>
                  <a:pt x="159004" y="383921"/>
                </a:lnTo>
                <a:lnTo>
                  <a:pt x="159004" y="295275"/>
                </a:lnTo>
                <a:lnTo>
                  <a:pt x="0" y="295275"/>
                </a:lnTo>
                <a:lnTo>
                  <a:pt x="0" y="752475"/>
                </a:lnTo>
                <a:lnTo>
                  <a:pt x="200025" y="752475"/>
                </a:lnTo>
                <a:lnTo>
                  <a:pt x="200025" y="420751"/>
                </a:lnTo>
                <a:lnTo>
                  <a:pt x="200025" y="347218"/>
                </a:lnTo>
                <a:lnTo>
                  <a:pt x="200025" y="295275"/>
                </a:lnTo>
                <a:close/>
              </a:path>
              <a:path w="866775" h="790575">
                <a:moveTo>
                  <a:pt x="866775" y="372999"/>
                </a:moveTo>
                <a:lnTo>
                  <a:pt x="838835" y="334391"/>
                </a:lnTo>
                <a:lnTo>
                  <a:pt x="794385" y="319532"/>
                </a:lnTo>
                <a:lnTo>
                  <a:pt x="742442" y="312039"/>
                </a:lnTo>
                <a:lnTo>
                  <a:pt x="687832" y="307086"/>
                </a:lnTo>
                <a:lnTo>
                  <a:pt x="557149" y="299593"/>
                </a:lnTo>
                <a:lnTo>
                  <a:pt x="566039" y="284734"/>
                </a:lnTo>
                <a:lnTo>
                  <a:pt x="581279" y="248666"/>
                </a:lnTo>
                <a:lnTo>
                  <a:pt x="591439" y="208915"/>
                </a:lnTo>
                <a:lnTo>
                  <a:pt x="601599" y="146685"/>
                </a:lnTo>
                <a:lnTo>
                  <a:pt x="607949" y="78359"/>
                </a:lnTo>
                <a:lnTo>
                  <a:pt x="607949" y="41021"/>
                </a:lnTo>
                <a:lnTo>
                  <a:pt x="586359" y="8763"/>
                </a:lnTo>
                <a:lnTo>
                  <a:pt x="557149" y="0"/>
                </a:lnTo>
                <a:lnTo>
                  <a:pt x="538226" y="1270"/>
                </a:lnTo>
                <a:lnTo>
                  <a:pt x="525526" y="3810"/>
                </a:lnTo>
                <a:lnTo>
                  <a:pt x="515366" y="7493"/>
                </a:lnTo>
                <a:lnTo>
                  <a:pt x="507746" y="11303"/>
                </a:lnTo>
                <a:lnTo>
                  <a:pt x="487426" y="74549"/>
                </a:lnTo>
                <a:lnTo>
                  <a:pt x="477266" y="103251"/>
                </a:lnTo>
                <a:lnTo>
                  <a:pt x="456946" y="152908"/>
                </a:lnTo>
                <a:lnTo>
                  <a:pt x="430403" y="200152"/>
                </a:lnTo>
                <a:lnTo>
                  <a:pt x="401193" y="228727"/>
                </a:lnTo>
                <a:lnTo>
                  <a:pt x="359283" y="267335"/>
                </a:lnTo>
                <a:lnTo>
                  <a:pt x="303530" y="316992"/>
                </a:lnTo>
                <a:lnTo>
                  <a:pt x="228600" y="316992"/>
                </a:lnTo>
                <a:lnTo>
                  <a:pt x="228600" y="683641"/>
                </a:lnTo>
                <a:lnTo>
                  <a:pt x="307340" y="683641"/>
                </a:lnTo>
                <a:lnTo>
                  <a:pt x="332740" y="696087"/>
                </a:lnTo>
                <a:lnTo>
                  <a:pt x="368173" y="711073"/>
                </a:lnTo>
                <a:lnTo>
                  <a:pt x="413893" y="728472"/>
                </a:lnTo>
                <a:lnTo>
                  <a:pt x="464693" y="747014"/>
                </a:lnTo>
                <a:lnTo>
                  <a:pt x="519176" y="763270"/>
                </a:lnTo>
                <a:lnTo>
                  <a:pt x="574929" y="776859"/>
                </a:lnTo>
                <a:lnTo>
                  <a:pt x="601599" y="783082"/>
                </a:lnTo>
                <a:lnTo>
                  <a:pt x="628269" y="786892"/>
                </a:lnTo>
                <a:lnTo>
                  <a:pt x="652399" y="789305"/>
                </a:lnTo>
                <a:lnTo>
                  <a:pt x="676402" y="790575"/>
                </a:lnTo>
                <a:lnTo>
                  <a:pt x="717042" y="790575"/>
                </a:lnTo>
                <a:lnTo>
                  <a:pt x="758952" y="786892"/>
                </a:lnTo>
                <a:lnTo>
                  <a:pt x="798322" y="773176"/>
                </a:lnTo>
                <a:lnTo>
                  <a:pt x="812165" y="720979"/>
                </a:lnTo>
                <a:lnTo>
                  <a:pt x="810895" y="712216"/>
                </a:lnTo>
                <a:lnTo>
                  <a:pt x="808355" y="704850"/>
                </a:lnTo>
                <a:lnTo>
                  <a:pt x="803275" y="697357"/>
                </a:lnTo>
                <a:lnTo>
                  <a:pt x="795655" y="691134"/>
                </a:lnTo>
                <a:lnTo>
                  <a:pt x="802005" y="689864"/>
                </a:lnTo>
                <a:lnTo>
                  <a:pt x="829945" y="661289"/>
                </a:lnTo>
                <a:lnTo>
                  <a:pt x="835025" y="610362"/>
                </a:lnTo>
                <a:lnTo>
                  <a:pt x="835025" y="599186"/>
                </a:lnTo>
                <a:lnTo>
                  <a:pt x="833755" y="592963"/>
                </a:lnTo>
                <a:lnTo>
                  <a:pt x="831215" y="588010"/>
                </a:lnTo>
                <a:lnTo>
                  <a:pt x="824865" y="579247"/>
                </a:lnTo>
                <a:lnTo>
                  <a:pt x="817245" y="571754"/>
                </a:lnTo>
                <a:lnTo>
                  <a:pt x="823595" y="570611"/>
                </a:lnTo>
                <a:lnTo>
                  <a:pt x="848995" y="535813"/>
                </a:lnTo>
                <a:lnTo>
                  <a:pt x="852805" y="492252"/>
                </a:lnTo>
                <a:lnTo>
                  <a:pt x="852805" y="479806"/>
                </a:lnTo>
                <a:lnTo>
                  <a:pt x="851535" y="473583"/>
                </a:lnTo>
                <a:lnTo>
                  <a:pt x="846455" y="463677"/>
                </a:lnTo>
                <a:lnTo>
                  <a:pt x="838835" y="456184"/>
                </a:lnTo>
                <a:lnTo>
                  <a:pt x="833755" y="452501"/>
                </a:lnTo>
                <a:lnTo>
                  <a:pt x="838835" y="451231"/>
                </a:lnTo>
                <a:lnTo>
                  <a:pt x="861695" y="417703"/>
                </a:lnTo>
                <a:lnTo>
                  <a:pt x="866775" y="372999"/>
                </a:lnTo>
                <a:close/>
              </a:path>
            </a:pathLst>
          </a:custGeom>
          <a:solidFill>
            <a:srgbClr val="FFB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53093" y="4773504"/>
            <a:ext cx="263525" cy="215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250" b="1" spc="20" dirty="0">
                <a:solidFill>
                  <a:srgbClr val="FFB600"/>
                </a:solidFill>
                <a:latin typeface="Arial"/>
                <a:cs typeface="Arial"/>
              </a:rPr>
              <a:t>9</a:t>
            </a:fld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2677</TotalTime>
  <Words>2250</Words>
  <Application>Microsoft Macintosh PowerPoint</Application>
  <PresentationFormat>On-screen Show (16:9)</PresentationFormat>
  <Paragraphs>298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Trebuchet MS</vt:lpstr>
      <vt:lpstr>Office Theme</vt:lpstr>
      <vt:lpstr>PowerPoint Presentation</vt:lpstr>
      <vt:lpstr>What is SAC?</vt:lpstr>
      <vt:lpstr>About SAC Funds</vt:lpstr>
      <vt:lpstr>Student  Association</vt:lpstr>
      <vt:lpstr>SAC funds  are regulated by state policy.</vt:lpstr>
      <vt:lpstr>Guiding policies</vt:lpstr>
      <vt:lpstr>1</vt:lpstr>
      <vt:lpstr>General Rules</vt:lpstr>
      <vt:lpstr>Types of Grants</vt:lpstr>
      <vt:lpstr>Event Grants</vt:lpstr>
      <vt:lpstr>Operations Grants</vt:lpstr>
      <vt:lpstr>Travel Grants</vt:lpstr>
      <vt:lpstr>Kick Start Grants</vt:lpstr>
      <vt:lpstr>SAC cannot fund...</vt:lpstr>
      <vt:lpstr>2</vt:lpstr>
      <vt:lpstr>Finding  The Form</vt:lpstr>
      <vt:lpstr>Filling it Out</vt:lpstr>
      <vt:lpstr>Filling it Out</vt:lpstr>
      <vt:lpstr>Filling it Out</vt:lpstr>
      <vt:lpstr>Filling it Out</vt:lpstr>
      <vt:lpstr>Filling itOut</vt:lpstr>
      <vt:lpstr>Filling it Out</vt:lpstr>
      <vt:lpstr>Filling itOut</vt:lpstr>
      <vt:lpstr>Filling it Out</vt:lpstr>
      <vt:lpstr>For Example…</vt:lpstr>
      <vt:lpstr>TO SUBMIT</vt:lpstr>
      <vt:lpstr>Grant hearings</vt:lpstr>
      <vt:lpstr>After you get the grant</vt:lpstr>
      <vt:lpstr>A note on redistributions</vt:lpstr>
      <vt:lpstr>Automatic Denials</vt:lpstr>
      <vt:lpstr>3</vt:lpstr>
      <vt:lpstr>Overall Guidelines</vt:lpstr>
      <vt:lpstr>Quotes: Marketing, Event Services, and Catering</vt:lpstr>
      <vt:lpstr>PowerPoint Presentation</vt:lpstr>
      <vt:lpstr>PowerPoint Presentation</vt:lpstr>
      <vt:lpstr>PowerPoint Presentation</vt:lpstr>
      <vt:lpstr>Quotes: Honorariums</vt:lpstr>
      <vt:lpstr>PowerPoint Presentation</vt:lpstr>
      <vt:lpstr>Quotes: Hotels</vt:lpstr>
      <vt:lpstr>PowerPoint Presentation</vt:lpstr>
      <vt:lpstr>Important Deadlines</vt:lpstr>
      <vt:lpstr>Contact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Wesley Hines</dc:creator>
  <cp:lastModifiedBy>Jacob R Hubbard</cp:lastModifiedBy>
  <cp:revision>99</cp:revision>
  <dcterms:created xsi:type="dcterms:W3CDTF">2021-10-04T18:45:05Z</dcterms:created>
  <dcterms:modified xsi:type="dcterms:W3CDTF">2024-03-05T15:45:02Z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2021-03-03T00:00:00Z</vt:filetime>
  </property>
  <property fmtid="{D5CDD505-2E9C-101B-9397-08002B2CF9AE}" pid="3" name="LastSaved">
    <vt:filetime>2021-10-04T00:00:00Z</vt:filetime>
  </property>
</Properties>
</file>