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CA62F-5E2F-E770-976B-BEB56F20F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0D74D-DE1B-BB62-CAD5-8E5549F3B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A70FF-BC95-8960-F492-059AF2E7A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3077E-5273-887C-C067-7AA9A5B4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798E8-2048-0EE0-BB2C-BB2D03EFA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9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2A57-573D-2F44-13BB-648E2671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ECA48-4403-8282-04EA-04D6943DF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7AC0B-8CEF-3D72-D9CC-39575225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F0153-E235-FAD6-79B1-42AB0921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BA525-E764-5D3F-BF49-5C1E888B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0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BDA18A-547B-1CFA-F2BD-DA4A5238B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211127-101F-405E-B423-79EECC194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99184-78FB-9596-649C-E16B3F183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2E07D-7A32-8BE2-7C6D-CB0F08DF1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24363-5F33-6E70-DED4-506E738C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2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E97D-FCFA-77D1-C930-9ACCCD506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EC69E-C564-ECAC-4316-E1D72E98E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3B89B-170E-2C37-A4BD-4BE6C911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05B25-A5D9-4C43-E89B-13F6C937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C5A0F-DF94-2BE2-A6CA-84E1BAD7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8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EC74-DFC3-7EA6-452C-2883F79A0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16868-FE18-305A-5333-89C0361B7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CE26B-B515-67F7-8652-49C67EE6A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56B68-D03B-5B0E-3066-D62BAFE7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EE3FD-29C1-4209-4AC0-73077992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49B97-1B40-B803-1916-3970F058B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B9664-C17F-885B-608F-2FFF68CD17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23F3F-6CF9-4492-2E04-472CC2EDA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01C7D-90E7-C7DA-5DCE-0C7DC337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FD233-1FF9-7767-7C0C-10584FAA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F0BCF-8BB9-FD91-FE7D-F7F427AD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0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CB04C-8C16-1A8A-61F4-CFADD3BA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5B63E-AF85-5187-95D8-874355221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144F0-5835-573C-A148-21E917A1D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2276B-12E7-6FF2-6955-3AC6C26F4A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38CAD-82FF-16B9-4F80-2EE1434D4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CDDD8-18A5-28B6-E91E-08CD60AC5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FFE40F-F9F3-667C-8543-DF3651C3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4E996E-E409-CAC3-6F42-F3B39BE8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8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91E3-0873-035C-C323-C1D9EFB7B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73AAD0-9BA0-A20B-C2D8-1B965D7A1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D28E8-72E4-3792-A6DE-1C873245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F1304-B64E-D9E6-61C1-56E68465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2D05FE-A9D0-D292-0D75-601BDA88C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27A51A-4384-069F-F2A8-243B4D1F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58C25-AE45-7406-DC7B-B6964B0D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3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7EABE-2AA5-53AB-EC27-0600BF30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3C8B2-E187-ED26-6641-E8A158E98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1316A-855D-74C0-DB57-C5B09E318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152CA-051B-ACB4-D0F3-50232187A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52C47-B093-DD6C-0E06-C7BAB08F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C42F8-8905-CE1A-809E-DB822C56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DF69C-FEB3-0F82-0ACA-E456799B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F3953B-FD63-98F7-C5CB-EFF211611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201B6-A4BE-AA6F-9DA9-42DA121DE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CE420-D9EE-7D51-BBF5-7896EEAEB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2F65B-893F-F2A6-B360-705756E0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8B132-6479-A70D-A0B7-5E5C7028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2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77B51E-250F-9B9A-6A96-DB26583DE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AFF16-1F0C-B3EF-C9BA-BEE7847E1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2F30-896F-9408-3164-123E7843E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A757-B098-3349-8C15-4380D62B7F0C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517EA-4E4C-BC23-1C49-C4A7FCAA0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A2F76-889C-329F-7828-701423289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2E5E8-5145-D943-90E4-09BB4469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4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B60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520700" y="508000"/>
            <a:ext cx="11150600" cy="5842000"/>
          </a:xfrm>
          <a:custGeom>
            <a:avLst/>
            <a:gdLst/>
            <a:ahLst/>
            <a:cxnLst/>
            <a:rect l="l" t="t" r="r" b="b"/>
            <a:pathLst>
              <a:path w="8362950" h="4381500">
                <a:moveTo>
                  <a:pt x="7407275" y="0"/>
                </a:moveTo>
                <a:lnTo>
                  <a:pt x="387235" y="0"/>
                </a:lnTo>
                <a:lnTo>
                  <a:pt x="346405" y="1777"/>
                </a:lnTo>
                <a:lnTo>
                  <a:pt x="309079" y="7112"/>
                </a:lnTo>
                <a:lnTo>
                  <a:pt x="271792" y="17779"/>
                </a:lnTo>
                <a:lnTo>
                  <a:pt x="202526" y="46227"/>
                </a:lnTo>
                <a:lnTo>
                  <a:pt x="140334" y="88773"/>
                </a:lnTo>
                <a:lnTo>
                  <a:pt x="88811" y="140208"/>
                </a:lnTo>
                <a:lnTo>
                  <a:pt x="46189" y="202437"/>
                </a:lnTo>
                <a:lnTo>
                  <a:pt x="17779" y="271652"/>
                </a:lnTo>
                <a:lnTo>
                  <a:pt x="7111" y="308863"/>
                </a:lnTo>
                <a:lnTo>
                  <a:pt x="0" y="386969"/>
                </a:lnTo>
                <a:lnTo>
                  <a:pt x="0" y="3994480"/>
                </a:lnTo>
                <a:lnTo>
                  <a:pt x="1790" y="4035298"/>
                </a:lnTo>
                <a:lnTo>
                  <a:pt x="17779" y="4109859"/>
                </a:lnTo>
                <a:lnTo>
                  <a:pt x="46189" y="4179087"/>
                </a:lnTo>
                <a:lnTo>
                  <a:pt x="88811" y="4241241"/>
                </a:lnTo>
                <a:lnTo>
                  <a:pt x="140334" y="4292739"/>
                </a:lnTo>
                <a:lnTo>
                  <a:pt x="202526" y="4335335"/>
                </a:lnTo>
                <a:lnTo>
                  <a:pt x="271792" y="4363732"/>
                </a:lnTo>
                <a:lnTo>
                  <a:pt x="309079" y="4374388"/>
                </a:lnTo>
                <a:lnTo>
                  <a:pt x="387235" y="4381500"/>
                </a:lnTo>
                <a:lnTo>
                  <a:pt x="7975727" y="4381500"/>
                </a:lnTo>
                <a:lnTo>
                  <a:pt x="8016494" y="4379709"/>
                </a:lnTo>
                <a:lnTo>
                  <a:pt x="8091170" y="4363732"/>
                </a:lnTo>
                <a:lnTo>
                  <a:pt x="8160384" y="4335335"/>
                </a:lnTo>
                <a:lnTo>
                  <a:pt x="8222615" y="4292739"/>
                </a:lnTo>
                <a:lnTo>
                  <a:pt x="8274177" y="4241241"/>
                </a:lnTo>
                <a:lnTo>
                  <a:pt x="8316722" y="4179087"/>
                </a:lnTo>
                <a:lnTo>
                  <a:pt x="8345170" y="4109859"/>
                </a:lnTo>
                <a:lnTo>
                  <a:pt x="8355838" y="4072585"/>
                </a:lnTo>
                <a:lnTo>
                  <a:pt x="8362950" y="3994480"/>
                </a:lnTo>
                <a:lnTo>
                  <a:pt x="8362950" y="955166"/>
                </a:lnTo>
              </a:path>
            </a:pathLst>
          </a:custGeom>
          <a:ln w="19050">
            <a:solidFill>
              <a:srgbClr val="434343"/>
            </a:solidFill>
            <a:prstDash val="dot"/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1020657" y="3514659"/>
            <a:ext cx="8745220" cy="2092025"/>
          </a:xfrm>
          <a:prstGeom prst="rect">
            <a:avLst/>
          </a:prstGeom>
        </p:spPr>
        <p:txBody>
          <a:bodyPr vert="horz" wrap="square" lIns="0" tIns="540173" rIns="0" bIns="0" rtlCol="0">
            <a:spAutoFit/>
          </a:bodyPr>
          <a:lstStyle/>
          <a:p>
            <a:pPr marL="16933">
              <a:spcBef>
                <a:spcPts val="4253"/>
              </a:spcBef>
            </a:pPr>
            <a:r>
              <a:rPr sz="6400" b="1" spc="47" dirty="0">
                <a:solidFill>
                  <a:srgbClr val="434343"/>
                </a:solidFill>
                <a:latin typeface="Arial"/>
                <a:cs typeface="Arial"/>
              </a:rPr>
              <a:t>Filling </a:t>
            </a:r>
            <a:r>
              <a:rPr sz="6400" b="1" spc="173" dirty="0">
                <a:solidFill>
                  <a:srgbClr val="434343"/>
                </a:solidFill>
                <a:latin typeface="Arial"/>
                <a:cs typeface="Arial"/>
              </a:rPr>
              <a:t>out </a:t>
            </a:r>
            <a:r>
              <a:rPr sz="6400" b="1" spc="27" dirty="0">
                <a:solidFill>
                  <a:srgbClr val="434343"/>
                </a:solidFill>
                <a:latin typeface="Arial"/>
                <a:cs typeface="Arial"/>
              </a:rPr>
              <a:t>your</a:t>
            </a:r>
            <a:r>
              <a:rPr sz="6400" b="1" spc="-907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6400" b="1" spc="100" dirty="0">
                <a:solidFill>
                  <a:srgbClr val="434343"/>
                </a:solidFill>
                <a:latin typeface="Arial"/>
                <a:cs typeface="Arial"/>
              </a:rPr>
              <a:t>grants</a:t>
            </a:r>
            <a:endParaRPr sz="6400">
              <a:latin typeface="Arial"/>
              <a:cs typeface="Arial"/>
            </a:endParaRPr>
          </a:p>
          <a:p>
            <a:pPr marL="16933">
              <a:spcBef>
                <a:spcPts val="1547"/>
              </a:spcBef>
            </a:pPr>
            <a:r>
              <a:rPr sz="2400" spc="100" dirty="0">
                <a:solidFill>
                  <a:srgbClr val="FFFFFF"/>
                </a:solidFill>
                <a:latin typeface="Trebuchet MS"/>
                <a:cs typeface="Trebuchet MS"/>
              </a:rPr>
              <a:t>Step </a:t>
            </a:r>
            <a:r>
              <a:rPr sz="2400" spc="133" dirty="0">
                <a:solidFill>
                  <a:srgbClr val="FFFFFF"/>
                </a:solidFill>
                <a:latin typeface="Trebuchet MS"/>
                <a:cs typeface="Trebuchet MS"/>
              </a:rPr>
              <a:t>by</a:t>
            </a:r>
            <a:r>
              <a:rPr sz="2400" spc="-347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Step.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582147" y="646025"/>
            <a:ext cx="978747" cy="696771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52"/>
              </a:spcBef>
            </a:pPr>
            <a:r>
              <a:rPr lang="en-US" spc="313" dirty="0">
                <a:solidFill>
                  <a:srgbClr val="434343"/>
                </a:solidFill>
              </a:rPr>
              <a:t>1</a:t>
            </a:r>
            <a:endParaRPr spc="313" dirty="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8035" y="1009733"/>
            <a:ext cx="5575300" cy="4368800"/>
          </a:xfrm>
          <a:custGeom>
            <a:avLst/>
            <a:gdLst/>
            <a:ahLst/>
            <a:cxnLst/>
            <a:rect l="l" t="t" r="r" b="b"/>
            <a:pathLst>
              <a:path w="4181475" h="3276600">
                <a:moveTo>
                  <a:pt x="2091689" y="67690"/>
                </a:moveTo>
                <a:lnTo>
                  <a:pt x="2095627" y="69596"/>
                </a:lnTo>
                <a:lnTo>
                  <a:pt x="2101596" y="71627"/>
                </a:lnTo>
                <a:lnTo>
                  <a:pt x="2103501" y="77597"/>
                </a:lnTo>
                <a:lnTo>
                  <a:pt x="2105533" y="81661"/>
                </a:lnTo>
                <a:lnTo>
                  <a:pt x="2103501" y="87629"/>
                </a:lnTo>
                <a:lnTo>
                  <a:pt x="2101596" y="93599"/>
                </a:lnTo>
                <a:lnTo>
                  <a:pt x="2095627" y="95503"/>
                </a:lnTo>
                <a:lnTo>
                  <a:pt x="2091689" y="97536"/>
                </a:lnTo>
                <a:lnTo>
                  <a:pt x="2085721" y="95503"/>
                </a:lnTo>
                <a:lnTo>
                  <a:pt x="2079752" y="93599"/>
                </a:lnTo>
                <a:lnTo>
                  <a:pt x="2077847" y="87629"/>
                </a:lnTo>
                <a:lnTo>
                  <a:pt x="2075814" y="81661"/>
                </a:lnTo>
                <a:lnTo>
                  <a:pt x="2077847" y="77597"/>
                </a:lnTo>
                <a:lnTo>
                  <a:pt x="2079752" y="71627"/>
                </a:lnTo>
                <a:lnTo>
                  <a:pt x="2085721" y="69596"/>
                </a:lnTo>
                <a:lnTo>
                  <a:pt x="2091689" y="67690"/>
                </a:lnTo>
                <a:close/>
              </a:path>
              <a:path w="4181475" h="3276600">
                <a:moveTo>
                  <a:pt x="4009263" y="173227"/>
                </a:moveTo>
                <a:lnTo>
                  <a:pt x="4011168" y="175260"/>
                </a:lnTo>
                <a:lnTo>
                  <a:pt x="4011168" y="2629154"/>
                </a:lnTo>
                <a:lnTo>
                  <a:pt x="172085" y="2629154"/>
                </a:lnTo>
                <a:lnTo>
                  <a:pt x="172085" y="175260"/>
                </a:lnTo>
                <a:lnTo>
                  <a:pt x="172085" y="173227"/>
                </a:lnTo>
                <a:lnTo>
                  <a:pt x="4009263" y="173227"/>
                </a:lnTo>
                <a:close/>
              </a:path>
              <a:path w="4181475" h="3276600">
                <a:moveTo>
                  <a:pt x="102870" y="0"/>
                </a:moveTo>
                <a:lnTo>
                  <a:pt x="51435" y="19812"/>
                </a:lnTo>
                <a:lnTo>
                  <a:pt x="19685" y="51688"/>
                </a:lnTo>
                <a:lnTo>
                  <a:pt x="1904" y="93599"/>
                </a:lnTo>
                <a:lnTo>
                  <a:pt x="0" y="105537"/>
                </a:lnTo>
                <a:lnTo>
                  <a:pt x="0" y="117475"/>
                </a:lnTo>
                <a:lnTo>
                  <a:pt x="0" y="2686939"/>
                </a:lnTo>
                <a:lnTo>
                  <a:pt x="0" y="2698877"/>
                </a:lnTo>
                <a:lnTo>
                  <a:pt x="1904" y="2708910"/>
                </a:lnTo>
                <a:lnTo>
                  <a:pt x="19685" y="2750693"/>
                </a:lnTo>
                <a:lnTo>
                  <a:pt x="51435" y="2782570"/>
                </a:lnTo>
                <a:lnTo>
                  <a:pt x="92963" y="2800477"/>
                </a:lnTo>
                <a:lnTo>
                  <a:pt x="102870" y="2802509"/>
                </a:lnTo>
                <a:lnTo>
                  <a:pt x="4078478" y="2802509"/>
                </a:lnTo>
                <a:lnTo>
                  <a:pt x="4131945" y="2782570"/>
                </a:lnTo>
                <a:lnTo>
                  <a:pt x="4161663" y="2750693"/>
                </a:lnTo>
                <a:lnTo>
                  <a:pt x="4179443" y="2708910"/>
                </a:lnTo>
                <a:lnTo>
                  <a:pt x="4181475" y="2698877"/>
                </a:lnTo>
                <a:lnTo>
                  <a:pt x="4181475" y="2686939"/>
                </a:lnTo>
                <a:lnTo>
                  <a:pt x="4181475" y="117475"/>
                </a:lnTo>
                <a:lnTo>
                  <a:pt x="4181475" y="105537"/>
                </a:lnTo>
                <a:lnTo>
                  <a:pt x="4179443" y="93599"/>
                </a:lnTo>
                <a:lnTo>
                  <a:pt x="4161663" y="51688"/>
                </a:lnTo>
                <a:lnTo>
                  <a:pt x="4131945" y="19812"/>
                </a:lnTo>
                <a:lnTo>
                  <a:pt x="4090416" y="1904"/>
                </a:lnTo>
                <a:lnTo>
                  <a:pt x="4078478" y="0"/>
                </a:lnTo>
                <a:lnTo>
                  <a:pt x="102870" y="0"/>
                </a:lnTo>
                <a:close/>
              </a:path>
              <a:path w="4181475" h="3276600">
                <a:moveTo>
                  <a:pt x="1612773" y="2808478"/>
                </a:moveTo>
                <a:lnTo>
                  <a:pt x="1604899" y="2904109"/>
                </a:lnTo>
                <a:lnTo>
                  <a:pt x="1594993" y="3001645"/>
                </a:lnTo>
                <a:lnTo>
                  <a:pt x="1585087" y="3089275"/>
                </a:lnTo>
                <a:lnTo>
                  <a:pt x="1573149" y="3151035"/>
                </a:lnTo>
                <a:lnTo>
                  <a:pt x="1563243" y="3190887"/>
                </a:lnTo>
                <a:lnTo>
                  <a:pt x="1509902" y="3218764"/>
                </a:lnTo>
                <a:lnTo>
                  <a:pt x="1448562" y="3228733"/>
                </a:lnTo>
                <a:lnTo>
                  <a:pt x="1401064" y="3236683"/>
                </a:lnTo>
                <a:lnTo>
                  <a:pt x="1383284" y="3240684"/>
                </a:lnTo>
                <a:lnTo>
                  <a:pt x="1373377" y="3242678"/>
                </a:lnTo>
                <a:lnTo>
                  <a:pt x="1371346" y="3244672"/>
                </a:lnTo>
                <a:lnTo>
                  <a:pt x="1371346" y="3250653"/>
                </a:lnTo>
                <a:lnTo>
                  <a:pt x="1373377" y="3252622"/>
                </a:lnTo>
                <a:lnTo>
                  <a:pt x="1387221" y="3254616"/>
                </a:lnTo>
                <a:lnTo>
                  <a:pt x="1410970" y="3256610"/>
                </a:lnTo>
                <a:lnTo>
                  <a:pt x="1497964" y="3258604"/>
                </a:lnTo>
                <a:lnTo>
                  <a:pt x="1634489" y="3260598"/>
                </a:lnTo>
                <a:lnTo>
                  <a:pt x="2538857" y="3260598"/>
                </a:lnTo>
                <a:lnTo>
                  <a:pt x="2673477" y="3258604"/>
                </a:lnTo>
                <a:lnTo>
                  <a:pt x="2760599" y="3256610"/>
                </a:lnTo>
                <a:lnTo>
                  <a:pt x="2800096" y="3252622"/>
                </a:lnTo>
                <a:lnTo>
                  <a:pt x="2802128" y="3250653"/>
                </a:lnTo>
                <a:lnTo>
                  <a:pt x="2802128" y="3244672"/>
                </a:lnTo>
                <a:lnTo>
                  <a:pt x="2800096" y="3242678"/>
                </a:lnTo>
                <a:lnTo>
                  <a:pt x="2790190" y="3240684"/>
                </a:lnTo>
                <a:lnTo>
                  <a:pt x="2772409" y="3236683"/>
                </a:lnTo>
                <a:lnTo>
                  <a:pt x="2724912" y="3228733"/>
                </a:lnTo>
                <a:lnTo>
                  <a:pt x="2663571" y="3218764"/>
                </a:lnTo>
                <a:lnTo>
                  <a:pt x="2637917" y="3212807"/>
                </a:lnTo>
                <a:lnTo>
                  <a:pt x="2604262" y="3174949"/>
                </a:lnTo>
                <a:lnTo>
                  <a:pt x="2600325" y="3151035"/>
                </a:lnTo>
                <a:lnTo>
                  <a:pt x="2588387" y="3089275"/>
                </a:lnTo>
                <a:lnTo>
                  <a:pt x="2576449" y="3001645"/>
                </a:lnTo>
                <a:lnTo>
                  <a:pt x="2566670" y="2904109"/>
                </a:lnTo>
                <a:lnTo>
                  <a:pt x="2560701" y="2808478"/>
                </a:lnTo>
                <a:lnTo>
                  <a:pt x="1612773" y="2808478"/>
                </a:lnTo>
                <a:close/>
              </a:path>
              <a:path w="4181475" h="3276600">
                <a:moveTo>
                  <a:pt x="1383284" y="3258604"/>
                </a:moveTo>
                <a:lnTo>
                  <a:pt x="1383284" y="3260598"/>
                </a:lnTo>
                <a:lnTo>
                  <a:pt x="1383284" y="3268560"/>
                </a:lnTo>
                <a:lnTo>
                  <a:pt x="1385189" y="3270554"/>
                </a:lnTo>
                <a:lnTo>
                  <a:pt x="1422781" y="3272548"/>
                </a:lnTo>
                <a:lnTo>
                  <a:pt x="1529714" y="3274542"/>
                </a:lnTo>
                <a:lnTo>
                  <a:pt x="1818639" y="3276536"/>
                </a:lnTo>
                <a:lnTo>
                  <a:pt x="2354834" y="3276536"/>
                </a:lnTo>
                <a:lnTo>
                  <a:pt x="2641854" y="3274542"/>
                </a:lnTo>
                <a:lnTo>
                  <a:pt x="2750693" y="3272548"/>
                </a:lnTo>
                <a:lnTo>
                  <a:pt x="2788284" y="3270554"/>
                </a:lnTo>
                <a:lnTo>
                  <a:pt x="2790190" y="3268560"/>
                </a:lnTo>
                <a:lnTo>
                  <a:pt x="2790190" y="3260598"/>
                </a:lnTo>
                <a:lnTo>
                  <a:pt x="2788284" y="3258604"/>
                </a:lnTo>
                <a:lnTo>
                  <a:pt x="2742692" y="3260598"/>
                </a:lnTo>
                <a:lnTo>
                  <a:pt x="2659633" y="3262604"/>
                </a:lnTo>
                <a:lnTo>
                  <a:pt x="2356866" y="3264598"/>
                </a:lnTo>
                <a:lnTo>
                  <a:pt x="1816608" y="3264598"/>
                </a:lnTo>
                <a:lnTo>
                  <a:pt x="1513839" y="3262604"/>
                </a:lnTo>
                <a:lnTo>
                  <a:pt x="1430654" y="3260598"/>
                </a:lnTo>
                <a:lnTo>
                  <a:pt x="1385189" y="3258604"/>
                </a:lnTo>
                <a:lnTo>
                  <a:pt x="1383284" y="3258604"/>
                </a:lnTo>
                <a:close/>
              </a:path>
            </a:pathLst>
          </a:custGeom>
          <a:ln w="9525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9989" y="1832113"/>
            <a:ext cx="2428240" cy="1666140"/>
          </a:xfrm>
          <a:prstGeom prst="rect">
            <a:avLst/>
          </a:prstGeom>
        </p:spPr>
        <p:txBody>
          <a:bodyPr vert="horz" wrap="square" lIns="0" tIns="16933" rIns="0" bIns="0" rtlCol="0" anchor="t">
            <a:spAutoFit/>
          </a:bodyPr>
          <a:lstStyle/>
          <a:p>
            <a:pPr marL="16933" marR="6773">
              <a:lnSpc>
                <a:spcPct val="114799"/>
              </a:lnSpc>
              <a:spcBef>
                <a:spcPts val="133"/>
              </a:spcBef>
            </a:pPr>
            <a:r>
              <a:rPr sz="4800" spc="47" dirty="0"/>
              <a:t>Filling</a:t>
            </a:r>
            <a:r>
              <a:rPr sz="4800" spc="-313" dirty="0"/>
              <a:t> </a:t>
            </a:r>
            <a:r>
              <a:rPr sz="4800" spc="147" dirty="0"/>
              <a:t>it </a:t>
            </a:r>
            <a:r>
              <a:rPr sz="4800" spc="93" dirty="0">
                <a:solidFill>
                  <a:srgbClr val="666666"/>
                </a:solidFill>
              </a:rPr>
              <a:t>Out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189989" y="3975523"/>
            <a:ext cx="3657600" cy="757473"/>
          </a:xfrm>
          <a:prstGeom prst="rect">
            <a:avLst/>
          </a:prstGeom>
        </p:spPr>
        <p:txBody>
          <a:bodyPr vert="horz" wrap="square" lIns="0" tIns="26247" rIns="0" bIns="0" rtlCol="0">
            <a:spAutoFit/>
          </a:bodyPr>
          <a:lstStyle/>
          <a:p>
            <a:pPr marL="474121" marR="6773" indent="-458035">
              <a:lnSpc>
                <a:spcPts val="1907"/>
              </a:lnSpc>
              <a:spcBef>
                <a:spcPts val="207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107" dirty="0">
                <a:solidFill>
                  <a:srgbClr val="666666"/>
                </a:solidFill>
                <a:latin typeface="Trebuchet MS"/>
                <a:cs typeface="Trebuchet MS"/>
              </a:rPr>
              <a:t>When </a:t>
            </a:r>
            <a:r>
              <a:rPr sz="1600" spc="13" dirty="0">
                <a:solidFill>
                  <a:srgbClr val="666666"/>
                </a:solidFill>
                <a:latin typeface="Trebuchet MS"/>
                <a:cs typeface="Trebuchet MS"/>
              </a:rPr>
              <a:t>selecting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a budget, </a:t>
            </a:r>
            <a:r>
              <a:rPr sz="1600" spc="20" dirty="0">
                <a:solidFill>
                  <a:srgbClr val="666666"/>
                </a:solidFill>
                <a:latin typeface="Trebuchet MS"/>
                <a:cs typeface="Trebuchet MS"/>
              </a:rPr>
              <a:t>select 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67" dirty="0">
                <a:solidFill>
                  <a:srgbClr val="666666"/>
                </a:solidFill>
                <a:latin typeface="Trebuchet MS"/>
                <a:cs typeface="Trebuchet MS"/>
              </a:rPr>
              <a:t>plus</a:t>
            </a:r>
            <a:r>
              <a:rPr sz="1600" spc="-17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sign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87" dirty="0">
                <a:solidFill>
                  <a:srgbClr val="666666"/>
                </a:solidFill>
                <a:latin typeface="Trebuchet MS"/>
                <a:cs typeface="Trebuchet MS"/>
              </a:rPr>
              <a:t>by</a:t>
            </a:r>
            <a:r>
              <a:rPr sz="1600" spc="-1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73" dirty="0">
                <a:solidFill>
                  <a:srgbClr val="666666"/>
                </a:solidFill>
                <a:latin typeface="Trebuchet MS"/>
                <a:cs typeface="Trebuchet MS"/>
              </a:rPr>
              <a:t>your</a:t>
            </a:r>
            <a:r>
              <a:rPr sz="1600" spc="-1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3" dirty="0">
                <a:solidFill>
                  <a:srgbClr val="666666"/>
                </a:solidFill>
                <a:latin typeface="Trebuchet MS"/>
                <a:cs typeface="Trebuchet MS"/>
              </a:rPr>
              <a:t>organization 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and</a:t>
            </a:r>
            <a:r>
              <a:rPr sz="1600" spc="-9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93" dirty="0">
                <a:solidFill>
                  <a:srgbClr val="666666"/>
                </a:solidFill>
                <a:latin typeface="Trebuchet MS"/>
                <a:cs typeface="Trebuchet MS"/>
              </a:rPr>
              <a:t>sub-budget</a:t>
            </a:r>
            <a:r>
              <a:rPr sz="1600" spc="-2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07" dirty="0">
                <a:solidFill>
                  <a:srgbClr val="666666"/>
                </a:solidFill>
                <a:latin typeface="Trebuchet MS"/>
                <a:cs typeface="Trebuchet MS"/>
              </a:rPr>
              <a:t>you</a:t>
            </a:r>
            <a:r>
              <a:rPr sz="1600" spc="-1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created!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575300" y="381000"/>
            <a:ext cx="6273800" cy="4241800"/>
            <a:chOff x="4181475" y="285750"/>
            <a:chExt cx="4705350" cy="3181350"/>
          </a:xfrm>
        </p:grpSpPr>
        <p:sp>
          <p:nvSpPr>
            <p:cNvPr id="6" name="object 6"/>
            <p:cNvSpPr/>
            <p:nvPr/>
          </p:nvSpPr>
          <p:spPr>
            <a:xfrm>
              <a:off x="8267700" y="285749"/>
              <a:ext cx="619125" cy="752475"/>
            </a:xfrm>
            <a:custGeom>
              <a:avLst/>
              <a:gdLst/>
              <a:ahLst/>
              <a:cxnLst/>
              <a:rect l="l" t="t" r="r" b="b"/>
              <a:pathLst>
                <a:path w="619125" h="752475">
                  <a:moveTo>
                    <a:pt x="561975" y="715899"/>
                  </a:moveTo>
                  <a:lnTo>
                    <a:pt x="65278" y="715899"/>
                  </a:lnTo>
                  <a:lnTo>
                    <a:pt x="59817" y="714883"/>
                  </a:lnTo>
                  <a:lnTo>
                    <a:pt x="36195" y="683895"/>
                  </a:lnTo>
                  <a:lnTo>
                    <a:pt x="36195" y="57150"/>
                  </a:lnTo>
                  <a:lnTo>
                    <a:pt x="29083" y="57150"/>
                  </a:lnTo>
                  <a:lnTo>
                    <a:pt x="0" y="83693"/>
                  </a:lnTo>
                  <a:lnTo>
                    <a:pt x="0" y="720471"/>
                  </a:lnTo>
                  <a:lnTo>
                    <a:pt x="23622" y="751586"/>
                  </a:lnTo>
                  <a:lnTo>
                    <a:pt x="29083" y="752475"/>
                  </a:lnTo>
                  <a:lnTo>
                    <a:pt x="532892" y="752475"/>
                  </a:lnTo>
                  <a:lnTo>
                    <a:pt x="561086" y="726821"/>
                  </a:lnTo>
                  <a:lnTo>
                    <a:pt x="561975" y="720471"/>
                  </a:lnTo>
                  <a:lnTo>
                    <a:pt x="561975" y="715899"/>
                  </a:lnTo>
                  <a:close/>
                </a:path>
                <a:path w="619125" h="752475">
                  <a:moveTo>
                    <a:pt x="619125" y="144526"/>
                  </a:moveTo>
                  <a:lnTo>
                    <a:pt x="553847" y="144526"/>
                  </a:lnTo>
                  <a:lnTo>
                    <a:pt x="553847" y="251587"/>
                  </a:lnTo>
                  <a:lnTo>
                    <a:pt x="553847" y="338582"/>
                  </a:lnTo>
                  <a:lnTo>
                    <a:pt x="553847" y="424561"/>
                  </a:lnTo>
                  <a:lnTo>
                    <a:pt x="552958" y="428117"/>
                  </a:lnTo>
                  <a:lnTo>
                    <a:pt x="551180" y="430911"/>
                  </a:lnTo>
                  <a:lnTo>
                    <a:pt x="548386" y="432689"/>
                  </a:lnTo>
                  <a:lnTo>
                    <a:pt x="544830" y="433705"/>
                  </a:lnTo>
                  <a:lnTo>
                    <a:pt x="372618" y="433705"/>
                  </a:lnTo>
                  <a:lnTo>
                    <a:pt x="372618" y="511429"/>
                  </a:lnTo>
                  <a:lnTo>
                    <a:pt x="371729" y="515112"/>
                  </a:lnTo>
                  <a:lnTo>
                    <a:pt x="369824" y="517779"/>
                  </a:lnTo>
                  <a:lnTo>
                    <a:pt x="367157" y="519684"/>
                  </a:lnTo>
                  <a:lnTo>
                    <a:pt x="363474" y="520573"/>
                  </a:lnTo>
                  <a:lnTo>
                    <a:pt x="131445" y="520573"/>
                  </a:lnTo>
                  <a:lnTo>
                    <a:pt x="127889" y="519684"/>
                  </a:lnTo>
                  <a:lnTo>
                    <a:pt x="125095" y="517779"/>
                  </a:lnTo>
                  <a:lnTo>
                    <a:pt x="123317" y="515112"/>
                  </a:lnTo>
                  <a:lnTo>
                    <a:pt x="122428" y="511429"/>
                  </a:lnTo>
                  <a:lnTo>
                    <a:pt x="123317" y="507746"/>
                  </a:lnTo>
                  <a:lnTo>
                    <a:pt x="125095" y="505079"/>
                  </a:lnTo>
                  <a:lnTo>
                    <a:pt x="127889" y="503174"/>
                  </a:lnTo>
                  <a:lnTo>
                    <a:pt x="131445" y="502285"/>
                  </a:lnTo>
                  <a:lnTo>
                    <a:pt x="363474" y="502285"/>
                  </a:lnTo>
                  <a:lnTo>
                    <a:pt x="367157" y="503174"/>
                  </a:lnTo>
                  <a:lnTo>
                    <a:pt x="369824" y="505079"/>
                  </a:lnTo>
                  <a:lnTo>
                    <a:pt x="371729" y="507746"/>
                  </a:lnTo>
                  <a:lnTo>
                    <a:pt x="372618" y="511429"/>
                  </a:lnTo>
                  <a:lnTo>
                    <a:pt x="372618" y="433705"/>
                  </a:lnTo>
                  <a:lnTo>
                    <a:pt x="131445" y="433705"/>
                  </a:lnTo>
                  <a:lnTo>
                    <a:pt x="127889" y="432689"/>
                  </a:lnTo>
                  <a:lnTo>
                    <a:pt x="125095" y="430911"/>
                  </a:lnTo>
                  <a:lnTo>
                    <a:pt x="123317" y="428117"/>
                  </a:lnTo>
                  <a:lnTo>
                    <a:pt x="122428" y="424561"/>
                  </a:lnTo>
                  <a:lnTo>
                    <a:pt x="123317" y="420878"/>
                  </a:lnTo>
                  <a:lnTo>
                    <a:pt x="125095" y="418084"/>
                  </a:lnTo>
                  <a:lnTo>
                    <a:pt x="127889" y="416306"/>
                  </a:lnTo>
                  <a:lnTo>
                    <a:pt x="131445" y="415290"/>
                  </a:lnTo>
                  <a:lnTo>
                    <a:pt x="544830" y="415290"/>
                  </a:lnTo>
                  <a:lnTo>
                    <a:pt x="548386" y="416306"/>
                  </a:lnTo>
                  <a:lnTo>
                    <a:pt x="551180" y="418084"/>
                  </a:lnTo>
                  <a:lnTo>
                    <a:pt x="552958" y="420878"/>
                  </a:lnTo>
                  <a:lnTo>
                    <a:pt x="553847" y="424561"/>
                  </a:lnTo>
                  <a:lnTo>
                    <a:pt x="553847" y="338582"/>
                  </a:lnTo>
                  <a:lnTo>
                    <a:pt x="552958" y="342138"/>
                  </a:lnTo>
                  <a:lnTo>
                    <a:pt x="551180" y="344932"/>
                  </a:lnTo>
                  <a:lnTo>
                    <a:pt x="548386" y="346710"/>
                  </a:lnTo>
                  <a:lnTo>
                    <a:pt x="544830" y="347599"/>
                  </a:lnTo>
                  <a:lnTo>
                    <a:pt x="131445" y="347599"/>
                  </a:lnTo>
                  <a:lnTo>
                    <a:pt x="127889" y="346710"/>
                  </a:lnTo>
                  <a:lnTo>
                    <a:pt x="125095" y="344932"/>
                  </a:lnTo>
                  <a:lnTo>
                    <a:pt x="123317" y="342138"/>
                  </a:lnTo>
                  <a:lnTo>
                    <a:pt x="122428" y="338582"/>
                  </a:lnTo>
                  <a:lnTo>
                    <a:pt x="123317" y="334899"/>
                  </a:lnTo>
                  <a:lnTo>
                    <a:pt x="125095" y="332105"/>
                  </a:lnTo>
                  <a:lnTo>
                    <a:pt x="127889" y="329438"/>
                  </a:lnTo>
                  <a:lnTo>
                    <a:pt x="548386" y="329438"/>
                  </a:lnTo>
                  <a:lnTo>
                    <a:pt x="551180" y="332105"/>
                  </a:lnTo>
                  <a:lnTo>
                    <a:pt x="552958" y="334899"/>
                  </a:lnTo>
                  <a:lnTo>
                    <a:pt x="553847" y="338582"/>
                  </a:lnTo>
                  <a:lnTo>
                    <a:pt x="553847" y="251587"/>
                  </a:lnTo>
                  <a:lnTo>
                    <a:pt x="552958" y="255270"/>
                  </a:lnTo>
                  <a:lnTo>
                    <a:pt x="551180" y="258064"/>
                  </a:lnTo>
                  <a:lnTo>
                    <a:pt x="548386" y="259842"/>
                  </a:lnTo>
                  <a:lnTo>
                    <a:pt x="544830" y="260731"/>
                  </a:lnTo>
                  <a:lnTo>
                    <a:pt x="131445" y="260731"/>
                  </a:lnTo>
                  <a:lnTo>
                    <a:pt x="127889" y="259842"/>
                  </a:lnTo>
                  <a:lnTo>
                    <a:pt x="125095" y="258064"/>
                  </a:lnTo>
                  <a:lnTo>
                    <a:pt x="123317" y="255270"/>
                  </a:lnTo>
                  <a:lnTo>
                    <a:pt x="122428" y="251587"/>
                  </a:lnTo>
                  <a:lnTo>
                    <a:pt x="123317" y="247904"/>
                  </a:lnTo>
                  <a:lnTo>
                    <a:pt x="125095" y="245237"/>
                  </a:lnTo>
                  <a:lnTo>
                    <a:pt x="127889" y="243332"/>
                  </a:lnTo>
                  <a:lnTo>
                    <a:pt x="131445" y="242443"/>
                  </a:lnTo>
                  <a:lnTo>
                    <a:pt x="544830" y="242443"/>
                  </a:lnTo>
                  <a:lnTo>
                    <a:pt x="548386" y="243332"/>
                  </a:lnTo>
                  <a:lnTo>
                    <a:pt x="551180" y="245237"/>
                  </a:lnTo>
                  <a:lnTo>
                    <a:pt x="552958" y="247904"/>
                  </a:lnTo>
                  <a:lnTo>
                    <a:pt x="553847" y="251587"/>
                  </a:lnTo>
                  <a:lnTo>
                    <a:pt x="553847" y="144526"/>
                  </a:lnTo>
                  <a:lnTo>
                    <a:pt x="522986" y="144526"/>
                  </a:lnTo>
                  <a:lnTo>
                    <a:pt x="513080" y="143637"/>
                  </a:lnTo>
                  <a:lnTo>
                    <a:pt x="479552" y="115316"/>
                  </a:lnTo>
                  <a:lnTo>
                    <a:pt x="475869" y="97028"/>
                  </a:lnTo>
                  <a:lnTo>
                    <a:pt x="475869" y="0"/>
                  </a:lnTo>
                  <a:lnTo>
                    <a:pt x="80772" y="0"/>
                  </a:lnTo>
                  <a:lnTo>
                    <a:pt x="57150" y="29337"/>
                  </a:lnTo>
                  <a:lnTo>
                    <a:pt x="57150" y="665988"/>
                  </a:lnTo>
                  <a:lnTo>
                    <a:pt x="86233" y="695325"/>
                  </a:lnTo>
                  <a:lnTo>
                    <a:pt x="590042" y="695325"/>
                  </a:lnTo>
                  <a:lnTo>
                    <a:pt x="619125" y="665988"/>
                  </a:lnTo>
                  <a:lnTo>
                    <a:pt x="619125" y="520573"/>
                  </a:lnTo>
                  <a:lnTo>
                    <a:pt x="619125" y="502285"/>
                  </a:lnTo>
                  <a:lnTo>
                    <a:pt x="619125" y="242443"/>
                  </a:lnTo>
                  <a:lnTo>
                    <a:pt x="619125" y="144526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7" name="object 7"/>
            <p:cNvSpPr/>
            <p:nvPr/>
          </p:nvSpPr>
          <p:spPr>
            <a:xfrm>
              <a:off x="8763000" y="285750"/>
              <a:ext cx="123825" cy="1238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8"/>
            <p:cNvSpPr/>
            <p:nvPr/>
          </p:nvSpPr>
          <p:spPr>
            <a:xfrm>
              <a:off x="4181475" y="752475"/>
              <a:ext cx="3590925" cy="27146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9" name="object 9"/>
            <p:cNvSpPr/>
            <p:nvPr/>
          </p:nvSpPr>
          <p:spPr>
            <a:xfrm>
              <a:off x="5417438" y="2081768"/>
              <a:ext cx="633730" cy="389255"/>
            </a:xfrm>
            <a:custGeom>
              <a:avLst/>
              <a:gdLst/>
              <a:ahLst/>
              <a:cxnLst/>
              <a:rect l="l" t="t" r="r" b="b"/>
              <a:pathLst>
                <a:path w="633729" h="389255">
                  <a:moveTo>
                    <a:pt x="478050" y="336057"/>
                  </a:moveTo>
                  <a:lnTo>
                    <a:pt x="404749" y="336057"/>
                  </a:lnTo>
                  <a:lnTo>
                    <a:pt x="407288" y="336184"/>
                  </a:lnTo>
                  <a:lnTo>
                    <a:pt x="412876" y="337454"/>
                  </a:lnTo>
                  <a:lnTo>
                    <a:pt x="415798" y="338470"/>
                  </a:lnTo>
                  <a:lnTo>
                    <a:pt x="421386" y="341010"/>
                  </a:lnTo>
                  <a:lnTo>
                    <a:pt x="424180" y="342407"/>
                  </a:lnTo>
                  <a:lnTo>
                    <a:pt x="426720" y="343931"/>
                  </a:lnTo>
                  <a:lnTo>
                    <a:pt x="429387" y="345455"/>
                  </a:lnTo>
                  <a:lnTo>
                    <a:pt x="431546" y="346852"/>
                  </a:lnTo>
                  <a:lnTo>
                    <a:pt x="433324" y="348122"/>
                  </a:lnTo>
                  <a:lnTo>
                    <a:pt x="491236" y="388762"/>
                  </a:lnTo>
                  <a:lnTo>
                    <a:pt x="525907" y="339232"/>
                  </a:lnTo>
                  <a:lnTo>
                    <a:pt x="482600" y="339232"/>
                  </a:lnTo>
                  <a:lnTo>
                    <a:pt x="478050" y="336057"/>
                  </a:lnTo>
                  <a:close/>
                </a:path>
                <a:path w="633729" h="389255">
                  <a:moveTo>
                    <a:pt x="59436" y="58435"/>
                  </a:moveTo>
                  <a:lnTo>
                    <a:pt x="22478" y="72659"/>
                  </a:lnTo>
                  <a:lnTo>
                    <a:pt x="126" y="115966"/>
                  </a:lnTo>
                  <a:lnTo>
                    <a:pt x="0" y="123967"/>
                  </a:lnTo>
                  <a:lnTo>
                    <a:pt x="2794" y="139461"/>
                  </a:lnTo>
                  <a:lnTo>
                    <a:pt x="5587" y="146954"/>
                  </a:lnTo>
                  <a:lnTo>
                    <a:pt x="14224" y="160924"/>
                  </a:lnTo>
                  <a:lnTo>
                    <a:pt x="19812" y="166893"/>
                  </a:lnTo>
                  <a:lnTo>
                    <a:pt x="150240" y="258206"/>
                  </a:lnTo>
                  <a:lnTo>
                    <a:pt x="146331" y="264378"/>
                  </a:lnTo>
                  <a:lnTo>
                    <a:pt x="137484" y="300497"/>
                  </a:lnTo>
                  <a:lnTo>
                    <a:pt x="137598" y="304347"/>
                  </a:lnTo>
                  <a:lnTo>
                    <a:pt x="152138" y="342078"/>
                  </a:lnTo>
                  <a:lnTo>
                    <a:pt x="186070" y="366027"/>
                  </a:lnTo>
                  <a:lnTo>
                    <a:pt x="206486" y="369569"/>
                  </a:lnTo>
                  <a:lnTo>
                    <a:pt x="213449" y="369345"/>
                  </a:lnTo>
                  <a:lnTo>
                    <a:pt x="220472" y="368442"/>
                  </a:lnTo>
                  <a:lnTo>
                    <a:pt x="404749" y="336057"/>
                  </a:lnTo>
                  <a:lnTo>
                    <a:pt x="478050" y="336057"/>
                  </a:lnTo>
                  <a:lnTo>
                    <a:pt x="475684" y="334406"/>
                  </a:lnTo>
                  <a:lnTo>
                    <a:pt x="209931" y="334406"/>
                  </a:lnTo>
                  <a:lnTo>
                    <a:pt x="205359" y="334279"/>
                  </a:lnTo>
                  <a:lnTo>
                    <a:pt x="196087" y="332247"/>
                  </a:lnTo>
                  <a:lnTo>
                    <a:pt x="191897" y="330469"/>
                  </a:lnTo>
                  <a:lnTo>
                    <a:pt x="187960" y="327675"/>
                  </a:lnTo>
                  <a:lnTo>
                    <a:pt x="183896" y="324881"/>
                  </a:lnTo>
                  <a:lnTo>
                    <a:pt x="172593" y="295925"/>
                  </a:lnTo>
                  <a:lnTo>
                    <a:pt x="174371" y="286781"/>
                  </a:lnTo>
                  <a:lnTo>
                    <a:pt x="205486" y="263286"/>
                  </a:lnTo>
                  <a:lnTo>
                    <a:pt x="212598" y="262016"/>
                  </a:lnTo>
                  <a:lnTo>
                    <a:pt x="216408" y="261254"/>
                  </a:lnTo>
                  <a:lnTo>
                    <a:pt x="47244" y="142763"/>
                  </a:lnTo>
                  <a:lnTo>
                    <a:pt x="44196" y="140731"/>
                  </a:lnTo>
                  <a:lnTo>
                    <a:pt x="41783" y="138191"/>
                  </a:lnTo>
                  <a:lnTo>
                    <a:pt x="37973" y="132095"/>
                  </a:lnTo>
                  <a:lnTo>
                    <a:pt x="36830" y="128920"/>
                  </a:lnTo>
                  <a:lnTo>
                    <a:pt x="36195" y="125618"/>
                  </a:lnTo>
                  <a:lnTo>
                    <a:pt x="35687" y="122316"/>
                  </a:lnTo>
                  <a:lnTo>
                    <a:pt x="35687" y="118887"/>
                  </a:lnTo>
                  <a:lnTo>
                    <a:pt x="61213" y="94122"/>
                  </a:lnTo>
                  <a:lnTo>
                    <a:pt x="132380" y="94122"/>
                  </a:lnTo>
                  <a:lnTo>
                    <a:pt x="98044" y="70119"/>
                  </a:lnTo>
                  <a:lnTo>
                    <a:pt x="91059" y="65166"/>
                  </a:lnTo>
                  <a:lnTo>
                    <a:pt x="83565" y="61864"/>
                  </a:lnTo>
                  <a:lnTo>
                    <a:pt x="67437" y="58562"/>
                  </a:lnTo>
                  <a:lnTo>
                    <a:pt x="59436" y="58435"/>
                  </a:lnTo>
                  <a:close/>
                </a:path>
                <a:path w="633729" h="389255">
                  <a:moveTo>
                    <a:pt x="418830" y="35321"/>
                  </a:moveTo>
                  <a:lnTo>
                    <a:pt x="348869" y="35321"/>
                  </a:lnTo>
                  <a:lnTo>
                    <a:pt x="353440" y="36337"/>
                  </a:lnTo>
                  <a:lnTo>
                    <a:pt x="358013" y="37226"/>
                  </a:lnTo>
                  <a:lnTo>
                    <a:pt x="362331" y="39004"/>
                  </a:lnTo>
                  <a:lnTo>
                    <a:pt x="366395" y="41925"/>
                  </a:lnTo>
                  <a:lnTo>
                    <a:pt x="584073" y="194325"/>
                  </a:lnTo>
                  <a:lnTo>
                    <a:pt x="482600" y="339232"/>
                  </a:lnTo>
                  <a:lnTo>
                    <a:pt x="525907" y="339232"/>
                  </a:lnTo>
                  <a:lnTo>
                    <a:pt x="633476" y="185562"/>
                  </a:lnTo>
                  <a:lnTo>
                    <a:pt x="418830" y="35321"/>
                  </a:lnTo>
                  <a:close/>
                </a:path>
                <a:path w="633729" h="389255">
                  <a:moveTo>
                    <a:pt x="403733" y="300751"/>
                  </a:moveTo>
                  <a:lnTo>
                    <a:pt x="399796" y="301005"/>
                  </a:lnTo>
                  <a:lnTo>
                    <a:pt x="209931" y="334406"/>
                  </a:lnTo>
                  <a:lnTo>
                    <a:pt x="475684" y="334406"/>
                  </a:lnTo>
                  <a:lnTo>
                    <a:pt x="441833" y="310784"/>
                  </a:lnTo>
                  <a:lnTo>
                    <a:pt x="438276" y="308879"/>
                  </a:lnTo>
                  <a:lnTo>
                    <a:pt x="434213" y="307228"/>
                  </a:lnTo>
                  <a:lnTo>
                    <a:pt x="430022" y="305450"/>
                  </a:lnTo>
                  <a:lnTo>
                    <a:pt x="425703" y="304180"/>
                  </a:lnTo>
                  <a:lnTo>
                    <a:pt x="416940" y="302148"/>
                  </a:lnTo>
                  <a:lnTo>
                    <a:pt x="412496" y="301513"/>
                  </a:lnTo>
                  <a:lnTo>
                    <a:pt x="403733" y="300751"/>
                  </a:lnTo>
                  <a:close/>
                </a:path>
                <a:path w="633729" h="389255">
                  <a:moveTo>
                    <a:pt x="132380" y="94122"/>
                  </a:moveTo>
                  <a:lnTo>
                    <a:pt x="64515" y="94122"/>
                  </a:lnTo>
                  <a:lnTo>
                    <a:pt x="71500" y="95646"/>
                  </a:lnTo>
                  <a:lnTo>
                    <a:pt x="74802" y="97043"/>
                  </a:lnTo>
                  <a:lnTo>
                    <a:pt x="77724" y="99202"/>
                  </a:lnTo>
                  <a:lnTo>
                    <a:pt x="237236" y="210835"/>
                  </a:lnTo>
                  <a:lnTo>
                    <a:pt x="239268" y="212232"/>
                  </a:lnTo>
                  <a:lnTo>
                    <a:pt x="241553" y="212740"/>
                  </a:lnTo>
                  <a:lnTo>
                    <a:pt x="243839" y="212359"/>
                  </a:lnTo>
                  <a:lnTo>
                    <a:pt x="251587" y="204485"/>
                  </a:lnTo>
                  <a:lnTo>
                    <a:pt x="251078" y="202072"/>
                  </a:lnTo>
                  <a:lnTo>
                    <a:pt x="250698" y="199659"/>
                  </a:lnTo>
                  <a:lnTo>
                    <a:pt x="249427" y="197754"/>
                  </a:lnTo>
                  <a:lnTo>
                    <a:pt x="247396" y="196357"/>
                  </a:lnTo>
                  <a:lnTo>
                    <a:pt x="196723" y="160797"/>
                  </a:lnTo>
                  <a:lnTo>
                    <a:pt x="221231" y="125872"/>
                  </a:lnTo>
                  <a:lnTo>
                    <a:pt x="177800" y="125872"/>
                  </a:lnTo>
                  <a:lnTo>
                    <a:pt x="132380" y="94122"/>
                  </a:lnTo>
                  <a:close/>
                </a:path>
                <a:path w="633729" h="389255">
                  <a:moveTo>
                    <a:pt x="258068" y="117363"/>
                  </a:moveTo>
                  <a:lnTo>
                    <a:pt x="227202" y="117363"/>
                  </a:lnTo>
                  <a:lnTo>
                    <a:pt x="277875" y="152923"/>
                  </a:lnTo>
                  <a:lnTo>
                    <a:pt x="279908" y="154320"/>
                  </a:lnTo>
                  <a:lnTo>
                    <a:pt x="282066" y="154828"/>
                  </a:lnTo>
                  <a:lnTo>
                    <a:pt x="284480" y="154320"/>
                  </a:lnTo>
                  <a:lnTo>
                    <a:pt x="286893" y="153939"/>
                  </a:lnTo>
                  <a:lnTo>
                    <a:pt x="288798" y="152669"/>
                  </a:lnTo>
                  <a:lnTo>
                    <a:pt x="290195" y="150764"/>
                  </a:lnTo>
                  <a:lnTo>
                    <a:pt x="291591" y="148732"/>
                  </a:lnTo>
                  <a:lnTo>
                    <a:pt x="292100" y="146446"/>
                  </a:lnTo>
                  <a:lnTo>
                    <a:pt x="291719" y="144033"/>
                  </a:lnTo>
                  <a:lnTo>
                    <a:pt x="291211" y="141620"/>
                  </a:lnTo>
                  <a:lnTo>
                    <a:pt x="290068" y="139715"/>
                  </a:lnTo>
                  <a:lnTo>
                    <a:pt x="288036" y="138318"/>
                  </a:lnTo>
                  <a:lnTo>
                    <a:pt x="258068" y="117363"/>
                  </a:lnTo>
                  <a:close/>
                </a:path>
                <a:path w="633729" h="389255">
                  <a:moveTo>
                    <a:pt x="273298" y="37820"/>
                  </a:moveTo>
                  <a:lnTo>
                    <a:pt x="231012" y="54149"/>
                  </a:lnTo>
                  <a:lnTo>
                    <a:pt x="177800" y="125872"/>
                  </a:lnTo>
                  <a:lnTo>
                    <a:pt x="221231" y="125872"/>
                  </a:lnTo>
                  <a:lnTo>
                    <a:pt x="227202" y="117363"/>
                  </a:lnTo>
                  <a:lnTo>
                    <a:pt x="258068" y="117363"/>
                  </a:lnTo>
                  <a:lnTo>
                    <a:pt x="237362" y="102885"/>
                  </a:lnTo>
                  <a:lnTo>
                    <a:pt x="247523" y="88280"/>
                  </a:lnTo>
                  <a:lnTo>
                    <a:pt x="250316" y="84343"/>
                  </a:lnTo>
                  <a:lnTo>
                    <a:pt x="253746" y="81041"/>
                  </a:lnTo>
                  <a:lnTo>
                    <a:pt x="257683" y="78628"/>
                  </a:lnTo>
                  <a:lnTo>
                    <a:pt x="261620" y="76088"/>
                  </a:lnTo>
                  <a:lnTo>
                    <a:pt x="265811" y="74437"/>
                  </a:lnTo>
                  <a:lnTo>
                    <a:pt x="274700" y="72913"/>
                  </a:lnTo>
                  <a:lnTo>
                    <a:pt x="318343" y="72913"/>
                  </a:lnTo>
                  <a:lnTo>
                    <a:pt x="306959" y="64912"/>
                  </a:lnTo>
                  <a:lnTo>
                    <a:pt x="316991" y="50561"/>
                  </a:lnTo>
                  <a:lnTo>
                    <a:pt x="319786" y="46497"/>
                  </a:lnTo>
                  <a:lnTo>
                    <a:pt x="323214" y="43322"/>
                  </a:lnTo>
                  <a:lnTo>
                    <a:pt x="327151" y="40909"/>
                  </a:lnTo>
                  <a:lnTo>
                    <a:pt x="331215" y="38496"/>
                  </a:lnTo>
                  <a:lnTo>
                    <a:pt x="332505" y="37988"/>
                  </a:lnTo>
                  <a:lnTo>
                    <a:pt x="282701" y="37988"/>
                  </a:lnTo>
                  <a:lnTo>
                    <a:pt x="273298" y="37820"/>
                  </a:lnTo>
                  <a:close/>
                </a:path>
                <a:path w="633729" h="389255">
                  <a:moveTo>
                    <a:pt x="318343" y="72913"/>
                  </a:moveTo>
                  <a:lnTo>
                    <a:pt x="279273" y="72913"/>
                  </a:lnTo>
                  <a:lnTo>
                    <a:pt x="283845" y="73929"/>
                  </a:lnTo>
                  <a:lnTo>
                    <a:pt x="288416" y="74818"/>
                  </a:lnTo>
                  <a:lnTo>
                    <a:pt x="292735" y="76596"/>
                  </a:lnTo>
                  <a:lnTo>
                    <a:pt x="296799" y="79517"/>
                  </a:lnTo>
                  <a:lnTo>
                    <a:pt x="333121" y="104917"/>
                  </a:lnTo>
                  <a:lnTo>
                    <a:pt x="335152" y="106314"/>
                  </a:lnTo>
                  <a:lnTo>
                    <a:pt x="337312" y="106822"/>
                  </a:lnTo>
                  <a:lnTo>
                    <a:pt x="339725" y="106441"/>
                  </a:lnTo>
                  <a:lnTo>
                    <a:pt x="342138" y="105933"/>
                  </a:lnTo>
                  <a:lnTo>
                    <a:pt x="344043" y="104790"/>
                  </a:lnTo>
                  <a:lnTo>
                    <a:pt x="346837" y="100726"/>
                  </a:lnTo>
                  <a:lnTo>
                    <a:pt x="347345" y="98567"/>
                  </a:lnTo>
                  <a:lnTo>
                    <a:pt x="346963" y="96154"/>
                  </a:lnTo>
                  <a:lnTo>
                    <a:pt x="346456" y="93741"/>
                  </a:lnTo>
                  <a:lnTo>
                    <a:pt x="345313" y="91836"/>
                  </a:lnTo>
                  <a:lnTo>
                    <a:pt x="343281" y="90439"/>
                  </a:lnTo>
                  <a:lnTo>
                    <a:pt x="318343" y="72913"/>
                  </a:lnTo>
                  <a:close/>
                </a:path>
                <a:path w="633729" h="389255">
                  <a:moveTo>
                    <a:pt x="347376" y="0"/>
                  </a:moveTo>
                  <a:lnTo>
                    <a:pt x="308483" y="10810"/>
                  </a:lnTo>
                  <a:lnTo>
                    <a:pt x="282701" y="37988"/>
                  </a:lnTo>
                  <a:lnTo>
                    <a:pt x="332505" y="37988"/>
                  </a:lnTo>
                  <a:lnTo>
                    <a:pt x="335407" y="36845"/>
                  </a:lnTo>
                  <a:lnTo>
                    <a:pt x="344424" y="35321"/>
                  </a:lnTo>
                  <a:lnTo>
                    <a:pt x="418830" y="35321"/>
                  </a:lnTo>
                  <a:lnTo>
                    <a:pt x="386714" y="12842"/>
                  </a:lnTo>
                  <a:lnTo>
                    <a:pt x="354206" y="442"/>
                  </a:lnTo>
                  <a:lnTo>
                    <a:pt x="347376" y="0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743695" y="4773504"/>
            <a:ext cx="27305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1" i="0" kern="1200">
                <a:solidFill>
                  <a:srgbClr val="FFB60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0"/>
              </a:spcBef>
            </a:pPr>
            <a:fld id="{81D60167-4931-47E6-BA6A-407CBD079E47}" type="slidenum">
              <a:rPr lang="en-US" spc="65" smtClean="0"/>
              <a:pPr marL="38100">
                <a:spcBef>
                  <a:spcPts val="50"/>
                </a:spcBef>
              </a:pPr>
              <a:t>10</a:t>
            </a:fld>
            <a:endParaRPr spc="87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06773"/>
            <a:ext cx="12192000" cy="6057900"/>
            <a:chOff x="0" y="228600"/>
            <a:chExt cx="9144000" cy="4543425"/>
          </a:xfrm>
        </p:grpSpPr>
        <p:sp>
          <p:nvSpPr>
            <p:cNvPr id="3" name="object 3"/>
            <p:cNvSpPr/>
            <p:nvPr/>
          </p:nvSpPr>
          <p:spPr>
            <a:xfrm>
              <a:off x="8115300" y="228599"/>
              <a:ext cx="542925" cy="876300"/>
            </a:xfrm>
            <a:custGeom>
              <a:avLst/>
              <a:gdLst/>
              <a:ahLst/>
              <a:cxnLst/>
              <a:rect l="l" t="t" r="r" b="b"/>
              <a:pathLst>
                <a:path w="542925" h="876300">
                  <a:moveTo>
                    <a:pt x="371475" y="321818"/>
                  </a:moveTo>
                  <a:lnTo>
                    <a:pt x="339344" y="349123"/>
                  </a:lnTo>
                  <a:lnTo>
                    <a:pt x="335534" y="351663"/>
                  </a:lnTo>
                  <a:lnTo>
                    <a:pt x="330454" y="353060"/>
                  </a:lnTo>
                  <a:lnTo>
                    <a:pt x="326517" y="351663"/>
                  </a:lnTo>
                  <a:lnTo>
                    <a:pt x="322707" y="349123"/>
                  </a:lnTo>
                  <a:lnTo>
                    <a:pt x="271399" y="304800"/>
                  </a:lnTo>
                  <a:lnTo>
                    <a:pt x="220218" y="349123"/>
                  </a:lnTo>
                  <a:lnTo>
                    <a:pt x="216281" y="351663"/>
                  </a:lnTo>
                  <a:lnTo>
                    <a:pt x="212471" y="353060"/>
                  </a:lnTo>
                  <a:lnTo>
                    <a:pt x="207391" y="351663"/>
                  </a:lnTo>
                  <a:lnTo>
                    <a:pt x="203581" y="349123"/>
                  </a:lnTo>
                  <a:lnTo>
                    <a:pt x="171450" y="321818"/>
                  </a:lnTo>
                  <a:lnTo>
                    <a:pt x="240665" y="647700"/>
                  </a:lnTo>
                  <a:lnTo>
                    <a:pt x="302133" y="647700"/>
                  </a:lnTo>
                  <a:lnTo>
                    <a:pt x="371475" y="321818"/>
                  </a:lnTo>
                  <a:close/>
                </a:path>
                <a:path w="542925" h="876300">
                  <a:moveTo>
                    <a:pt x="380949" y="743013"/>
                  </a:moveTo>
                  <a:lnTo>
                    <a:pt x="171450" y="743013"/>
                  </a:lnTo>
                  <a:lnTo>
                    <a:pt x="171450" y="790575"/>
                  </a:lnTo>
                  <a:lnTo>
                    <a:pt x="380949" y="790575"/>
                  </a:lnTo>
                  <a:lnTo>
                    <a:pt x="380949" y="743013"/>
                  </a:lnTo>
                  <a:close/>
                </a:path>
                <a:path w="542925" h="876300">
                  <a:moveTo>
                    <a:pt x="380949" y="666813"/>
                  </a:moveTo>
                  <a:lnTo>
                    <a:pt x="171450" y="666813"/>
                  </a:lnTo>
                  <a:lnTo>
                    <a:pt x="171450" y="714375"/>
                  </a:lnTo>
                  <a:lnTo>
                    <a:pt x="380949" y="714375"/>
                  </a:lnTo>
                  <a:lnTo>
                    <a:pt x="380949" y="666813"/>
                  </a:lnTo>
                  <a:close/>
                </a:path>
                <a:path w="542925" h="876300">
                  <a:moveTo>
                    <a:pt x="381000" y="809625"/>
                  </a:moveTo>
                  <a:lnTo>
                    <a:pt x="171450" y="809625"/>
                  </a:lnTo>
                  <a:lnTo>
                    <a:pt x="171450" y="819150"/>
                  </a:lnTo>
                  <a:lnTo>
                    <a:pt x="267462" y="874903"/>
                  </a:lnTo>
                  <a:lnTo>
                    <a:pt x="276225" y="876300"/>
                  </a:lnTo>
                  <a:lnTo>
                    <a:pt x="284988" y="874903"/>
                  </a:lnTo>
                  <a:lnTo>
                    <a:pt x="363601" y="846328"/>
                  </a:lnTo>
                  <a:lnTo>
                    <a:pt x="381000" y="819150"/>
                  </a:lnTo>
                  <a:lnTo>
                    <a:pt x="381000" y="809625"/>
                  </a:lnTo>
                  <a:close/>
                </a:path>
                <a:path w="542925" h="876300">
                  <a:moveTo>
                    <a:pt x="542925" y="270637"/>
                  </a:moveTo>
                  <a:lnTo>
                    <a:pt x="536448" y="215519"/>
                  </a:lnTo>
                  <a:lnTo>
                    <a:pt x="520954" y="165481"/>
                  </a:lnTo>
                  <a:lnTo>
                    <a:pt x="496570" y="119253"/>
                  </a:lnTo>
                  <a:lnTo>
                    <a:pt x="463169" y="79502"/>
                  </a:lnTo>
                  <a:lnTo>
                    <a:pt x="423291" y="46228"/>
                  </a:lnTo>
                  <a:lnTo>
                    <a:pt x="376936" y="21844"/>
                  </a:lnTo>
                  <a:lnTo>
                    <a:pt x="325501" y="5207"/>
                  </a:lnTo>
                  <a:lnTo>
                    <a:pt x="271526" y="0"/>
                  </a:lnTo>
                  <a:lnTo>
                    <a:pt x="243205" y="1270"/>
                  </a:lnTo>
                  <a:lnTo>
                    <a:pt x="190373" y="12827"/>
                  </a:lnTo>
                  <a:lnTo>
                    <a:pt x="142875" y="33401"/>
                  </a:lnTo>
                  <a:lnTo>
                    <a:pt x="99060" y="61595"/>
                  </a:lnTo>
                  <a:lnTo>
                    <a:pt x="63119" y="98806"/>
                  </a:lnTo>
                  <a:lnTo>
                    <a:pt x="33528" y="141097"/>
                  </a:lnTo>
                  <a:lnTo>
                    <a:pt x="12954" y="189865"/>
                  </a:lnTo>
                  <a:lnTo>
                    <a:pt x="2667" y="242443"/>
                  </a:lnTo>
                  <a:lnTo>
                    <a:pt x="0" y="270637"/>
                  </a:lnTo>
                  <a:lnTo>
                    <a:pt x="2667" y="298831"/>
                  </a:lnTo>
                  <a:lnTo>
                    <a:pt x="12954" y="351409"/>
                  </a:lnTo>
                  <a:lnTo>
                    <a:pt x="33528" y="397637"/>
                  </a:lnTo>
                  <a:lnTo>
                    <a:pt x="57912" y="438658"/>
                  </a:lnTo>
                  <a:lnTo>
                    <a:pt x="100330" y="500253"/>
                  </a:lnTo>
                  <a:lnTo>
                    <a:pt x="126111" y="543814"/>
                  </a:lnTo>
                  <a:lnTo>
                    <a:pt x="137668" y="566928"/>
                  </a:lnTo>
                  <a:lnTo>
                    <a:pt x="147955" y="592455"/>
                  </a:lnTo>
                  <a:lnTo>
                    <a:pt x="156972" y="619506"/>
                  </a:lnTo>
                  <a:lnTo>
                    <a:pt x="163449" y="647700"/>
                  </a:lnTo>
                  <a:lnTo>
                    <a:pt x="214884" y="647700"/>
                  </a:lnTo>
                  <a:lnTo>
                    <a:pt x="171069" y="446278"/>
                  </a:lnTo>
                  <a:lnTo>
                    <a:pt x="140208" y="296291"/>
                  </a:lnTo>
                  <a:lnTo>
                    <a:pt x="140208" y="289814"/>
                  </a:lnTo>
                  <a:lnTo>
                    <a:pt x="142875" y="284734"/>
                  </a:lnTo>
                  <a:lnTo>
                    <a:pt x="146685" y="282194"/>
                  </a:lnTo>
                  <a:lnTo>
                    <a:pt x="151892" y="280924"/>
                  </a:lnTo>
                  <a:lnTo>
                    <a:pt x="155702" y="280924"/>
                  </a:lnTo>
                  <a:lnTo>
                    <a:pt x="160909" y="283464"/>
                  </a:lnTo>
                  <a:lnTo>
                    <a:pt x="212344" y="328295"/>
                  </a:lnTo>
                  <a:lnTo>
                    <a:pt x="262509" y="283464"/>
                  </a:lnTo>
                  <a:lnTo>
                    <a:pt x="267589" y="280924"/>
                  </a:lnTo>
                  <a:lnTo>
                    <a:pt x="275336" y="280924"/>
                  </a:lnTo>
                  <a:lnTo>
                    <a:pt x="280416" y="283464"/>
                  </a:lnTo>
                  <a:lnTo>
                    <a:pt x="330708" y="328295"/>
                  </a:lnTo>
                  <a:lnTo>
                    <a:pt x="382016" y="283464"/>
                  </a:lnTo>
                  <a:lnTo>
                    <a:pt x="387223" y="280924"/>
                  </a:lnTo>
                  <a:lnTo>
                    <a:pt x="391033" y="280924"/>
                  </a:lnTo>
                  <a:lnTo>
                    <a:pt x="396240" y="282194"/>
                  </a:lnTo>
                  <a:lnTo>
                    <a:pt x="400050" y="284734"/>
                  </a:lnTo>
                  <a:lnTo>
                    <a:pt x="402717" y="289814"/>
                  </a:lnTo>
                  <a:lnTo>
                    <a:pt x="402717" y="296291"/>
                  </a:lnTo>
                  <a:lnTo>
                    <a:pt x="371856" y="446278"/>
                  </a:lnTo>
                  <a:lnTo>
                    <a:pt x="328041" y="647700"/>
                  </a:lnTo>
                  <a:lnTo>
                    <a:pt x="379603" y="647700"/>
                  </a:lnTo>
                  <a:lnTo>
                    <a:pt x="394970" y="592455"/>
                  </a:lnTo>
                  <a:lnTo>
                    <a:pt x="416814" y="543814"/>
                  </a:lnTo>
                  <a:lnTo>
                    <a:pt x="442595" y="500253"/>
                  </a:lnTo>
                  <a:lnTo>
                    <a:pt x="485013" y="438658"/>
                  </a:lnTo>
                  <a:lnTo>
                    <a:pt x="497840" y="418084"/>
                  </a:lnTo>
                  <a:lnTo>
                    <a:pt x="520954" y="374523"/>
                  </a:lnTo>
                  <a:lnTo>
                    <a:pt x="536448" y="325755"/>
                  </a:lnTo>
                  <a:lnTo>
                    <a:pt x="540385" y="298831"/>
                  </a:lnTo>
                  <a:lnTo>
                    <a:pt x="542925" y="270637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47800"/>
              <a:ext cx="9143999" cy="304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68823" y="942915"/>
            <a:ext cx="4133427" cy="756617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40"/>
              </a:spcBef>
            </a:pPr>
            <a:r>
              <a:rPr sz="4800" spc="-73" dirty="0"/>
              <a:t>For</a:t>
            </a:r>
            <a:r>
              <a:rPr sz="4800" spc="-247" dirty="0"/>
              <a:t> </a:t>
            </a:r>
            <a:r>
              <a:rPr sz="4800" spc="-127" dirty="0"/>
              <a:t>Example…</a:t>
            </a:r>
            <a:endParaRPr sz="4800"/>
          </a:p>
        </p:txBody>
      </p:sp>
      <p:sp>
        <p:nvSpPr>
          <p:cNvPr id="6" name="object 6"/>
          <p:cNvSpPr txBox="1"/>
          <p:nvPr/>
        </p:nvSpPr>
        <p:spPr>
          <a:xfrm>
            <a:off x="961390" y="2710265"/>
            <a:ext cx="1327573" cy="308696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 marL="16933">
              <a:spcBef>
                <a:spcPts val="167"/>
              </a:spcBef>
            </a:pPr>
            <a:r>
              <a:rPr sz="1867" spc="13" dirty="0">
                <a:latin typeface="Arial"/>
                <a:cs typeface="Arial"/>
              </a:rPr>
              <a:t>Registration</a:t>
            </a:r>
            <a:endParaRPr sz="1867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17587" y="2736342"/>
            <a:ext cx="3238500" cy="308696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 marL="16933">
              <a:spcBef>
                <a:spcPts val="167"/>
              </a:spcBef>
            </a:pPr>
            <a:r>
              <a:rPr sz="1867" spc="20" dirty="0">
                <a:latin typeface="Arial"/>
                <a:cs typeface="Arial"/>
              </a:rPr>
              <a:t>Pond </a:t>
            </a:r>
            <a:r>
              <a:rPr sz="1867" spc="13" dirty="0">
                <a:latin typeface="Arial"/>
                <a:cs typeface="Arial"/>
              </a:rPr>
              <a:t>Conference</a:t>
            </a:r>
            <a:r>
              <a:rPr sz="1867" spc="-280" dirty="0">
                <a:latin typeface="Arial"/>
                <a:cs typeface="Arial"/>
              </a:rPr>
              <a:t> </a:t>
            </a:r>
            <a:r>
              <a:rPr sz="1867" spc="7" dirty="0">
                <a:latin typeface="Arial"/>
                <a:cs typeface="Arial"/>
              </a:rPr>
              <a:t>Registration</a:t>
            </a:r>
            <a:endParaRPr sz="1867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8823" y="3523742"/>
            <a:ext cx="4523739" cy="308696"/>
          </a:xfrm>
          <a:prstGeom prst="rect">
            <a:avLst/>
          </a:prstGeom>
        </p:spPr>
        <p:txBody>
          <a:bodyPr vert="horz" wrap="square" lIns="0" tIns="21167" rIns="0" bIns="0" rtlCol="0" anchor="t">
            <a:spAutoFit/>
          </a:bodyPr>
          <a:lstStyle/>
          <a:p>
            <a:pPr marL="16933">
              <a:spcBef>
                <a:spcPts val="167"/>
              </a:spcBef>
            </a:pPr>
            <a:r>
              <a:rPr lang="en-US" sz="1867" spc="-93" dirty="0">
                <a:latin typeface="Arial"/>
                <a:cs typeface="Arial"/>
              </a:rPr>
              <a:t>Spring </a:t>
            </a:r>
            <a:r>
              <a:rPr lang="en-US" sz="1867" spc="47" dirty="0">
                <a:latin typeface="Arial"/>
                <a:cs typeface="Arial"/>
              </a:rPr>
              <a:t>2024</a:t>
            </a:r>
            <a:r>
              <a:rPr sz="1867" spc="-187" dirty="0">
                <a:latin typeface="Arial"/>
                <a:cs typeface="Arial"/>
              </a:rPr>
              <a:t> </a:t>
            </a:r>
            <a:r>
              <a:rPr sz="1867" dirty="0">
                <a:latin typeface="Arial"/>
                <a:cs typeface="Arial"/>
              </a:rPr>
              <a:t>Travel</a:t>
            </a:r>
            <a:r>
              <a:rPr sz="1867" spc="-152" dirty="0">
                <a:latin typeface="Arial"/>
                <a:cs typeface="Arial"/>
              </a:rPr>
              <a:t> </a:t>
            </a:r>
            <a:r>
              <a:rPr sz="1867" spc="-13" dirty="0">
                <a:latin typeface="Arial"/>
                <a:cs typeface="Arial"/>
              </a:rPr>
              <a:t>Grant</a:t>
            </a:r>
            <a:r>
              <a:rPr sz="1867" spc="40" dirty="0">
                <a:latin typeface="Arial"/>
                <a:cs typeface="Arial"/>
              </a:rPr>
              <a:t> FROGS</a:t>
            </a:r>
            <a:r>
              <a:rPr sz="1867" spc="-200" dirty="0">
                <a:latin typeface="Arial"/>
                <a:cs typeface="Arial"/>
              </a:rPr>
              <a:t> </a:t>
            </a:r>
            <a:r>
              <a:rPr sz="1867" spc="-20" dirty="0">
                <a:latin typeface="Arial"/>
                <a:cs typeface="Arial"/>
              </a:rPr>
              <a:t>at</a:t>
            </a:r>
            <a:r>
              <a:rPr sz="1867" spc="-53" dirty="0">
                <a:latin typeface="Arial"/>
                <a:cs typeface="Arial"/>
              </a:rPr>
              <a:t> </a:t>
            </a:r>
            <a:r>
              <a:rPr sz="1867" spc="33" dirty="0">
                <a:latin typeface="Arial"/>
                <a:cs typeface="Arial"/>
              </a:rPr>
              <a:t>UWM</a:t>
            </a:r>
            <a:endParaRPr sz="1867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01479" y="3523742"/>
            <a:ext cx="452967" cy="308696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 marL="16933">
              <a:spcBef>
                <a:spcPts val="167"/>
              </a:spcBef>
            </a:pPr>
            <a:r>
              <a:rPr sz="1867" spc="60" dirty="0">
                <a:latin typeface="Arial"/>
                <a:cs typeface="Arial"/>
              </a:rPr>
              <a:t>$60</a:t>
            </a:r>
            <a:endParaRPr sz="1867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06916" y="5285316"/>
            <a:ext cx="567267" cy="287867"/>
            <a:chOff x="230187" y="3963987"/>
            <a:chExt cx="425450" cy="215900"/>
          </a:xfrm>
        </p:grpSpPr>
        <p:sp>
          <p:nvSpPr>
            <p:cNvPr id="11" name="object 11"/>
            <p:cNvSpPr/>
            <p:nvPr/>
          </p:nvSpPr>
          <p:spPr>
            <a:xfrm>
              <a:off x="242887" y="3976687"/>
              <a:ext cx="400050" cy="190500"/>
            </a:xfrm>
            <a:custGeom>
              <a:avLst/>
              <a:gdLst/>
              <a:ahLst/>
              <a:cxnLst/>
              <a:rect l="l" t="t" r="r" b="b"/>
              <a:pathLst>
                <a:path w="400050" h="190500">
                  <a:moveTo>
                    <a:pt x="40005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400050" y="19050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2" name="object 12"/>
            <p:cNvSpPr/>
            <p:nvPr/>
          </p:nvSpPr>
          <p:spPr>
            <a:xfrm>
              <a:off x="242887" y="3976687"/>
              <a:ext cx="400050" cy="190500"/>
            </a:xfrm>
            <a:custGeom>
              <a:avLst/>
              <a:gdLst/>
              <a:ahLst/>
              <a:cxnLst/>
              <a:rect l="l" t="t" r="r" b="b"/>
              <a:pathLst>
                <a:path w="400050" h="190500">
                  <a:moveTo>
                    <a:pt x="0" y="190500"/>
                  </a:moveTo>
                  <a:lnTo>
                    <a:pt x="400050" y="190500"/>
                  </a:lnTo>
                  <a:lnTo>
                    <a:pt x="400050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61389" y="4493683"/>
            <a:ext cx="1806787" cy="1180794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 marL="376757">
              <a:spcBef>
                <a:spcPts val="167"/>
              </a:spcBef>
            </a:pPr>
            <a:r>
              <a:rPr sz="1867" spc="13" dirty="0">
                <a:latin typeface="Arial"/>
                <a:cs typeface="Arial"/>
              </a:rPr>
              <a:t>PondReg.pdf</a:t>
            </a:r>
            <a:endParaRPr sz="1867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33">
              <a:latin typeface="Arial"/>
              <a:cs typeface="Arial"/>
            </a:endParaRPr>
          </a:p>
          <a:p>
            <a:pPr>
              <a:spcBef>
                <a:spcPts val="13"/>
              </a:spcBef>
            </a:pPr>
            <a:endParaRPr sz="1667">
              <a:latin typeface="Arial"/>
              <a:cs typeface="Arial"/>
            </a:endParaRPr>
          </a:p>
          <a:p>
            <a:pPr marL="16933"/>
            <a:r>
              <a:rPr sz="1867" spc="60" dirty="0">
                <a:latin typeface="Arial"/>
                <a:cs typeface="Arial"/>
              </a:rPr>
              <a:t>$60</a:t>
            </a:r>
            <a:endParaRPr sz="1867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58260" y="6364673"/>
            <a:ext cx="365760" cy="26509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50799">
              <a:spcBef>
                <a:spcPts val="67"/>
              </a:spcBef>
            </a:pPr>
            <a:fld id="{81D60167-4931-47E6-BA6A-407CBD079E47}" type="slidenum">
              <a:rPr sz="1667" b="1" spc="80" dirty="0">
                <a:solidFill>
                  <a:srgbClr val="FFB600"/>
                </a:solidFill>
                <a:latin typeface="Arial"/>
                <a:cs typeface="Arial"/>
              </a:rPr>
              <a:pPr marL="50799">
                <a:spcBef>
                  <a:spcPts val="67"/>
                </a:spcBef>
              </a:pPr>
              <a:t>11</a:t>
            </a:fld>
            <a:endParaRPr sz="1667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8035" y="1009733"/>
            <a:ext cx="5575300" cy="4368800"/>
          </a:xfrm>
          <a:custGeom>
            <a:avLst/>
            <a:gdLst/>
            <a:ahLst/>
            <a:cxnLst/>
            <a:rect l="l" t="t" r="r" b="b"/>
            <a:pathLst>
              <a:path w="4181475" h="3276600">
                <a:moveTo>
                  <a:pt x="2091689" y="67690"/>
                </a:moveTo>
                <a:lnTo>
                  <a:pt x="2095627" y="69596"/>
                </a:lnTo>
                <a:lnTo>
                  <a:pt x="2101596" y="71627"/>
                </a:lnTo>
                <a:lnTo>
                  <a:pt x="2103501" y="77597"/>
                </a:lnTo>
                <a:lnTo>
                  <a:pt x="2105533" y="81661"/>
                </a:lnTo>
                <a:lnTo>
                  <a:pt x="2103501" y="87629"/>
                </a:lnTo>
                <a:lnTo>
                  <a:pt x="2101596" y="93599"/>
                </a:lnTo>
                <a:lnTo>
                  <a:pt x="2095627" y="95503"/>
                </a:lnTo>
                <a:lnTo>
                  <a:pt x="2091689" y="97536"/>
                </a:lnTo>
                <a:lnTo>
                  <a:pt x="2085721" y="95503"/>
                </a:lnTo>
                <a:lnTo>
                  <a:pt x="2079752" y="93599"/>
                </a:lnTo>
                <a:lnTo>
                  <a:pt x="2077847" y="87629"/>
                </a:lnTo>
                <a:lnTo>
                  <a:pt x="2075814" y="81661"/>
                </a:lnTo>
                <a:lnTo>
                  <a:pt x="2077847" y="77597"/>
                </a:lnTo>
                <a:lnTo>
                  <a:pt x="2079752" y="71627"/>
                </a:lnTo>
                <a:lnTo>
                  <a:pt x="2085721" y="69596"/>
                </a:lnTo>
                <a:lnTo>
                  <a:pt x="2091689" y="67690"/>
                </a:lnTo>
                <a:close/>
              </a:path>
              <a:path w="4181475" h="3276600">
                <a:moveTo>
                  <a:pt x="4009263" y="173227"/>
                </a:moveTo>
                <a:lnTo>
                  <a:pt x="4011168" y="175260"/>
                </a:lnTo>
                <a:lnTo>
                  <a:pt x="4011168" y="2629154"/>
                </a:lnTo>
                <a:lnTo>
                  <a:pt x="172085" y="2629154"/>
                </a:lnTo>
                <a:lnTo>
                  <a:pt x="172085" y="175260"/>
                </a:lnTo>
                <a:lnTo>
                  <a:pt x="172085" y="173227"/>
                </a:lnTo>
                <a:lnTo>
                  <a:pt x="4009263" y="173227"/>
                </a:lnTo>
                <a:close/>
              </a:path>
              <a:path w="4181475" h="3276600">
                <a:moveTo>
                  <a:pt x="102870" y="0"/>
                </a:moveTo>
                <a:lnTo>
                  <a:pt x="51435" y="19812"/>
                </a:lnTo>
                <a:lnTo>
                  <a:pt x="19685" y="51688"/>
                </a:lnTo>
                <a:lnTo>
                  <a:pt x="1904" y="93599"/>
                </a:lnTo>
                <a:lnTo>
                  <a:pt x="0" y="105537"/>
                </a:lnTo>
                <a:lnTo>
                  <a:pt x="0" y="117475"/>
                </a:lnTo>
                <a:lnTo>
                  <a:pt x="0" y="2686939"/>
                </a:lnTo>
                <a:lnTo>
                  <a:pt x="0" y="2698877"/>
                </a:lnTo>
                <a:lnTo>
                  <a:pt x="1904" y="2708910"/>
                </a:lnTo>
                <a:lnTo>
                  <a:pt x="19685" y="2750693"/>
                </a:lnTo>
                <a:lnTo>
                  <a:pt x="51435" y="2782570"/>
                </a:lnTo>
                <a:lnTo>
                  <a:pt x="92963" y="2800477"/>
                </a:lnTo>
                <a:lnTo>
                  <a:pt x="102870" y="2802509"/>
                </a:lnTo>
                <a:lnTo>
                  <a:pt x="4078478" y="2802509"/>
                </a:lnTo>
                <a:lnTo>
                  <a:pt x="4131945" y="2782570"/>
                </a:lnTo>
                <a:lnTo>
                  <a:pt x="4161663" y="2750693"/>
                </a:lnTo>
                <a:lnTo>
                  <a:pt x="4179443" y="2708910"/>
                </a:lnTo>
                <a:lnTo>
                  <a:pt x="4181475" y="2698877"/>
                </a:lnTo>
                <a:lnTo>
                  <a:pt x="4181475" y="2686939"/>
                </a:lnTo>
                <a:lnTo>
                  <a:pt x="4181475" y="117475"/>
                </a:lnTo>
                <a:lnTo>
                  <a:pt x="4181475" y="105537"/>
                </a:lnTo>
                <a:lnTo>
                  <a:pt x="4179443" y="93599"/>
                </a:lnTo>
                <a:lnTo>
                  <a:pt x="4161663" y="51688"/>
                </a:lnTo>
                <a:lnTo>
                  <a:pt x="4131945" y="19812"/>
                </a:lnTo>
                <a:lnTo>
                  <a:pt x="4090416" y="1904"/>
                </a:lnTo>
                <a:lnTo>
                  <a:pt x="4078478" y="0"/>
                </a:lnTo>
                <a:lnTo>
                  <a:pt x="102870" y="0"/>
                </a:lnTo>
                <a:close/>
              </a:path>
              <a:path w="4181475" h="3276600">
                <a:moveTo>
                  <a:pt x="1612773" y="2808478"/>
                </a:moveTo>
                <a:lnTo>
                  <a:pt x="1604899" y="2904109"/>
                </a:lnTo>
                <a:lnTo>
                  <a:pt x="1594993" y="3001645"/>
                </a:lnTo>
                <a:lnTo>
                  <a:pt x="1585087" y="3089275"/>
                </a:lnTo>
                <a:lnTo>
                  <a:pt x="1573149" y="3151035"/>
                </a:lnTo>
                <a:lnTo>
                  <a:pt x="1563243" y="3190887"/>
                </a:lnTo>
                <a:lnTo>
                  <a:pt x="1509902" y="3218764"/>
                </a:lnTo>
                <a:lnTo>
                  <a:pt x="1448562" y="3228733"/>
                </a:lnTo>
                <a:lnTo>
                  <a:pt x="1401064" y="3236683"/>
                </a:lnTo>
                <a:lnTo>
                  <a:pt x="1383284" y="3240684"/>
                </a:lnTo>
                <a:lnTo>
                  <a:pt x="1373377" y="3242678"/>
                </a:lnTo>
                <a:lnTo>
                  <a:pt x="1371346" y="3244672"/>
                </a:lnTo>
                <a:lnTo>
                  <a:pt x="1371346" y="3250653"/>
                </a:lnTo>
                <a:lnTo>
                  <a:pt x="1373377" y="3252622"/>
                </a:lnTo>
                <a:lnTo>
                  <a:pt x="1387221" y="3254616"/>
                </a:lnTo>
                <a:lnTo>
                  <a:pt x="1410970" y="3256610"/>
                </a:lnTo>
                <a:lnTo>
                  <a:pt x="1497964" y="3258604"/>
                </a:lnTo>
                <a:lnTo>
                  <a:pt x="1634489" y="3260598"/>
                </a:lnTo>
                <a:lnTo>
                  <a:pt x="2538857" y="3260598"/>
                </a:lnTo>
                <a:lnTo>
                  <a:pt x="2673477" y="3258604"/>
                </a:lnTo>
                <a:lnTo>
                  <a:pt x="2760599" y="3256610"/>
                </a:lnTo>
                <a:lnTo>
                  <a:pt x="2800096" y="3252622"/>
                </a:lnTo>
                <a:lnTo>
                  <a:pt x="2802128" y="3250653"/>
                </a:lnTo>
                <a:lnTo>
                  <a:pt x="2802128" y="3244672"/>
                </a:lnTo>
                <a:lnTo>
                  <a:pt x="2800096" y="3242678"/>
                </a:lnTo>
                <a:lnTo>
                  <a:pt x="2790190" y="3240684"/>
                </a:lnTo>
                <a:lnTo>
                  <a:pt x="2772409" y="3236683"/>
                </a:lnTo>
                <a:lnTo>
                  <a:pt x="2724912" y="3228733"/>
                </a:lnTo>
                <a:lnTo>
                  <a:pt x="2663571" y="3218764"/>
                </a:lnTo>
                <a:lnTo>
                  <a:pt x="2637917" y="3212807"/>
                </a:lnTo>
                <a:lnTo>
                  <a:pt x="2604262" y="3174949"/>
                </a:lnTo>
                <a:lnTo>
                  <a:pt x="2600325" y="3151035"/>
                </a:lnTo>
                <a:lnTo>
                  <a:pt x="2588387" y="3089275"/>
                </a:lnTo>
                <a:lnTo>
                  <a:pt x="2576449" y="3001645"/>
                </a:lnTo>
                <a:lnTo>
                  <a:pt x="2566670" y="2904109"/>
                </a:lnTo>
                <a:lnTo>
                  <a:pt x="2560701" y="2808478"/>
                </a:lnTo>
                <a:lnTo>
                  <a:pt x="1612773" y="2808478"/>
                </a:lnTo>
                <a:close/>
              </a:path>
              <a:path w="4181475" h="3276600">
                <a:moveTo>
                  <a:pt x="1383284" y="3258604"/>
                </a:moveTo>
                <a:lnTo>
                  <a:pt x="1383284" y="3260598"/>
                </a:lnTo>
                <a:lnTo>
                  <a:pt x="1383284" y="3268560"/>
                </a:lnTo>
                <a:lnTo>
                  <a:pt x="1385189" y="3270554"/>
                </a:lnTo>
                <a:lnTo>
                  <a:pt x="1422781" y="3272548"/>
                </a:lnTo>
                <a:lnTo>
                  <a:pt x="1529714" y="3274542"/>
                </a:lnTo>
                <a:lnTo>
                  <a:pt x="1818639" y="3276536"/>
                </a:lnTo>
                <a:lnTo>
                  <a:pt x="2354834" y="3276536"/>
                </a:lnTo>
                <a:lnTo>
                  <a:pt x="2641854" y="3274542"/>
                </a:lnTo>
                <a:lnTo>
                  <a:pt x="2750693" y="3272548"/>
                </a:lnTo>
                <a:lnTo>
                  <a:pt x="2788284" y="3270554"/>
                </a:lnTo>
                <a:lnTo>
                  <a:pt x="2790190" y="3268560"/>
                </a:lnTo>
                <a:lnTo>
                  <a:pt x="2790190" y="3260598"/>
                </a:lnTo>
                <a:lnTo>
                  <a:pt x="2788284" y="3258604"/>
                </a:lnTo>
                <a:lnTo>
                  <a:pt x="2742692" y="3260598"/>
                </a:lnTo>
                <a:lnTo>
                  <a:pt x="2659633" y="3262604"/>
                </a:lnTo>
                <a:lnTo>
                  <a:pt x="2356866" y="3264598"/>
                </a:lnTo>
                <a:lnTo>
                  <a:pt x="1816608" y="3264598"/>
                </a:lnTo>
                <a:lnTo>
                  <a:pt x="1513839" y="3262604"/>
                </a:lnTo>
                <a:lnTo>
                  <a:pt x="1430654" y="3260598"/>
                </a:lnTo>
                <a:lnTo>
                  <a:pt x="1385189" y="3258604"/>
                </a:lnTo>
                <a:lnTo>
                  <a:pt x="1383284" y="3258604"/>
                </a:lnTo>
                <a:close/>
              </a:path>
            </a:pathLst>
          </a:custGeom>
          <a:ln w="9525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9990" y="2382756"/>
            <a:ext cx="3348567" cy="756617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40"/>
              </a:spcBef>
            </a:pPr>
            <a:r>
              <a:rPr sz="4800" spc="-13" dirty="0"/>
              <a:t>TO</a:t>
            </a:r>
            <a:r>
              <a:rPr sz="4800" spc="-380" dirty="0"/>
              <a:t> </a:t>
            </a:r>
            <a:r>
              <a:rPr sz="4800" spc="-7" dirty="0"/>
              <a:t>SUBMIT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189990" y="3573357"/>
            <a:ext cx="3805767" cy="11151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4121" marR="6773" indent="-458035">
              <a:lnSpc>
                <a:spcPct val="101800"/>
              </a:lnSpc>
              <a:spcBef>
                <a:spcPts val="100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Scroll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</a:t>
            </a:r>
            <a:r>
              <a:rPr sz="1600" spc="100" dirty="0">
                <a:solidFill>
                  <a:srgbClr val="666666"/>
                </a:solidFill>
                <a:latin typeface="Trebuchet MS"/>
                <a:cs typeface="Trebuchet MS"/>
              </a:rPr>
              <a:t>TOP </a:t>
            </a:r>
            <a:r>
              <a:rPr sz="1600" spc="47" dirty="0">
                <a:solidFill>
                  <a:srgbClr val="666666"/>
                </a:solidFill>
                <a:latin typeface="Trebuchet MS"/>
                <a:cs typeface="Trebuchet MS"/>
              </a:rPr>
              <a:t>RIGHT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and </a:t>
            </a:r>
            <a:r>
              <a:rPr sz="1600" dirty="0">
                <a:solidFill>
                  <a:srgbClr val="666666"/>
                </a:solidFill>
                <a:latin typeface="Trebuchet MS"/>
                <a:cs typeface="Trebuchet MS"/>
              </a:rPr>
              <a:t>click 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green</a:t>
            </a:r>
            <a:r>
              <a:rPr sz="1600" spc="-12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40" dirty="0">
                <a:solidFill>
                  <a:srgbClr val="666666"/>
                </a:solidFill>
                <a:latin typeface="Trebuchet MS"/>
                <a:cs typeface="Trebuchet MS"/>
              </a:rPr>
              <a:t>SUBMIT</a:t>
            </a:r>
            <a:r>
              <a:rPr sz="1600" spc="-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93" dirty="0">
                <a:solidFill>
                  <a:srgbClr val="666666"/>
                </a:solidFill>
                <a:latin typeface="Trebuchet MS"/>
                <a:cs typeface="Trebuchet MS"/>
              </a:rPr>
              <a:t>FOR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20" dirty="0">
                <a:solidFill>
                  <a:srgbClr val="666666"/>
                </a:solidFill>
                <a:latin typeface="Trebuchet MS"/>
                <a:cs typeface="Trebuchet MS"/>
              </a:rPr>
              <a:t>APPROVAL  </a:t>
            </a:r>
            <a:r>
              <a:rPr sz="1600" spc="-13" dirty="0">
                <a:solidFill>
                  <a:srgbClr val="666666"/>
                </a:solidFill>
                <a:latin typeface="Trebuchet MS"/>
                <a:cs typeface="Trebuchet MS"/>
              </a:rPr>
              <a:t>button!</a:t>
            </a:r>
            <a:endParaRPr sz="1600">
              <a:latin typeface="Trebuchet MS"/>
              <a:cs typeface="Trebuchet MS"/>
            </a:endParaRPr>
          </a:p>
          <a:p>
            <a:pPr marL="474121" indent="-458035">
              <a:spcBef>
                <a:spcPts val="787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20" dirty="0">
                <a:solidFill>
                  <a:srgbClr val="666666"/>
                </a:solidFill>
                <a:latin typeface="Trebuchet MS"/>
                <a:cs typeface="Trebuchet MS"/>
              </a:rPr>
              <a:t>Seriously.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Don’t </a:t>
            </a:r>
            <a:r>
              <a:rPr sz="1600" spc="20" dirty="0">
                <a:solidFill>
                  <a:srgbClr val="666666"/>
                </a:solidFill>
                <a:latin typeface="Trebuchet MS"/>
                <a:cs typeface="Trebuchet MS"/>
              </a:rPr>
              <a:t>forget 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this</a:t>
            </a:r>
            <a:r>
              <a:rPr sz="1600" spc="-3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step.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22900" y="381001"/>
            <a:ext cx="6426200" cy="4051300"/>
            <a:chOff x="4067175" y="285750"/>
            <a:chExt cx="4819650" cy="3038475"/>
          </a:xfrm>
        </p:grpSpPr>
        <p:sp>
          <p:nvSpPr>
            <p:cNvPr id="6" name="object 6"/>
            <p:cNvSpPr/>
            <p:nvPr/>
          </p:nvSpPr>
          <p:spPr>
            <a:xfrm>
              <a:off x="8267700" y="285749"/>
              <a:ext cx="619125" cy="752475"/>
            </a:xfrm>
            <a:custGeom>
              <a:avLst/>
              <a:gdLst/>
              <a:ahLst/>
              <a:cxnLst/>
              <a:rect l="l" t="t" r="r" b="b"/>
              <a:pathLst>
                <a:path w="619125" h="752475">
                  <a:moveTo>
                    <a:pt x="561975" y="715899"/>
                  </a:moveTo>
                  <a:lnTo>
                    <a:pt x="65278" y="715899"/>
                  </a:lnTo>
                  <a:lnTo>
                    <a:pt x="59817" y="714883"/>
                  </a:lnTo>
                  <a:lnTo>
                    <a:pt x="36195" y="683895"/>
                  </a:lnTo>
                  <a:lnTo>
                    <a:pt x="36195" y="57150"/>
                  </a:lnTo>
                  <a:lnTo>
                    <a:pt x="29083" y="57150"/>
                  </a:lnTo>
                  <a:lnTo>
                    <a:pt x="0" y="83693"/>
                  </a:lnTo>
                  <a:lnTo>
                    <a:pt x="0" y="720471"/>
                  </a:lnTo>
                  <a:lnTo>
                    <a:pt x="23622" y="751586"/>
                  </a:lnTo>
                  <a:lnTo>
                    <a:pt x="29083" y="752475"/>
                  </a:lnTo>
                  <a:lnTo>
                    <a:pt x="532892" y="752475"/>
                  </a:lnTo>
                  <a:lnTo>
                    <a:pt x="561086" y="726821"/>
                  </a:lnTo>
                  <a:lnTo>
                    <a:pt x="561975" y="720471"/>
                  </a:lnTo>
                  <a:lnTo>
                    <a:pt x="561975" y="715899"/>
                  </a:lnTo>
                  <a:close/>
                </a:path>
                <a:path w="619125" h="752475">
                  <a:moveTo>
                    <a:pt x="619125" y="144526"/>
                  </a:moveTo>
                  <a:lnTo>
                    <a:pt x="553847" y="144526"/>
                  </a:lnTo>
                  <a:lnTo>
                    <a:pt x="553847" y="251587"/>
                  </a:lnTo>
                  <a:lnTo>
                    <a:pt x="553847" y="338582"/>
                  </a:lnTo>
                  <a:lnTo>
                    <a:pt x="553847" y="424561"/>
                  </a:lnTo>
                  <a:lnTo>
                    <a:pt x="552958" y="428117"/>
                  </a:lnTo>
                  <a:lnTo>
                    <a:pt x="551180" y="430911"/>
                  </a:lnTo>
                  <a:lnTo>
                    <a:pt x="548386" y="432689"/>
                  </a:lnTo>
                  <a:lnTo>
                    <a:pt x="544830" y="433705"/>
                  </a:lnTo>
                  <a:lnTo>
                    <a:pt x="372618" y="433705"/>
                  </a:lnTo>
                  <a:lnTo>
                    <a:pt x="372618" y="511429"/>
                  </a:lnTo>
                  <a:lnTo>
                    <a:pt x="371729" y="515112"/>
                  </a:lnTo>
                  <a:lnTo>
                    <a:pt x="369824" y="517779"/>
                  </a:lnTo>
                  <a:lnTo>
                    <a:pt x="367157" y="519684"/>
                  </a:lnTo>
                  <a:lnTo>
                    <a:pt x="363474" y="520573"/>
                  </a:lnTo>
                  <a:lnTo>
                    <a:pt x="131445" y="520573"/>
                  </a:lnTo>
                  <a:lnTo>
                    <a:pt x="127889" y="519684"/>
                  </a:lnTo>
                  <a:lnTo>
                    <a:pt x="125095" y="517779"/>
                  </a:lnTo>
                  <a:lnTo>
                    <a:pt x="123317" y="515112"/>
                  </a:lnTo>
                  <a:lnTo>
                    <a:pt x="122428" y="511429"/>
                  </a:lnTo>
                  <a:lnTo>
                    <a:pt x="123317" y="507746"/>
                  </a:lnTo>
                  <a:lnTo>
                    <a:pt x="125095" y="505079"/>
                  </a:lnTo>
                  <a:lnTo>
                    <a:pt x="127889" y="503174"/>
                  </a:lnTo>
                  <a:lnTo>
                    <a:pt x="131445" y="502285"/>
                  </a:lnTo>
                  <a:lnTo>
                    <a:pt x="363474" y="502285"/>
                  </a:lnTo>
                  <a:lnTo>
                    <a:pt x="367157" y="503174"/>
                  </a:lnTo>
                  <a:lnTo>
                    <a:pt x="369824" y="505079"/>
                  </a:lnTo>
                  <a:lnTo>
                    <a:pt x="371729" y="507746"/>
                  </a:lnTo>
                  <a:lnTo>
                    <a:pt x="372618" y="511429"/>
                  </a:lnTo>
                  <a:lnTo>
                    <a:pt x="372618" y="433705"/>
                  </a:lnTo>
                  <a:lnTo>
                    <a:pt x="131445" y="433705"/>
                  </a:lnTo>
                  <a:lnTo>
                    <a:pt x="127889" y="432689"/>
                  </a:lnTo>
                  <a:lnTo>
                    <a:pt x="125095" y="430911"/>
                  </a:lnTo>
                  <a:lnTo>
                    <a:pt x="123317" y="428117"/>
                  </a:lnTo>
                  <a:lnTo>
                    <a:pt x="122428" y="424561"/>
                  </a:lnTo>
                  <a:lnTo>
                    <a:pt x="123317" y="420878"/>
                  </a:lnTo>
                  <a:lnTo>
                    <a:pt x="125095" y="418084"/>
                  </a:lnTo>
                  <a:lnTo>
                    <a:pt x="127889" y="416306"/>
                  </a:lnTo>
                  <a:lnTo>
                    <a:pt x="131445" y="415290"/>
                  </a:lnTo>
                  <a:lnTo>
                    <a:pt x="544830" y="415290"/>
                  </a:lnTo>
                  <a:lnTo>
                    <a:pt x="548386" y="416306"/>
                  </a:lnTo>
                  <a:lnTo>
                    <a:pt x="551180" y="418084"/>
                  </a:lnTo>
                  <a:lnTo>
                    <a:pt x="552958" y="420878"/>
                  </a:lnTo>
                  <a:lnTo>
                    <a:pt x="553847" y="424561"/>
                  </a:lnTo>
                  <a:lnTo>
                    <a:pt x="553847" y="338582"/>
                  </a:lnTo>
                  <a:lnTo>
                    <a:pt x="552958" y="342138"/>
                  </a:lnTo>
                  <a:lnTo>
                    <a:pt x="551180" y="344932"/>
                  </a:lnTo>
                  <a:lnTo>
                    <a:pt x="548386" y="346710"/>
                  </a:lnTo>
                  <a:lnTo>
                    <a:pt x="544830" y="347599"/>
                  </a:lnTo>
                  <a:lnTo>
                    <a:pt x="131445" y="347599"/>
                  </a:lnTo>
                  <a:lnTo>
                    <a:pt x="127889" y="346710"/>
                  </a:lnTo>
                  <a:lnTo>
                    <a:pt x="125095" y="344932"/>
                  </a:lnTo>
                  <a:lnTo>
                    <a:pt x="123317" y="342138"/>
                  </a:lnTo>
                  <a:lnTo>
                    <a:pt x="122428" y="338582"/>
                  </a:lnTo>
                  <a:lnTo>
                    <a:pt x="123317" y="334899"/>
                  </a:lnTo>
                  <a:lnTo>
                    <a:pt x="125095" y="332105"/>
                  </a:lnTo>
                  <a:lnTo>
                    <a:pt x="127889" y="329438"/>
                  </a:lnTo>
                  <a:lnTo>
                    <a:pt x="548386" y="329438"/>
                  </a:lnTo>
                  <a:lnTo>
                    <a:pt x="551180" y="332105"/>
                  </a:lnTo>
                  <a:lnTo>
                    <a:pt x="552958" y="334899"/>
                  </a:lnTo>
                  <a:lnTo>
                    <a:pt x="553847" y="338582"/>
                  </a:lnTo>
                  <a:lnTo>
                    <a:pt x="553847" y="251587"/>
                  </a:lnTo>
                  <a:lnTo>
                    <a:pt x="552958" y="255270"/>
                  </a:lnTo>
                  <a:lnTo>
                    <a:pt x="551180" y="258064"/>
                  </a:lnTo>
                  <a:lnTo>
                    <a:pt x="548386" y="259842"/>
                  </a:lnTo>
                  <a:lnTo>
                    <a:pt x="544830" y="260731"/>
                  </a:lnTo>
                  <a:lnTo>
                    <a:pt x="131445" y="260731"/>
                  </a:lnTo>
                  <a:lnTo>
                    <a:pt x="127889" y="259842"/>
                  </a:lnTo>
                  <a:lnTo>
                    <a:pt x="125095" y="258064"/>
                  </a:lnTo>
                  <a:lnTo>
                    <a:pt x="123317" y="255270"/>
                  </a:lnTo>
                  <a:lnTo>
                    <a:pt x="122428" y="251587"/>
                  </a:lnTo>
                  <a:lnTo>
                    <a:pt x="123317" y="247904"/>
                  </a:lnTo>
                  <a:lnTo>
                    <a:pt x="125095" y="245237"/>
                  </a:lnTo>
                  <a:lnTo>
                    <a:pt x="127889" y="243332"/>
                  </a:lnTo>
                  <a:lnTo>
                    <a:pt x="131445" y="242443"/>
                  </a:lnTo>
                  <a:lnTo>
                    <a:pt x="544830" y="242443"/>
                  </a:lnTo>
                  <a:lnTo>
                    <a:pt x="548386" y="243332"/>
                  </a:lnTo>
                  <a:lnTo>
                    <a:pt x="551180" y="245237"/>
                  </a:lnTo>
                  <a:lnTo>
                    <a:pt x="552958" y="247904"/>
                  </a:lnTo>
                  <a:lnTo>
                    <a:pt x="553847" y="251587"/>
                  </a:lnTo>
                  <a:lnTo>
                    <a:pt x="553847" y="144526"/>
                  </a:lnTo>
                  <a:lnTo>
                    <a:pt x="522986" y="144526"/>
                  </a:lnTo>
                  <a:lnTo>
                    <a:pt x="513080" y="143637"/>
                  </a:lnTo>
                  <a:lnTo>
                    <a:pt x="479552" y="115316"/>
                  </a:lnTo>
                  <a:lnTo>
                    <a:pt x="475869" y="97028"/>
                  </a:lnTo>
                  <a:lnTo>
                    <a:pt x="475869" y="0"/>
                  </a:lnTo>
                  <a:lnTo>
                    <a:pt x="80772" y="0"/>
                  </a:lnTo>
                  <a:lnTo>
                    <a:pt x="57150" y="29337"/>
                  </a:lnTo>
                  <a:lnTo>
                    <a:pt x="57150" y="665988"/>
                  </a:lnTo>
                  <a:lnTo>
                    <a:pt x="86233" y="695325"/>
                  </a:lnTo>
                  <a:lnTo>
                    <a:pt x="590042" y="695325"/>
                  </a:lnTo>
                  <a:lnTo>
                    <a:pt x="619125" y="665988"/>
                  </a:lnTo>
                  <a:lnTo>
                    <a:pt x="619125" y="520573"/>
                  </a:lnTo>
                  <a:lnTo>
                    <a:pt x="619125" y="502285"/>
                  </a:lnTo>
                  <a:lnTo>
                    <a:pt x="619125" y="242443"/>
                  </a:lnTo>
                  <a:lnTo>
                    <a:pt x="619125" y="144526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7" name="object 7"/>
            <p:cNvSpPr/>
            <p:nvPr/>
          </p:nvSpPr>
          <p:spPr>
            <a:xfrm>
              <a:off x="8763000" y="285750"/>
              <a:ext cx="123825" cy="1238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8"/>
            <p:cNvSpPr/>
            <p:nvPr/>
          </p:nvSpPr>
          <p:spPr>
            <a:xfrm>
              <a:off x="4067175" y="952500"/>
              <a:ext cx="3819525" cy="2371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9" name="object 9"/>
            <p:cNvSpPr/>
            <p:nvPr/>
          </p:nvSpPr>
          <p:spPr>
            <a:xfrm>
              <a:off x="7645146" y="1090294"/>
              <a:ext cx="619760" cy="405765"/>
            </a:xfrm>
            <a:custGeom>
              <a:avLst/>
              <a:gdLst/>
              <a:ahLst/>
              <a:cxnLst/>
              <a:rect l="l" t="t" r="r" b="b"/>
              <a:pathLst>
                <a:path w="619759" h="405765">
                  <a:moveTo>
                    <a:pt x="433783" y="341502"/>
                  </a:moveTo>
                  <a:lnTo>
                    <a:pt x="371982" y="341502"/>
                  </a:lnTo>
                  <a:lnTo>
                    <a:pt x="374523" y="341883"/>
                  </a:lnTo>
                  <a:lnTo>
                    <a:pt x="377189" y="343026"/>
                  </a:lnTo>
                  <a:lnTo>
                    <a:pt x="379983" y="344042"/>
                  </a:lnTo>
                  <a:lnTo>
                    <a:pt x="382650" y="345439"/>
                  </a:lnTo>
                  <a:lnTo>
                    <a:pt x="385190" y="347090"/>
                  </a:lnTo>
                  <a:lnTo>
                    <a:pt x="387857" y="348741"/>
                  </a:lnTo>
                  <a:lnTo>
                    <a:pt x="398652" y="357377"/>
                  </a:lnTo>
                  <a:lnTo>
                    <a:pt x="450596" y="405510"/>
                  </a:lnTo>
                  <a:lnTo>
                    <a:pt x="497117" y="355345"/>
                  </a:lnTo>
                  <a:lnTo>
                    <a:pt x="448690" y="355345"/>
                  </a:lnTo>
                  <a:lnTo>
                    <a:pt x="433783" y="341502"/>
                  </a:lnTo>
                  <a:close/>
                </a:path>
                <a:path w="619759" h="405765">
                  <a:moveTo>
                    <a:pt x="416198" y="35305"/>
                  </a:moveTo>
                  <a:lnTo>
                    <a:pt x="353313" y="35305"/>
                  </a:lnTo>
                  <a:lnTo>
                    <a:pt x="357758" y="36067"/>
                  </a:lnTo>
                  <a:lnTo>
                    <a:pt x="362203" y="37591"/>
                  </a:lnTo>
                  <a:lnTo>
                    <a:pt x="366649" y="38988"/>
                  </a:lnTo>
                  <a:lnTo>
                    <a:pt x="370585" y="41528"/>
                  </a:lnTo>
                  <a:lnTo>
                    <a:pt x="374269" y="44830"/>
                  </a:lnTo>
                  <a:lnTo>
                    <a:pt x="569086" y="225551"/>
                  </a:lnTo>
                  <a:lnTo>
                    <a:pt x="448690" y="355345"/>
                  </a:lnTo>
                  <a:lnTo>
                    <a:pt x="497117" y="355345"/>
                  </a:lnTo>
                  <a:lnTo>
                    <a:pt x="619251" y="223646"/>
                  </a:lnTo>
                  <a:lnTo>
                    <a:pt x="416198" y="35305"/>
                  </a:lnTo>
                  <a:close/>
                </a:path>
                <a:path w="619759" h="405765">
                  <a:moveTo>
                    <a:pt x="67945" y="19303"/>
                  </a:moveTo>
                  <a:lnTo>
                    <a:pt x="60071" y="19684"/>
                  </a:lnTo>
                  <a:lnTo>
                    <a:pt x="52197" y="19938"/>
                  </a:lnTo>
                  <a:lnTo>
                    <a:pt x="44450" y="21716"/>
                  </a:lnTo>
                  <a:lnTo>
                    <a:pt x="11049" y="45719"/>
                  </a:lnTo>
                  <a:lnTo>
                    <a:pt x="4063" y="60451"/>
                  </a:lnTo>
                  <a:lnTo>
                    <a:pt x="1270" y="68199"/>
                  </a:lnTo>
                  <a:lnTo>
                    <a:pt x="0" y="76072"/>
                  </a:lnTo>
                  <a:lnTo>
                    <a:pt x="380" y="83946"/>
                  </a:lnTo>
                  <a:lnTo>
                    <a:pt x="634" y="91947"/>
                  </a:lnTo>
                  <a:lnTo>
                    <a:pt x="20065" y="127253"/>
                  </a:lnTo>
                  <a:lnTo>
                    <a:pt x="130555" y="229615"/>
                  </a:lnTo>
                  <a:lnTo>
                    <a:pt x="125843" y="235188"/>
                  </a:lnTo>
                  <a:lnTo>
                    <a:pt x="111752" y="273657"/>
                  </a:lnTo>
                  <a:lnTo>
                    <a:pt x="111632" y="280415"/>
                  </a:lnTo>
                  <a:lnTo>
                    <a:pt x="112230" y="287131"/>
                  </a:lnTo>
                  <a:lnTo>
                    <a:pt x="129196" y="324421"/>
                  </a:lnTo>
                  <a:lnTo>
                    <a:pt x="164304" y="346184"/>
                  </a:lnTo>
                  <a:lnTo>
                    <a:pt x="185038" y="348488"/>
                  </a:lnTo>
                  <a:lnTo>
                    <a:pt x="369697" y="341502"/>
                  </a:lnTo>
                  <a:lnTo>
                    <a:pt x="433783" y="341502"/>
                  </a:lnTo>
                  <a:lnTo>
                    <a:pt x="414908" y="323976"/>
                  </a:lnTo>
                  <a:lnTo>
                    <a:pt x="412242" y="321437"/>
                  </a:lnTo>
                  <a:lnTo>
                    <a:pt x="408939" y="319150"/>
                  </a:lnTo>
                  <a:lnTo>
                    <a:pt x="405129" y="316864"/>
                  </a:lnTo>
                  <a:lnTo>
                    <a:pt x="401320" y="314705"/>
                  </a:lnTo>
                  <a:lnTo>
                    <a:pt x="398339" y="313308"/>
                  </a:lnTo>
                  <a:lnTo>
                    <a:pt x="179324" y="313308"/>
                  </a:lnTo>
                  <a:lnTo>
                    <a:pt x="174751" y="312546"/>
                  </a:lnTo>
                  <a:lnTo>
                    <a:pt x="165861" y="309244"/>
                  </a:lnTo>
                  <a:lnTo>
                    <a:pt x="161925" y="306831"/>
                  </a:lnTo>
                  <a:lnTo>
                    <a:pt x="158496" y="303529"/>
                  </a:lnTo>
                  <a:lnTo>
                    <a:pt x="154812" y="300227"/>
                  </a:lnTo>
                  <a:lnTo>
                    <a:pt x="152019" y="296417"/>
                  </a:lnTo>
                  <a:lnTo>
                    <a:pt x="148208" y="288035"/>
                  </a:lnTo>
                  <a:lnTo>
                    <a:pt x="147193" y="283590"/>
                  </a:lnTo>
                  <a:lnTo>
                    <a:pt x="146938" y="274574"/>
                  </a:lnTo>
                  <a:lnTo>
                    <a:pt x="147574" y="270128"/>
                  </a:lnTo>
                  <a:lnTo>
                    <a:pt x="150622" y="261238"/>
                  </a:lnTo>
                  <a:lnTo>
                    <a:pt x="153034" y="257175"/>
                  </a:lnTo>
                  <a:lnTo>
                    <a:pt x="156336" y="253618"/>
                  </a:lnTo>
                  <a:lnTo>
                    <a:pt x="159130" y="250570"/>
                  </a:lnTo>
                  <a:lnTo>
                    <a:pt x="162051" y="248284"/>
                  </a:lnTo>
                  <a:lnTo>
                    <a:pt x="165100" y="246760"/>
                  </a:lnTo>
                  <a:lnTo>
                    <a:pt x="168148" y="245109"/>
                  </a:lnTo>
                  <a:lnTo>
                    <a:pt x="171196" y="244093"/>
                  </a:lnTo>
                  <a:lnTo>
                    <a:pt x="177673" y="242569"/>
                  </a:lnTo>
                  <a:lnTo>
                    <a:pt x="181101" y="242188"/>
                  </a:lnTo>
                  <a:lnTo>
                    <a:pt x="184657" y="242188"/>
                  </a:lnTo>
                  <a:lnTo>
                    <a:pt x="191897" y="241934"/>
                  </a:lnTo>
                  <a:lnTo>
                    <a:pt x="195706" y="241680"/>
                  </a:lnTo>
                  <a:lnTo>
                    <a:pt x="44323" y="101218"/>
                  </a:lnTo>
                  <a:lnTo>
                    <a:pt x="41655" y="98678"/>
                  </a:lnTo>
                  <a:lnTo>
                    <a:pt x="39497" y="95884"/>
                  </a:lnTo>
                  <a:lnTo>
                    <a:pt x="38100" y="92582"/>
                  </a:lnTo>
                  <a:lnTo>
                    <a:pt x="36575" y="89407"/>
                  </a:lnTo>
                  <a:lnTo>
                    <a:pt x="35813" y="85978"/>
                  </a:lnTo>
                  <a:lnTo>
                    <a:pt x="35559" y="79247"/>
                  </a:lnTo>
                  <a:lnTo>
                    <a:pt x="36068" y="75945"/>
                  </a:lnTo>
                  <a:lnTo>
                    <a:pt x="51434" y="57403"/>
                  </a:lnTo>
                  <a:lnTo>
                    <a:pt x="54736" y="55879"/>
                  </a:lnTo>
                  <a:lnTo>
                    <a:pt x="58038" y="55117"/>
                  </a:lnTo>
                  <a:lnTo>
                    <a:pt x="64770" y="54863"/>
                  </a:lnTo>
                  <a:lnTo>
                    <a:pt x="124884" y="54863"/>
                  </a:lnTo>
                  <a:lnTo>
                    <a:pt x="104648" y="36067"/>
                  </a:lnTo>
                  <a:lnTo>
                    <a:pt x="98298" y="30352"/>
                  </a:lnTo>
                  <a:lnTo>
                    <a:pt x="91312" y="26034"/>
                  </a:lnTo>
                  <a:lnTo>
                    <a:pt x="83565" y="23367"/>
                  </a:lnTo>
                  <a:lnTo>
                    <a:pt x="75819" y="20574"/>
                  </a:lnTo>
                  <a:lnTo>
                    <a:pt x="67945" y="19303"/>
                  </a:lnTo>
                  <a:close/>
                </a:path>
                <a:path w="619759" h="405765">
                  <a:moveTo>
                    <a:pt x="371855" y="306069"/>
                  </a:moveTo>
                  <a:lnTo>
                    <a:pt x="183896" y="313054"/>
                  </a:lnTo>
                  <a:lnTo>
                    <a:pt x="179324" y="313308"/>
                  </a:lnTo>
                  <a:lnTo>
                    <a:pt x="398339" y="313308"/>
                  </a:lnTo>
                  <a:lnTo>
                    <a:pt x="371855" y="306069"/>
                  </a:lnTo>
                  <a:close/>
                </a:path>
                <a:path w="619759" h="405765">
                  <a:moveTo>
                    <a:pt x="124884" y="54863"/>
                  </a:moveTo>
                  <a:lnTo>
                    <a:pt x="64770" y="54863"/>
                  </a:lnTo>
                  <a:lnTo>
                    <a:pt x="68072" y="55371"/>
                  </a:lnTo>
                  <a:lnTo>
                    <a:pt x="71500" y="56641"/>
                  </a:lnTo>
                  <a:lnTo>
                    <a:pt x="74802" y="57912"/>
                  </a:lnTo>
                  <a:lnTo>
                    <a:pt x="77850" y="59689"/>
                  </a:lnTo>
                  <a:lnTo>
                    <a:pt x="80518" y="62102"/>
                  </a:lnTo>
                  <a:lnTo>
                    <a:pt x="225044" y="196214"/>
                  </a:lnTo>
                  <a:lnTo>
                    <a:pt x="227202" y="197103"/>
                  </a:lnTo>
                  <a:lnTo>
                    <a:pt x="232028" y="196850"/>
                  </a:lnTo>
                  <a:lnTo>
                    <a:pt x="234060" y="195960"/>
                  </a:lnTo>
                  <a:lnTo>
                    <a:pt x="237489" y="192277"/>
                  </a:lnTo>
                  <a:lnTo>
                    <a:pt x="238251" y="190118"/>
                  </a:lnTo>
                  <a:lnTo>
                    <a:pt x="238125" y="185292"/>
                  </a:lnTo>
                  <a:lnTo>
                    <a:pt x="237108" y="183260"/>
                  </a:lnTo>
                  <a:lnTo>
                    <a:pt x="189992" y="139445"/>
                  </a:lnTo>
                  <a:lnTo>
                    <a:pt x="224288" y="102362"/>
                  </a:lnTo>
                  <a:lnTo>
                    <a:pt x="176022" y="102362"/>
                  </a:lnTo>
                  <a:lnTo>
                    <a:pt x="124884" y="54863"/>
                  </a:lnTo>
                  <a:close/>
                </a:path>
                <a:path w="619759" h="405765">
                  <a:moveTo>
                    <a:pt x="252006" y="100583"/>
                  </a:moveTo>
                  <a:lnTo>
                    <a:pt x="225932" y="100583"/>
                  </a:lnTo>
                  <a:lnTo>
                    <a:pt x="273176" y="144399"/>
                  </a:lnTo>
                  <a:lnTo>
                    <a:pt x="275335" y="145160"/>
                  </a:lnTo>
                  <a:lnTo>
                    <a:pt x="277749" y="145033"/>
                  </a:lnTo>
                  <a:lnTo>
                    <a:pt x="280161" y="145033"/>
                  </a:lnTo>
                  <a:lnTo>
                    <a:pt x="282194" y="144017"/>
                  </a:lnTo>
                  <a:lnTo>
                    <a:pt x="283845" y="142239"/>
                  </a:lnTo>
                  <a:lnTo>
                    <a:pt x="285623" y="140462"/>
                  </a:lnTo>
                  <a:lnTo>
                    <a:pt x="286384" y="138302"/>
                  </a:lnTo>
                  <a:lnTo>
                    <a:pt x="286130" y="133476"/>
                  </a:lnTo>
                  <a:lnTo>
                    <a:pt x="285242" y="131317"/>
                  </a:lnTo>
                  <a:lnTo>
                    <a:pt x="252006" y="100583"/>
                  </a:lnTo>
                  <a:close/>
                </a:path>
                <a:path w="619759" h="405765">
                  <a:moveTo>
                    <a:pt x="315991" y="63118"/>
                  </a:moveTo>
                  <a:lnTo>
                    <a:pt x="279146" y="63118"/>
                  </a:lnTo>
                  <a:lnTo>
                    <a:pt x="283590" y="63753"/>
                  </a:lnTo>
                  <a:lnTo>
                    <a:pt x="292480" y="66801"/>
                  </a:lnTo>
                  <a:lnTo>
                    <a:pt x="296545" y="69214"/>
                  </a:lnTo>
                  <a:lnTo>
                    <a:pt x="334390" y="104393"/>
                  </a:lnTo>
                  <a:lnTo>
                    <a:pt x="336550" y="105155"/>
                  </a:lnTo>
                  <a:lnTo>
                    <a:pt x="338962" y="105155"/>
                  </a:lnTo>
                  <a:lnTo>
                    <a:pt x="341502" y="105028"/>
                  </a:lnTo>
                  <a:lnTo>
                    <a:pt x="343534" y="104012"/>
                  </a:lnTo>
                  <a:lnTo>
                    <a:pt x="346836" y="100456"/>
                  </a:lnTo>
                  <a:lnTo>
                    <a:pt x="347599" y="98297"/>
                  </a:lnTo>
                  <a:lnTo>
                    <a:pt x="347472" y="93471"/>
                  </a:lnTo>
                  <a:lnTo>
                    <a:pt x="346455" y="91439"/>
                  </a:lnTo>
                  <a:lnTo>
                    <a:pt x="315991" y="63118"/>
                  </a:lnTo>
                  <a:close/>
                </a:path>
                <a:path w="619759" h="405765">
                  <a:moveTo>
                    <a:pt x="273351" y="27844"/>
                  </a:moveTo>
                  <a:lnTo>
                    <a:pt x="230961" y="43916"/>
                  </a:lnTo>
                  <a:lnTo>
                    <a:pt x="176022" y="102362"/>
                  </a:lnTo>
                  <a:lnTo>
                    <a:pt x="224288" y="102362"/>
                  </a:lnTo>
                  <a:lnTo>
                    <a:pt x="225932" y="100583"/>
                  </a:lnTo>
                  <a:lnTo>
                    <a:pt x="252006" y="100583"/>
                  </a:lnTo>
                  <a:lnTo>
                    <a:pt x="237998" y="87629"/>
                  </a:lnTo>
                  <a:lnTo>
                    <a:pt x="250189" y="74675"/>
                  </a:lnTo>
                  <a:lnTo>
                    <a:pt x="253492" y="70992"/>
                  </a:lnTo>
                  <a:lnTo>
                    <a:pt x="257301" y="68199"/>
                  </a:lnTo>
                  <a:lnTo>
                    <a:pt x="265683" y="64388"/>
                  </a:lnTo>
                  <a:lnTo>
                    <a:pt x="270128" y="63372"/>
                  </a:lnTo>
                  <a:lnTo>
                    <a:pt x="279146" y="63118"/>
                  </a:lnTo>
                  <a:lnTo>
                    <a:pt x="315991" y="63118"/>
                  </a:lnTo>
                  <a:lnTo>
                    <a:pt x="312165" y="59562"/>
                  </a:lnTo>
                  <a:lnTo>
                    <a:pt x="324103" y="46735"/>
                  </a:lnTo>
                  <a:lnTo>
                    <a:pt x="327405" y="43052"/>
                  </a:lnTo>
                  <a:lnTo>
                    <a:pt x="331215" y="40385"/>
                  </a:lnTo>
                  <a:lnTo>
                    <a:pt x="335533" y="38480"/>
                  </a:lnTo>
                  <a:lnTo>
                    <a:pt x="339851" y="36702"/>
                  </a:lnTo>
                  <a:lnTo>
                    <a:pt x="344297" y="35687"/>
                  </a:lnTo>
                  <a:lnTo>
                    <a:pt x="348742" y="35559"/>
                  </a:lnTo>
                  <a:lnTo>
                    <a:pt x="353313" y="35305"/>
                  </a:lnTo>
                  <a:lnTo>
                    <a:pt x="416198" y="35305"/>
                  </a:lnTo>
                  <a:lnTo>
                    <a:pt x="410037" y="29590"/>
                  </a:lnTo>
                  <a:lnTo>
                    <a:pt x="291846" y="29590"/>
                  </a:lnTo>
                  <a:lnTo>
                    <a:pt x="282557" y="28110"/>
                  </a:lnTo>
                  <a:lnTo>
                    <a:pt x="273351" y="27844"/>
                  </a:lnTo>
                  <a:close/>
                </a:path>
                <a:path w="619759" h="405765">
                  <a:moveTo>
                    <a:pt x="347599" y="0"/>
                  </a:moveTo>
                  <a:lnTo>
                    <a:pt x="309054" y="13176"/>
                  </a:lnTo>
                  <a:lnTo>
                    <a:pt x="291846" y="29590"/>
                  </a:lnTo>
                  <a:lnTo>
                    <a:pt x="410037" y="29590"/>
                  </a:lnTo>
                  <a:lnTo>
                    <a:pt x="374523" y="4190"/>
                  </a:lnTo>
                  <a:lnTo>
                    <a:pt x="347599" y="0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1658260" y="6364673"/>
            <a:ext cx="365760" cy="26509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50799">
              <a:spcBef>
                <a:spcPts val="67"/>
              </a:spcBef>
            </a:pPr>
            <a:fld id="{81D60167-4931-47E6-BA6A-407CBD079E47}" type="slidenum">
              <a:rPr sz="1667" b="1" spc="80" dirty="0">
                <a:solidFill>
                  <a:srgbClr val="FFB600"/>
                </a:solidFill>
                <a:latin typeface="Arial"/>
                <a:cs typeface="Arial"/>
              </a:rPr>
              <a:pPr marL="50799">
                <a:spcBef>
                  <a:spcPts val="67"/>
                </a:spcBef>
              </a:pPr>
              <a:t>12</a:t>
            </a:fld>
            <a:endParaRPr sz="1667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8035" y="1098635"/>
            <a:ext cx="5575300" cy="4673600"/>
          </a:xfrm>
          <a:custGeom>
            <a:avLst/>
            <a:gdLst/>
            <a:ahLst/>
            <a:cxnLst/>
            <a:rect l="l" t="t" r="r" b="b"/>
            <a:pathLst>
              <a:path w="4181475" h="3505200">
                <a:moveTo>
                  <a:pt x="2091689" y="72389"/>
                </a:moveTo>
                <a:lnTo>
                  <a:pt x="2095627" y="74549"/>
                </a:lnTo>
                <a:lnTo>
                  <a:pt x="2101596" y="76708"/>
                </a:lnTo>
                <a:lnTo>
                  <a:pt x="2103501" y="83058"/>
                </a:lnTo>
                <a:lnTo>
                  <a:pt x="2105533" y="87249"/>
                </a:lnTo>
                <a:lnTo>
                  <a:pt x="2103501" y="93725"/>
                </a:lnTo>
                <a:lnTo>
                  <a:pt x="2101596" y="100075"/>
                </a:lnTo>
                <a:lnTo>
                  <a:pt x="2095627" y="102235"/>
                </a:lnTo>
                <a:lnTo>
                  <a:pt x="2091689" y="104394"/>
                </a:lnTo>
                <a:lnTo>
                  <a:pt x="2085721" y="102235"/>
                </a:lnTo>
                <a:lnTo>
                  <a:pt x="2079752" y="100075"/>
                </a:lnTo>
                <a:lnTo>
                  <a:pt x="2077847" y="93725"/>
                </a:lnTo>
                <a:lnTo>
                  <a:pt x="2075814" y="87249"/>
                </a:lnTo>
                <a:lnTo>
                  <a:pt x="2077847" y="83058"/>
                </a:lnTo>
                <a:lnTo>
                  <a:pt x="2079752" y="76708"/>
                </a:lnTo>
                <a:lnTo>
                  <a:pt x="2085721" y="74549"/>
                </a:lnTo>
                <a:lnTo>
                  <a:pt x="2091689" y="72389"/>
                </a:lnTo>
                <a:close/>
              </a:path>
              <a:path w="4181475" h="3505200">
                <a:moveTo>
                  <a:pt x="4009263" y="185293"/>
                </a:moveTo>
                <a:lnTo>
                  <a:pt x="4011168" y="187451"/>
                </a:lnTo>
                <a:lnTo>
                  <a:pt x="4011168" y="2812669"/>
                </a:lnTo>
                <a:lnTo>
                  <a:pt x="172085" y="2812669"/>
                </a:lnTo>
                <a:lnTo>
                  <a:pt x="172085" y="187451"/>
                </a:lnTo>
                <a:lnTo>
                  <a:pt x="172085" y="185293"/>
                </a:lnTo>
                <a:lnTo>
                  <a:pt x="4009263" y="185293"/>
                </a:lnTo>
                <a:close/>
              </a:path>
              <a:path w="4181475" h="3505200">
                <a:moveTo>
                  <a:pt x="102870" y="0"/>
                </a:moveTo>
                <a:lnTo>
                  <a:pt x="51435" y="21209"/>
                </a:lnTo>
                <a:lnTo>
                  <a:pt x="19685" y="55372"/>
                </a:lnTo>
                <a:lnTo>
                  <a:pt x="1904" y="100075"/>
                </a:lnTo>
                <a:lnTo>
                  <a:pt x="0" y="112902"/>
                </a:lnTo>
                <a:lnTo>
                  <a:pt x="0" y="125602"/>
                </a:lnTo>
                <a:lnTo>
                  <a:pt x="0" y="2874391"/>
                </a:lnTo>
                <a:lnTo>
                  <a:pt x="0" y="2887218"/>
                </a:lnTo>
                <a:lnTo>
                  <a:pt x="1904" y="2897886"/>
                </a:lnTo>
                <a:lnTo>
                  <a:pt x="19685" y="2942590"/>
                </a:lnTo>
                <a:lnTo>
                  <a:pt x="51435" y="2976626"/>
                </a:lnTo>
                <a:lnTo>
                  <a:pt x="92963" y="2995803"/>
                </a:lnTo>
                <a:lnTo>
                  <a:pt x="102870" y="2997962"/>
                </a:lnTo>
                <a:lnTo>
                  <a:pt x="4078478" y="2997962"/>
                </a:lnTo>
                <a:lnTo>
                  <a:pt x="4131945" y="2976626"/>
                </a:lnTo>
                <a:lnTo>
                  <a:pt x="4161663" y="2942590"/>
                </a:lnTo>
                <a:lnTo>
                  <a:pt x="4179443" y="2897886"/>
                </a:lnTo>
                <a:lnTo>
                  <a:pt x="4181475" y="2887218"/>
                </a:lnTo>
                <a:lnTo>
                  <a:pt x="4181475" y="2874391"/>
                </a:lnTo>
                <a:lnTo>
                  <a:pt x="4181475" y="125602"/>
                </a:lnTo>
                <a:lnTo>
                  <a:pt x="4181475" y="112902"/>
                </a:lnTo>
                <a:lnTo>
                  <a:pt x="4179443" y="100075"/>
                </a:lnTo>
                <a:lnTo>
                  <a:pt x="4161663" y="55372"/>
                </a:lnTo>
                <a:lnTo>
                  <a:pt x="4131945" y="21209"/>
                </a:lnTo>
                <a:lnTo>
                  <a:pt x="4090416" y="2032"/>
                </a:lnTo>
                <a:lnTo>
                  <a:pt x="4078478" y="0"/>
                </a:lnTo>
                <a:lnTo>
                  <a:pt x="102870" y="0"/>
                </a:lnTo>
                <a:close/>
              </a:path>
              <a:path w="4181475" h="3505200">
                <a:moveTo>
                  <a:pt x="1612773" y="3004439"/>
                </a:moveTo>
                <a:lnTo>
                  <a:pt x="1604899" y="3106674"/>
                </a:lnTo>
                <a:lnTo>
                  <a:pt x="1594993" y="3211068"/>
                </a:lnTo>
                <a:lnTo>
                  <a:pt x="1585087" y="3304832"/>
                </a:lnTo>
                <a:lnTo>
                  <a:pt x="1573149" y="3370884"/>
                </a:lnTo>
                <a:lnTo>
                  <a:pt x="1563243" y="3413505"/>
                </a:lnTo>
                <a:lnTo>
                  <a:pt x="1509902" y="3443325"/>
                </a:lnTo>
                <a:lnTo>
                  <a:pt x="1448562" y="3454006"/>
                </a:lnTo>
                <a:lnTo>
                  <a:pt x="1401064" y="3462502"/>
                </a:lnTo>
                <a:lnTo>
                  <a:pt x="1383284" y="3466782"/>
                </a:lnTo>
                <a:lnTo>
                  <a:pt x="1373377" y="3468916"/>
                </a:lnTo>
                <a:lnTo>
                  <a:pt x="1371346" y="3471049"/>
                </a:lnTo>
                <a:lnTo>
                  <a:pt x="1371346" y="3477450"/>
                </a:lnTo>
                <a:lnTo>
                  <a:pt x="1373377" y="3479558"/>
                </a:lnTo>
                <a:lnTo>
                  <a:pt x="1387221" y="3481692"/>
                </a:lnTo>
                <a:lnTo>
                  <a:pt x="1410970" y="3483825"/>
                </a:lnTo>
                <a:lnTo>
                  <a:pt x="1497964" y="3485959"/>
                </a:lnTo>
                <a:lnTo>
                  <a:pt x="1634489" y="3488093"/>
                </a:lnTo>
                <a:lnTo>
                  <a:pt x="2538857" y="3488093"/>
                </a:lnTo>
                <a:lnTo>
                  <a:pt x="2673477" y="3485959"/>
                </a:lnTo>
                <a:lnTo>
                  <a:pt x="2760599" y="3483825"/>
                </a:lnTo>
                <a:lnTo>
                  <a:pt x="2800096" y="3479558"/>
                </a:lnTo>
                <a:lnTo>
                  <a:pt x="2802128" y="3477450"/>
                </a:lnTo>
                <a:lnTo>
                  <a:pt x="2802128" y="3471049"/>
                </a:lnTo>
                <a:lnTo>
                  <a:pt x="2800096" y="3468916"/>
                </a:lnTo>
                <a:lnTo>
                  <a:pt x="2790190" y="3466782"/>
                </a:lnTo>
                <a:lnTo>
                  <a:pt x="2772409" y="3462502"/>
                </a:lnTo>
                <a:lnTo>
                  <a:pt x="2724912" y="3454006"/>
                </a:lnTo>
                <a:lnTo>
                  <a:pt x="2663571" y="3443325"/>
                </a:lnTo>
                <a:lnTo>
                  <a:pt x="2637917" y="3436962"/>
                </a:lnTo>
                <a:lnTo>
                  <a:pt x="2604262" y="3396462"/>
                </a:lnTo>
                <a:lnTo>
                  <a:pt x="2600325" y="3370884"/>
                </a:lnTo>
                <a:lnTo>
                  <a:pt x="2588387" y="3304832"/>
                </a:lnTo>
                <a:lnTo>
                  <a:pt x="2576449" y="3211068"/>
                </a:lnTo>
                <a:lnTo>
                  <a:pt x="2566670" y="3106674"/>
                </a:lnTo>
                <a:lnTo>
                  <a:pt x="2560701" y="3004439"/>
                </a:lnTo>
                <a:lnTo>
                  <a:pt x="1612773" y="3004439"/>
                </a:lnTo>
                <a:close/>
              </a:path>
              <a:path w="4181475" h="3505200">
                <a:moveTo>
                  <a:pt x="1383284" y="3485959"/>
                </a:moveTo>
                <a:lnTo>
                  <a:pt x="1383284" y="3488093"/>
                </a:lnTo>
                <a:lnTo>
                  <a:pt x="1383284" y="3496602"/>
                </a:lnTo>
                <a:lnTo>
                  <a:pt x="1385189" y="3498735"/>
                </a:lnTo>
                <a:lnTo>
                  <a:pt x="1422781" y="3500869"/>
                </a:lnTo>
                <a:lnTo>
                  <a:pt x="1529714" y="3503002"/>
                </a:lnTo>
                <a:lnTo>
                  <a:pt x="1818639" y="3505136"/>
                </a:lnTo>
                <a:lnTo>
                  <a:pt x="2354834" y="3505136"/>
                </a:lnTo>
                <a:lnTo>
                  <a:pt x="2641854" y="3503002"/>
                </a:lnTo>
                <a:lnTo>
                  <a:pt x="2750693" y="3500869"/>
                </a:lnTo>
                <a:lnTo>
                  <a:pt x="2788284" y="3498735"/>
                </a:lnTo>
                <a:lnTo>
                  <a:pt x="2790190" y="3496602"/>
                </a:lnTo>
                <a:lnTo>
                  <a:pt x="2790190" y="3488093"/>
                </a:lnTo>
                <a:lnTo>
                  <a:pt x="2788284" y="3485959"/>
                </a:lnTo>
                <a:lnTo>
                  <a:pt x="2742692" y="3488093"/>
                </a:lnTo>
                <a:lnTo>
                  <a:pt x="2659633" y="3490226"/>
                </a:lnTo>
                <a:lnTo>
                  <a:pt x="2356866" y="3492360"/>
                </a:lnTo>
                <a:lnTo>
                  <a:pt x="1816608" y="3492360"/>
                </a:lnTo>
                <a:lnTo>
                  <a:pt x="1513839" y="3490226"/>
                </a:lnTo>
                <a:lnTo>
                  <a:pt x="1430654" y="3488093"/>
                </a:lnTo>
                <a:lnTo>
                  <a:pt x="1385189" y="3485959"/>
                </a:lnTo>
                <a:lnTo>
                  <a:pt x="1383284" y="3485959"/>
                </a:lnTo>
                <a:close/>
              </a:path>
            </a:pathLst>
          </a:custGeom>
          <a:ln w="9525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9303" y="838165"/>
            <a:ext cx="2816860" cy="1666140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 marR="6773">
              <a:lnSpc>
                <a:spcPct val="114799"/>
              </a:lnSpc>
              <a:spcBef>
                <a:spcPts val="133"/>
              </a:spcBef>
            </a:pPr>
            <a:r>
              <a:rPr sz="4800" spc="-13" dirty="0"/>
              <a:t>Finding  </a:t>
            </a:r>
            <a:r>
              <a:rPr sz="4800" spc="87" dirty="0">
                <a:solidFill>
                  <a:srgbClr val="666666"/>
                </a:solidFill>
              </a:rPr>
              <a:t>The</a:t>
            </a:r>
            <a:r>
              <a:rPr sz="4800" spc="-347" dirty="0">
                <a:solidFill>
                  <a:srgbClr val="666666"/>
                </a:solidFill>
              </a:rPr>
              <a:t> </a:t>
            </a:r>
            <a:r>
              <a:rPr sz="4800" spc="-7" dirty="0">
                <a:solidFill>
                  <a:srgbClr val="666666"/>
                </a:solidFill>
              </a:rPr>
              <a:t>Form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199303" y="2600875"/>
            <a:ext cx="3220720" cy="2646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121" indent="-458035">
              <a:lnSpc>
                <a:spcPts val="2493"/>
              </a:lnSpc>
              <a:buClr>
                <a:srgbClr val="FFB600"/>
              </a:buClr>
              <a:buSzPct val="128571"/>
              <a:buAutoNum type="arabicPeriod"/>
              <a:tabLst>
                <a:tab pos="474121" algn="l"/>
                <a:tab pos="474968" algn="l"/>
              </a:tabLst>
            </a:pPr>
            <a:r>
              <a:rPr sz="1867" spc="160" dirty="0">
                <a:solidFill>
                  <a:srgbClr val="666666"/>
                </a:solidFill>
                <a:latin typeface="Trebuchet MS"/>
                <a:cs typeface="Trebuchet MS"/>
              </a:rPr>
              <a:t>Log</a:t>
            </a:r>
            <a:r>
              <a:rPr sz="1867" spc="-152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67" spc="-20" dirty="0">
                <a:solidFill>
                  <a:srgbClr val="666666"/>
                </a:solidFill>
                <a:latin typeface="Trebuchet MS"/>
                <a:cs typeface="Trebuchet MS"/>
              </a:rPr>
              <a:t>into</a:t>
            </a:r>
            <a:endParaRPr sz="1867">
              <a:latin typeface="Trebuchet MS"/>
              <a:cs typeface="Trebuchet MS"/>
            </a:endParaRPr>
          </a:p>
          <a:p>
            <a:pPr marL="474121">
              <a:lnSpc>
                <a:spcPts val="2200"/>
              </a:lnSpc>
            </a:pPr>
            <a:r>
              <a:rPr sz="1867" spc="27" dirty="0">
                <a:solidFill>
                  <a:srgbClr val="666666"/>
                </a:solidFill>
                <a:latin typeface="Trebuchet MS"/>
                <a:cs typeface="Trebuchet MS"/>
              </a:rPr>
              <a:t>Panther </a:t>
            </a:r>
            <a:r>
              <a:rPr sz="1867" spc="87" dirty="0">
                <a:solidFill>
                  <a:srgbClr val="666666"/>
                </a:solidFill>
                <a:latin typeface="Trebuchet MS"/>
                <a:cs typeface="Trebuchet MS"/>
              </a:rPr>
              <a:t>Presence</a:t>
            </a:r>
            <a:r>
              <a:rPr sz="1867" spc="8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67" spc="-40" dirty="0">
                <a:solidFill>
                  <a:srgbClr val="666666"/>
                </a:solidFill>
                <a:latin typeface="Trebuchet MS"/>
                <a:cs typeface="Trebuchet MS"/>
              </a:rPr>
              <a:t>(uwm.</a:t>
            </a:r>
            <a:endParaRPr sz="1867">
              <a:latin typeface="Trebuchet MS"/>
              <a:cs typeface="Trebuchet MS"/>
            </a:endParaRPr>
          </a:p>
          <a:p>
            <a:pPr marL="474121">
              <a:lnSpc>
                <a:spcPts val="2219"/>
              </a:lnSpc>
            </a:pPr>
            <a:r>
              <a:rPr sz="1867" spc="-20" dirty="0">
                <a:solidFill>
                  <a:srgbClr val="666666"/>
                </a:solidFill>
                <a:latin typeface="Trebuchet MS"/>
                <a:cs typeface="Trebuchet MS"/>
              </a:rPr>
              <a:t>presence.io).</a:t>
            </a:r>
            <a:endParaRPr sz="1867">
              <a:latin typeface="Trebuchet MS"/>
              <a:cs typeface="Trebuchet MS"/>
            </a:endParaRPr>
          </a:p>
          <a:p>
            <a:pPr marL="474121" marR="106677" indent="-458035">
              <a:lnSpc>
                <a:spcPct val="98300"/>
              </a:lnSpc>
              <a:spcBef>
                <a:spcPts val="280"/>
              </a:spcBef>
              <a:buClr>
                <a:srgbClr val="FFB600"/>
              </a:buClr>
              <a:buSzPct val="128571"/>
              <a:buAutoNum type="arabicPeriod" startAt="2"/>
              <a:tabLst>
                <a:tab pos="474121" algn="l"/>
                <a:tab pos="474968" algn="l"/>
              </a:tabLst>
            </a:pPr>
            <a:r>
              <a:rPr sz="1867" spc="27" dirty="0">
                <a:solidFill>
                  <a:srgbClr val="666666"/>
                </a:solidFill>
                <a:latin typeface="Trebuchet MS"/>
                <a:cs typeface="Trebuchet MS"/>
              </a:rPr>
              <a:t>Click </a:t>
            </a:r>
            <a:r>
              <a:rPr sz="1867" spc="93" dirty="0">
                <a:solidFill>
                  <a:srgbClr val="666666"/>
                </a:solidFill>
                <a:latin typeface="Trebuchet MS"/>
                <a:cs typeface="Trebuchet MS"/>
              </a:rPr>
              <a:t>on </a:t>
            </a:r>
            <a:r>
              <a:rPr sz="1867" spc="7" dirty="0">
                <a:solidFill>
                  <a:srgbClr val="666666"/>
                </a:solidFill>
                <a:latin typeface="Trebuchet MS"/>
                <a:cs typeface="Trebuchet MS"/>
              </a:rPr>
              <a:t>the </a:t>
            </a:r>
            <a:r>
              <a:rPr sz="1867" spc="80" dirty="0">
                <a:solidFill>
                  <a:srgbClr val="666666"/>
                </a:solidFill>
                <a:latin typeface="Trebuchet MS"/>
                <a:cs typeface="Trebuchet MS"/>
              </a:rPr>
              <a:t>upper  </a:t>
            </a:r>
            <a:r>
              <a:rPr sz="1867" spc="33" dirty="0">
                <a:solidFill>
                  <a:srgbClr val="666666"/>
                </a:solidFill>
                <a:latin typeface="Trebuchet MS"/>
                <a:cs typeface="Trebuchet MS"/>
              </a:rPr>
              <a:t>righthand</a:t>
            </a:r>
            <a:r>
              <a:rPr sz="1867" spc="-4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67" spc="33" dirty="0">
                <a:solidFill>
                  <a:srgbClr val="666666"/>
                </a:solidFill>
                <a:latin typeface="Trebuchet MS"/>
                <a:cs typeface="Trebuchet MS"/>
              </a:rPr>
              <a:t>corner </a:t>
            </a:r>
            <a:r>
              <a:rPr sz="1867" spc="-7" dirty="0">
                <a:solidFill>
                  <a:srgbClr val="666666"/>
                </a:solidFill>
                <a:latin typeface="Trebuchet MS"/>
                <a:cs typeface="Trebuchet MS"/>
              </a:rPr>
              <a:t>to </a:t>
            </a:r>
            <a:r>
              <a:rPr sz="1867" spc="87" dirty="0">
                <a:solidFill>
                  <a:srgbClr val="666666"/>
                </a:solidFill>
                <a:latin typeface="Trebuchet MS"/>
                <a:cs typeface="Trebuchet MS"/>
              </a:rPr>
              <a:t>sign  </a:t>
            </a:r>
            <a:r>
              <a:rPr sz="1867" spc="-27" dirty="0">
                <a:solidFill>
                  <a:srgbClr val="666666"/>
                </a:solidFill>
                <a:latin typeface="Trebuchet MS"/>
                <a:cs typeface="Trebuchet MS"/>
              </a:rPr>
              <a:t>in with </a:t>
            </a:r>
            <a:r>
              <a:rPr sz="1867" spc="47" dirty="0">
                <a:solidFill>
                  <a:srgbClr val="666666"/>
                </a:solidFill>
                <a:latin typeface="Trebuchet MS"/>
                <a:cs typeface="Trebuchet MS"/>
              </a:rPr>
              <a:t>your </a:t>
            </a:r>
            <a:r>
              <a:rPr sz="1867" spc="27" dirty="0">
                <a:solidFill>
                  <a:srgbClr val="666666"/>
                </a:solidFill>
                <a:latin typeface="Trebuchet MS"/>
                <a:cs typeface="Trebuchet MS"/>
              </a:rPr>
              <a:t>Panther</a:t>
            </a:r>
            <a:r>
              <a:rPr sz="1867" spc="-36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67" spc="-33" dirty="0">
                <a:solidFill>
                  <a:srgbClr val="666666"/>
                </a:solidFill>
                <a:latin typeface="Trebuchet MS"/>
                <a:cs typeface="Trebuchet MS"/>
              </a:rPr>
              <a:t>ID.</a:t>
            </a:r>
            <a:endParaRPr sz="1867">
              <a:latin typeface="Trebuchet MS"/>
              <a:cs typeface="Trebuchet MS"/>
            </a:endParaRPr>
          </a:p>
          <a:p>
            <a:pPr marL="474121" marR="207428" indent="-458035">
              <a:lnSpc>
                <a:spcPct val="96200"/>
              </a:lnSpc>
              <a:spcBef>
                <a:spcPts val="440"/>
              </a:spcBef>
              <a:buClr>
                <a:srgbClr val="FFB600"/>
              </a:buClr>
              <a:buSzPct val="128571"/>
              <a:buAutoNum type="arabicPeriod" startAt="2"/>
              <a:tabLst>
                <a:tab pos="474121" algn="l"/>
                <a:tab pos="474968" algn="l"/>
              </a:tabLst>
            </a:pPr>
            <a:r>
              <a:rPr sz="1867" spc="27" dirty="0">
                <a:solidFill>
                  <a:srgbClr val="666666"/>
                </a:solidFill>
                <a:latin typeface="Trebuchet MS"/>
                <a:cs typeface="Trebuchet MS"/>
              </a:rPr>
              <a:t>Click </a:t>
            </a:r>
            <a:r>
              <a:rPr sz="1867" spc="93" dirty="0">
                <a:solidFill>
                  <a:srgbClr val="666666"/>
                </a:solidFill>
                <a:latin typeface="Trebuchet MS"/>
                <a:cs typeface="Trebuchet MS"/>
              </a:rPr>
              <a:t>on </a:t>
            </a:r>
            <a:r>
              <a:rPr sz="1867" spc="47" dirty="0">
                <a:solidFill>
                  <a:srgbClr val="666666"/>
                </a:solidFill>
                <a:latin typeface="Trebuchet MS"/>
                <a:cs typeface="Trebuchet MS"/>
              </a:rPr>
              <a:t>your </a:t>
            </a:r>
            <a:r>
              <a:rPr sz="1867" spc="53" dirty="0">
                <a:solidFill>
                  <a:srgbClr val="666666"/>
                </a:solidFill>
                <a:latin typeface="Trebuchet MS"/>
                <a:cs typeface="Trebuchet MS"/>
              </a:rPr>
              <a:t>"Person"  </a:t>
            </a:r>
            <a:r>
              <a:rPr sz="1867" spc="27" dirty="0">
                <a:solidFill>
                  <a:srgbClr val="666666"/>
                </a:solidFill>
                <a:latin typeface="Trebuchet MS"/>
                <a:cs typeface="Trebuchet MS"/>
              </a:rPr>
              <a:t>icon </a:t>
            </a:r>
            <a:r>
              <a:rPr sz="1867" spc="73" dirty="0">
                <a:solidFill>
                  <a:srgbClr val="666666"/>
                </a:solidFill>
                <a:latin typeface="Trebuchet MS"/>
                <a:cs typeface="Trebuchet MS"/>
              </a:rPr>
              <a:t>and </a:t>
            </a:r>
            <a:r>
              <a:rPr sz="1867" spc="33" dirty="0">
                <a:solidFill>
                  <a:srgbClr val="666666"/>
                </a:solidFill>
                <a:latin typeface="Trebuchet MS"/>
                <a:cs typeface="Trebuchet MS"/>
              </a:rPr>
              <a:t>select</a:t>
            </a:r>
            <a:r>
              <a:rPr sz="1867" spc="-40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67" spc="73" dirty="0">
                <a:solidFill>
                  <a:srgbClr val="666666"/>
                </a:solidFill>
                <a:latin typeface="Trebuchet MS"/>
                <a:cs typeface="Trebuchet MS"/>
              </a:rPr>
              <a:t>"Admin  </a:t>
            </a:r>
            <a:r>
              <a:rPr sz="1867" spc="47" dirty="0">
                <a:solidFill>
                  <a:srgbClr val="666666"/>
                </a:solidFill>
                <a:latin typeface="Trebuchet MS"/>
                <a:cs typeface="Trebuchet MS"/>
              </a:rPr>
              <a:t>Dashboard."</a:t>
            </a:r>
            <a:endParaRPr sz="1867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22900" y="431801"/>
            <a:ext cx="6400800" cy="4406900"/>
            <a:chOff x="4067175" y="323850"/>
            <a:chExt cx="4800600" cy="3305175"/>
          </a:xfrm>
        </p:grpSpPr>
        <p:sp>
          <p:nvSpPr>
            <p:cNvPr id="6" name="object 6"/>
            <p:cNvSpPr/>
            <p:nvPr/>
          </p:nvSpPr>
          <p:spPr>
            <a:xfrm>
              <a:off x="4067175" y="1095375"/>
              <a:ext cx="3829050" cy="25336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7" name="object 7"/>
            <p:cNvSpPr/>
            <p:nvPr/>
          </p:nvSpPr>
          <p:spPr>
            <a:xfrm>
              <a:off x="7162673" y="323849"/>
              <a:ext cx="1705610" cy="843915"/>
            </a:xfrm>
            <a:custGeom>
              <a:avLst/>
              <a:gdLst/>
              <a:ahLst/>
              <a:cxnLst/>
              <a:rect l="l" t="t" r="r" b="b"/>
              <a:pathLst>
                <a:path w="1705609" h="843915">
                  <a:moveTo>
                    <a:pt x="432054" y="436499"/>
                  </a:moveTo>
                  <a:lnTo>
                    <a:pt x="382016" y="376859"/>
                  </a:lnTo>
                  <a:lnTo>
                    <a:pt x="382016" y="432181"/>
                  </a:lnTo>
                  <a:lnTo>
                    <a:pt x="346710" y="461772"/>
                  </a:lnTo>
                  <a:lnTo>
                    <a:pt x="344043" y="464058"/>
                  </a:lnTo>
                  <a:lnTo>
                    <a:pt x="341249" y="467106"/>
                  </a:lnTo>
                  <a:lnTo>
                    <a:pt x="338582" y="470662"/>
                  </a:lnTo>
                  <a:lnTo>
                    <a:pt x="335915" y="474091"/>
                  </a:lnTo>
                  <a:lnTo>
                    <a:pt x="326009" y="494157"/>
                  </a:lnTo>
                  <a:lnTo>
                    <a:pt x="324485" y="498348"/>
                  </a:lnTo>
                  <a:lnTo>
                    <a:pt x="323596" y="502158"/>
                  </a:lnTo>
                  <a:lnTo>
                    <a:pt x="323342" y="505968"/>
                  </a:lnTo>
                  <a:lnTo>
                    <a:pt x="307213" y="689610"/>
                  </a:lnTo>
                  <a:lnTo>
                    <a:pt x="282321" y="720471"/>
                  </a:lnTo>
                  <a:lnTo>
                    <a:pt x="277876" y="721868"/>
                  </a:lnTo>
                  <a:lnTo>
                    <a:pt x="242189" y="706374"/>
                  </a:lnTo>
                  <a:lnTo>
                    <a:pt x="236601" y="686943"/>
                  </a:lnTo>
                  <a:lnTo>
                    <a:pt x="236601" y="683641"/>
                  </a:lnTo>
                  <a:lnTo>
                    <a:pt x="237363" y="676529"/>
                  </a:lnTo>
                  <a:lnTo>
                    <a:pt x="237871" y="669036"/>
                  </a:lnTo>
                  <a:lnTo>
                    <a:pt x="79629" y="801751"/>
                  </a:lnTo>
                  <a:lnTo>
                    <a:pt x="76835" y="804164"/>
                  </a:lnTo>
                  <a:lnTo>
                    <a:pt x="73787" y="805815"/>
                  </a:lnTo>
                  <a:lnTo>
                    <a:pt x="66929" y="807847"/>
                  </a:lnTo>
                  <a:lnTo>
                    <a:pt x="63500" y="808228"/>
                  </a:lnTo>
                  <a:lnTo>
                    <a:pt x="56769" y="807720"/>
                  </a:lnTo>
                  <a:lnTo>
                    <a:pt x="37084" y="789305"/>
                  </a:lnTo>
                  <a:lnTo>
                    <a:pt x="35941" y="785876"/>
                  </a:lnTo>
                  <a:lnTo>
                    <a:pt x="35560" y="782447"/>
                  </a:lnTo>
                  <a:lnTo>
                    <a:pt x="35941" y="779145"/>
                  </a:lnTo>
                  <a:lnTo>
                    <a:pt x="36195" y="775716"/>
                  </a:lnTo>
                  <a:lnTo>
                    <a:pt x="163347" y="662051"/>
                  </a:lnTo>
                  <a:lnTo>
                    <a:pt x="194564" y="635889"/>
                  </a:lnTo>
                  <a:lnTo>
                    <a:pt x="196469" y="634238"/>
                  </a:lnTo>
                  <a:lnTo>
                    <a:pt x="197485" y="632206"/>
                  </a:lnTo>
                  <a:lnTo>
                    <a:pt x="197739" y="629793"/>
                  </a:lnTo>
                  <a:lnTo>
                    <a:pt x="197866" y="627380"/>
                  </a:lnTo>
                  <a:lnTo>
                    <a:pt x="197231" y="625221"/>
                  </a:lnTo>
                  <a:lnTo>
                    <a:pt x="195580" y="623316"/>
                  </a:lnTo>
                  <a:lnTo>
                    <a:pt x="194056" y="621411"/>
                  </a:lnTo>
                  <a:lnTo>
                    <a:pt x="192024" y="620395"/>
                  </a:lnTo>
                  <a:lnTo>
                    <a:pt x="189611" y="620141"/>
                  </a:lnTo>
                  <a:lnTo>
                    <a:pt x="187198" y="620014"/>
                  </a:lnTo>
                  <a:lnTo>
                    <a:pt x="185039" y="620649"/>
                  </a:lnTo>
                  <a:lnTo>
                    <a:pt x="183134" y="622300"/>
                  </a:lnTo>
                  <a:lnTo>
                    <a:pt x="135763" y="662051"/>
                  </a:lnTo>
                  <a:lnTo>
                    <a:pt x="101727" y="621411"/>
                  </a:lnTo>
                  <a:lnTo>
                    <a:pt x="117919" y="607822"/>
                  </a:lnTo>
                  <a:lnTo>
                    <a:pt x="149098" y="581660"/>
                  </a:lnTo>
                  <a:lnTo>
                    <a:pt x="151003" y="580136"/>
                  </a:lnTo>
                  <a:lnTo>
                    <a:pt x="152019" y="578104"/>
                  </a:lnTo>
                  <a:lnTo>
                    <a:pt x="152273" y="575691"/>
                  </a:lnTo>
                  <a:lnTo>
                    <a:pt x="152361" y="573024"/>
                  </a:lnTo>
                  <a:lnTo>
                    <a:pt x="151765" y="570992"/>
                  </a:lnTo>
                  <a:lnTo>
                    <a:pt x="150114" y="569214"/>
                  </a:lnTo>
                  <a:lnTo>
                    <a:pt x="148590" y="567309"/>
                  </a:lnTo>
                  <a:lnTo>
                    <a:pt x="146558" y="566166"/>
                  </a:lnTo>
                  <a:lnTo>
                    <a:pt x="144145" y="566039"/>
                  </a:lnTo>
                  <a:lnTo>
                    <a:pt x="141732" y="565785"/>
                  </a:lnTo>
                  <a:lnTo>
                    <a:pt x="139573" y="566420"/>
                  </a:lnTo>
                  <a:lnTo>
                    <a:pt x="137668" y="568071"/>
                  </a:lnTo>
                  <a:lnTo>
                    <a:pt x="90297" y="607822"/>
                  </a:lnTo>
                  <a:lnTo>
                    <a:pt x="70231" y="573024"/>
                  </a:lnTo>
                  <a:lnTo>
                    <a:pt x="70993" y="564007"/>
                  </a:lnTo>
                  <a:lnTo>
                    <a:pt x="83058" y="544449"/>
                  </a:lnTo>
                  <a:lnTo>
                    <a:pt x="99326" y="530733"/>
                  </a:lnTo>
                  <a:lnTo>
                    <a:pt x="116967" y="515874"/>
                  </a:lnTo>
                  <a:lnTo>
                    <a:pt x="118872" y="514223"/>
                  </a:lnTo>
                  <a:lnTo>
                    <a:pt x="120015" y="512318"/>
                  </a:lnTo>
                  <a:lnTo>
                    <a:pt x="120142" y="509905"/>
                  </a:lnTo>
                  <a:lnTo>
                    <a:pt x="120396" y="507365"/>
                  </a:lnTo>
                  <a:lnTo>
                    <a:pt x="119761" y="505206"/>
                  </a:lnTo>
                  <a:lnTo>
                    <a:pt x="118110" y="503428"/>
                  </a:lnTo>
                  <a:lnTo>
                    <a:pt x="116586" y="501523"/>
                  </a:lnTo>
                  <a:lnTo>
                    <a:pt x="114554" y="500380"/>
                  </a:lnTo>
                  <a:lnTo>
                    <a:pt x="112141" y="500253"/>
                  </a:lnTo>
                  <a:lnTo>
                    <a:pt x="109728" y="499999"/>
                  </a:lnTo>
                  <a:lnTo>
                    <a:pt x="107569" y="500634"/>
                  </a:lnTo>
                  <a:lnTo>
                    <a:pt x="105664" y="502285"/>
                  </a:lnTo>
                  <a:lnTo>
                    <a:pt x="71628" y="530733"/>
                  </a:lnTo>
                  <a:lnTo>
                    <a:pt x="60325" y="517398"/>
                  </a:lnTo>
                  <a:lnTo>
                    <a:pt x="57277" y="513588"/>
                  </a:lnTo>
                  <a:lnTo>
                    <a:pt x="54991" y="509524"/>
                  </a:lnTo>
                  <a:lnTo>
                    <a:pt x="53721" y="504952"/>
                  </a:lnTo>
                  <a:lnTo>
                    <a:pt x="52362" y="500634"/>
                  </a:lnTo>
                  <a:lnTo>
                    <a:pt x="52273" y="499999"/>
                  </a:lnTo>
                  <a:lnTo>
                    <a:pt x="51968" y="496443"/>
                  </a:lnTo>
                  <a:lnTo>
                    <a:pt x="52095" y="494157"/>
                  </a:lnTo>
                  <a:lnTo>
                    <a:pt x="268351" y="296545"/>
                  </a:lnTo>
                  <a:lnTo>
                    <a:pt x="382016" y="432181"/>
                  </a:lnTo>
                  <a:lnTo>
                    <a:pt x="382016" y="376859"/>
                  </a:lnTo>
                  <a:lnTo>
                    <a:pt x="314642" y="296545"/>
                  </a:lnTo>
                  <a:lnTo>
                    <a:pt x="272669" y="246507"/>
                  </a:lnTo>
                  <a:lnTo>
                    <a:pt x="41910" y="440182"/>
                  </a:lnTo>
                  <a:lnTo>
                    <a:pt x="19367" y="474941"/>
                  </a:lnTo>
                  <a:lnTo>
                    <a:pt x="16738" y="496443"/>
                  </a:lnTo>
                  <a:lnTo>
                    <a:pt x="17043" y="501523"/>
                  </a:lnTo>
                  <a:lnTo>
                    <a:pt x="33274" y="539877"/>
                  </a:lnTo>
                  <a:lnTo>
                    <a:pt x="39370" y="547243"/>
                  </a:lnTo>
                  <a:lnTo>
                    <a:pt x="36741" y="556247"/>
                  </a:lnTo>
                  <a:lnTo>
                    <a:pt x="35331" y="565353"/>
                  </a:lnTo>
                  <a:lnTo>
                    <a:pt x="35229" y="575691"/>
                  </a:lnTo>
                  <a:lnTo>
                    <a:pt x="36068" y="583819"/>
                  </a:lnTo>
                  <a:lnTo>
                    <a:pt x="97155" y="671195"/>
                  </a:lnTo>
                  <a:lnTo>
                    <a:pt x="22606" y="733806"/>
                  </a:lnTo>
                  <a:lnTo>
                    <a:pt x="1397" y="768096"/>
                  </a:lnTo>
                  <a:lnTo>
                    <a:pt x="0" y="783844"/>
                  </a:lnTo>
                  <a:lnTo>
                    <a:pt x="762" y="791718"/>
                  </a:lnTo>
                  <a:lnTo>
                    <a:pt x="3175" y="799719"/>
                  </a:lnTo>
                  <a:lnTo>
                    <a:pt x="5461" y="807593"/>
                  </a:lnTo>
                  <a:lnTo>
                    <a:pt x="41529" y="840359"/>
                  </a:lnTo>
                  <a:lnTo>
                    <a:pt x="64897" y="843915"/>
                  </a:lnTo>
                  <a:lnTo>
                    <a:pt x="72771" y="843153"/>
                  </a:lnTo>
                  <a:lnTo>
                    <a:pt x="80772" y="840740"/>
                  </a:lnTo>
                  <a:lnTo>
                    <a:pt x="88646" y="838454"/>
                  </a:lnTo>
                  <a:lnTo>
                    <a:pt x="95885" y="834517"/>
                  </a:lnTo>
                  <a:lnTo>
                    <a:pt x="127165" y="808228"/>
                  </a:lnTo>
                  <a:lnTo>
                    <a:pt x="217805" y="732155"/>
                  </a:lnTo>
                  <a:lnTo>
                    <a:pt x="252552" y="754786"/>
                  </a:lnTo>
                  <a:lnTo>
                    <a:pt x="272567" y="757491"/>
                  </a:lnTo>
                  <a:lnTo>
                    <a:pt x="279311" y="757110"/>
                  </a:lnTo>
                  <a:lnTo>
                    <a:pt x="317500" y="740918"/>
                  </a:lnTo>
                  <a:lnTo>
                    <a:pt x="326148" y="732155"/>
                  </a:lnTo>
                  <a:lnTo>
                    <a:pt x="327126" y="731050"/>
                  </a:lnTo>
                  <a:lnTo>
                    <a:pt x="331190" y="725462"/>
                  </a:lnTo>
                  <a:lnTo>
                    <a:pt x="333019" y="722376"/>
                  </a:lnTo>
                  <a:lnTo>
                    <a:pt x="334772" y="719455"/>
                  </a:lnTo>
                  <a:lnTo>
                    <a:pt x="358559" y="508482"/>
                  </a:lnTo>
                  <a:lnTo>
                    <a:pt x="358775" y="506476"/>
                  </a:lnTo>
                  <a:lnTo>
                    <a:pt x="372237" y="487299"/>
                  </a:lnTo>
                  <a:lnTo>
                    <a:pt x="374396" y="485140"/>
                  </a:lnTo>
                  <a:lnTo>
                    <a:pt x="376301" y="483362"/>
                  </a:lnTo>
                  <a:lnTo>
                    <a:pt x="432054" y="436499"/>
                  </a:lnTo>
                  <a:close/>
                </a:path>
                <a:path w="1705609" h="843915">
                  <a:moveTo>
                    <a:pt x="1647952" y="706882"/>
                  </a:moveTo>
                  <a:lnTo>
                    <a:pt x="1151255" y="706882"/>
                  </a:lnTo>
                  <a:lnTo>
                    <a:pt x="1145794" y="705993"/>
                  </a:lnTo>
                  <a:lnTo>
                    <a:pt x="1122172" y="675259"/>
                  </a:lnTo>
                  <a:lnTo>
                    <a:pt x="1122172" y="57150"/>
                  </a:lnTo>
                  <a:lnTo>
                    <a:pt x="1115060" y="57150"/>
                  </a:lnTo>
                  <a:lnTo>
                    <a:pt x="1085977" y="83312"/>
                  </a:lnTo>
                  <a:lnTo>
                    <a:pt x="1085977" y="711327"/>
                  </a:lnTo>
                  <a:lnTo>
                    <a:pt x="1109599" y="742061"/>
                  </a:lnTo>
                  <a:lnTo>
                    <a:pt x="1115060" y="742950"/>
                  </a:lnTo>
                  <a:lnTo>
                    <a:pt x="1618869" y="742950"/>
                  </a:lnTo>
                  <a:lnTo>
                    <a:pt x="1647952" y="711327"/>
                  </a:lnTo>
                  <a:lnTo>
                    <a:pt x="1647952" y="706882"/>
                  </a:lnTo>
                  <a:close/>
                </a:path>
                <a:path w="1705609" h="843915">
                  <a:moveTo>
                    <a:pt x="1705102" y="142621"/>
                  </a:moveTo>
                  <a:lnTo>
                    <a:pt x="1638681" y="142621"/>
                  </a:lnTo>
                  <a:lnTo>
                    <a:pt x="1638681" y="248158"/>
                  </a:lnTo>
                  <a:lnTo>
                    <a:pt x="1638681" y="333883"/>
                  </a:lnTo>
                  <a:lnTo>
                    <a:pt x="1638681" y="418719"/>
                  </a:lnTo>
                  <a:lnTo>
                    <a:pt x="1637792" y="422275"/>
                  </a:lnTo>
                  <a:lnTo>
                    <a:pt x="1636014" y="425069"/>
                  </a:lnTo>
                  <a:lnTo>
                    <a:pt x="1633220" y="426847"/>
                  </a:lnTo>
                  <a:lnTo>
                    <a:pt x="1629537" y="427736"/>
                  </a:lnTo>
                  <a:lnTo>
                    <a:pt x="1454404" y="427736"/>
                  </a:lnTo>
                  <a:lnTo>
                    <a:pt x="1454404" y="504444"/>
                  </a:lnTo>
                  <a:lnTo>
                    <a:pt x="1453388" y="508000"/>
                  </a:lnTo>
                  <a:lnTo>
                    <a:pt x="1451610" y="510794"/>
                  </a:lnTo>
                  <a:lnTo>
                    <a:pt x="1448816" y="512572"/>
                  </a:lnTo>
                  <a:lnTo>
                    <a:pt x="1445133" y="513461"/>
                  </a:lnTo>
                  <a:lnTo>
                    <a:pt x="1209167" y="513461"/>
                  </a:lnTo>
                  <a:lnTo>
                    <a:pt x="1205484" y="512572"/>
                  </a:lnTo>
                  <a:lnTo>
                    <a:pt x="1202690" y="510794"/>
                  </a:lnTo>
                  <a:lnTo>
                    <a:pt x="1200912" y="508000"/>
                  </a:lnTo>
                  <a:lnTo>
                    <a:pt x="1200023" y="504444"/>
                  </a:lnTo>
                  <a:lnTo>
                    <a:pt x="1200912" y="500761"/>
                  </a:lnTo>
                  <a:lnTo>
                    <a:pt x="1202690" y="498094"/>
                  </a:lnTo>
                  <a:lnTo>
                    <a:pt x="1205484" y="496316"/>
                  </a:lnTo>
                  <a:lnTo>
                    <a:pt x="1209167" y="495427"/>
                  </a:lnTo>
                  <a:lnTo>
                    <a:pt x="1445133" y="495427"/>
                  </a:lnTo>
                  <a:lnTo>
                    <a:pt x="1448816" y="496316"/>
                  </a:lnTo>
                  <a:lnTo>
                    <a:pt x="1451610" y="498094"/>
                  </a:lnTo>
                  <a:lnTo>
                    <a:pt x="1453388" y="500761"/>
                  </a:lnTo>
                  <a:lnTo>
                    <a:pt x="1454404" y="504444"/>
                  </a:lnTo>
                  <a:lnTo>
                    <a:pt x="1454404" y="427736"/>
                  </a:lnTo>
                  <a:lnTo>
                    <a:pt x="1209167" y="427736"/>
                  </a:lnTo>
                  <a:lnTo>
                    <a:pt x="1205484" y="426847"/>
                  </a:lnTo>
                  <a:lnTo>
                    <a:pt x="1202690" y="425069"/>
                  </a:lnTo>
                  <a:lnTo>
                    <a:pt x="1200912" y="422275"/>
                  </a:lnTo>
                  <a:lnTo>
                    <a:pt x="1200023" y="418719"/>
                  </a:lnTo>
                  <a:lnTo>
                    <a:pt x="1200912" y="415036"/>
                  </a:lnTo>
                  <a:lnTo>
                    <a:pt x="1202690" y="412369"/>
                  </a:lnTo>
                  <a:lnTo>
                    <a:pt x="1205484" y="410591"/>
                  </a:lnTo>
                  <a:lnTo>
                    <a:pt x="1209167" y="409702"/>
                  </a:lnTo>
                  <a:lnTo>
                    <a:pt x="1629537" y="409702"/>
                  </a:lnTo>
                  <a:lnTo>
                    <a:pt x="1633220" y="410591"/>
                  </a:lnTo>
                  <a:lnTo>
                    <a:pt x="1636014" y="412369"/>
                  </a:lnTo>
                  <a:lnTo>
                    <a:pt x="1637792" y="415036"/>
                  </a:lnTo>
                  <a:lnTo>
                    <a:pt x="1638681" y="418719"/>
                  </a:lnTo>
                  <a:lnTo>
                    <a:pt x="1638681" y="333883"/>
                  </a:lnTo>
                  <a:lnTo>
                    <a:pt x="1637792" y="337566"/>
                  </a:lnTo>
                  <a:lnTo>
                    <a:pt x="1636014" y="340233"/>
                  </a:lnTo>
                  <a:lnTo>
                    <a:pt x="1633220" y="342011"/>
                  </a:lnTo>
                  <a:lnTo>
                    <a:pt x="1629537" y="342900"/>
                  </a:lnTo>
                  <a:lnTo>
                    <a:pt x="1209167" y="342900"/>
                  </a:lnTo>
                  <a:lnTo>
                    <a:pt x="1205484" y="342011"/>
                  </a:lnTo>
                  <a:lnTo>
                    <a:pt x="1202690" y="340233"/>
                  </a:lnTo>
                  <a:lnTo>
                    <a:pt x="1200912" y="337566"/>
                  </a:lnTo>
                  <a:lnTo>
                    <a:pt x="1200023" y="333883"/>
                  </a:lnTo>
                  <a:lnTo>
                    <a:pt x="1200912" y="330327"/>
                  </a:lnTo>
                  <a:lnTo>
                    <a:pt x="1202690" y="327533"/>
                  </a:lnTo>
                  <a:lnTo>
                    <a:pt x="1205484" y="324866"/>
                  </a:lnTo>
                  <a:lnTo>
                    <a:pt x="1633220" y="324866"/>
                  </a:lnTo>
                  <a:lnTo>
                    <a:pt x="1636014" y="327533"/>
                  </a:lnTo>
                  <a:lnTo>
                    <a:pt x="1637792" y="330327"/>
                  </a:lnTo>
                  <a:lnTo>
                    <a:pt x="1638681" y="333883"/>
                  </a:lnTo>
                  <a:lnTo>
                    <a:pt x="1638681" y="248158"/>
                  </a:lnTo>
                  <a:lnTo>
                    <a:pt x="1637792" y="251714"/>
                  </a:lnTo>
                  <a:lnTo>
                    <a:pt x="1636014" y="254508"/>
                  </a:lnTo>
                  <a:lnTo>
                    <a:pt x="1633220" y="256286"/>
                  </a:lnTo>
                  <a:lnTo>
                    <a:pt x="1629537" y="257175"/>
                  </a:lnTo>
                  <a:lnTo>
                    <a:pt x="1209167" y="257175"/>
                  </a:lnTo>
                  <a:lnTo>
                    <a:pt x="1205484" y="256286"/>
                  </a:lnTo>
                  <a:lnTo>
                    <a:pt x="1202690" y="254508"/>
                  </a:lnTo>
                  <a:lnTo>
                    <a:pt x="1200912" y="251714"/>
                  </a:lnTo>
                  <a:lnTo>
                    <a:pt x="1200023" y="248158"/>
                  </a:lnTo>
                  <a:lnTo>
                    <a:pt x="1200912" y="244602"/>
                  </a:lnTo>
                  <a:lnTo>
                    <a:pt x="1202690" y="241808"/>
                  </a:lnTo>
                  <a:lnTo>
                    <a:pt x="1205484" y="240030"/>
                  </a:lnTo>
                  <a:lnTo>
                    <a:pt x="1209167" y="239141"/>
                  </a:lnTo>
                  <a:lnTo>
                    <a:pt x="1629537" y="239141"/>
                  </a:lnTo>
                  <a:lnTo>
                    <a:pt x="1633220" y="240030"/>
                  </a:lnTo>
                  <a:lnTo>
                    <a:pt x="1636014" y="241808"/>
                  </a:lnTo>
                  <a:lnTo>
                    <a:pt x="1637792" y="244602"/>
                  </a:lnTo>
                  <a:lnTo>
                    <a:pt x="1638681" y="248158"/>
                  </a:lnTo>
                  <a:lnTo>
                    <a:pt x="1638681" y="142621"/>
                  </a:lnTo>
                  <a:lnTo>
                    <a:pt x="1607439" y="142621"/>
                  </a:lnTo>
                  <a:lnTo>
                    <a:pt x="1597279" y="141732"/>
                  </a:lnTo>
                  <a:lnTo>
                    <a:pt x="1563116" y="113665"/>
                  </a:lnTo>
                  <a:lnTo>
                    <a:pt x="1559433" y="95631"/>
                  </a:lnTo>
                  <a:lnTo>
                    <a:pt x="1559433" y="0"/>
                  </a:lnTo>
                  <a:lnTo>
                    <a:pt x="1157605" y="0"/>
                  </a:lnTo>
                  <a:lnTo>
                    <a:pt x="1133602" y="28829"/>
                  </a:lnTo>
                  <a:lnTo>
                    <a:pt x="1133602" y="656971"/>
                  </a:lnTo>
                  <a:lnTo>
                    <a:pt x="1163066" y="685800"/>
                  </a:lnTo>
                  <a:lnTo>
                    <a:pt x="1675638" y="685800"/>
                  </a:lnTo>
                  <a:lnTo>
                    <a:pt x="1705102" y="656971"/>
                  </a:lnTo>
                  <a:lnTo>
                    <a:pt x="1705102" y="513461"/>
                  </a:lnTo>
                  <a:lnTo>
                    <a:pt x="1705102" y="495427"/>
                  </a:lnTo>
                  <a:lnTo>
                    <a:pt x="1705102" y="239141"/>
                  </a:lnTo>
                  <a:lnTo>
                    <a:pt x="1705102" y="142621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8"/>
            <p:cNvSpPr/>
            <p:nvPr/>
          </p:nvSpPr>
          <p:spPr>
            <a:xfrm>
              <a:off x="8734425" y="323850"/>
              <a:ext cx="133350" cy="1238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8743695" y="4773504"/>
            <a:ext cx="27305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1" i="0" kern="1200">
                <a:solidFill>
                  <a:srgbClr val="FFB60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0"/>
              </a:spcBef>
            </a:pPr>
            <a:fld id="{81D60167-4931-47E6-BA6A-407CBD079E47}" type="slidenum">
              <a:rPr lang="en-US" spc="65" smtClean="0"/>
              <a:pPr marL="38100">
                <a:spcBef>
                  <a:spcPts val="50"/>
                </a:spcBef>
              </a:pPr>
              <a:t>2</a:t>
            </a:fld>
            <a:endParaRPr spc="87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8035" y="1009733"/>
            <a:ext cx="5575300" cy="4368800"/>
          </a:xfrm>
          <a:custGeom>
            <a:avLst/>
            <a:gdLst/>
            <a:ahLst/>
            <a:cxnLst/>
            <a:rect l="l" t="t" r="r" b="b"/>
            <a:pathLst>
              <a:path w="4181475" h="3276600">
                <a:moveTo>
                  <a:pt x="2091689" y="67690"/>
                </a:moveTo>
                <a:lnTo>
                  <a:pt x="2095627" y="69596"/>
                </a:lnTo>
                <a:lnTo>
                  <a:pt x="2101596" y="71627"/>
                </a:lnTo>
                <a:lnTo>
                  <a:pt x="2103501" y="77597"/>
                </a:lnTo>
                <a:lnTo>
                  <a:pt x="2105533" y="81661"/>
                </a:lnTo>
                <a:lnTo>
                  <a:pt x="2103501" y="87629"/>
                </a:lnTo>
                <a:lnTo>
                  <a:pt x="2101596" y="93599"/>
                </a:lnTo>
                <a:lnTo>
                  <a:pt x="2095627" y="95503"/>
                </a:lnTo>
                <a:lnTo>
                  <a:pt x="2091689" y="97536"/>
                </a:lnTo>
                <a:lnTo>
                  <a:pt x="2085721" y="95503"/>
                </a:lnTo>
                <a:lnTo>
                  <a:pt x="2079752" y="93599"/>
                </a:lnTo>
                <a:lnTo>
                  <a:pt x="2077847" y="87629"/>
                </a:lnTo>
                <a:lnTo>
                  <a:pt x="2075814" y="81661"/>
                </a:lnTo>
                <a:lnTo>
                  <a:pt x="2077847" y="77597"/>
                </a:lnTo>
                <a:lnTo>
                  <a:pt x="2079752" y="71627"/>
                </a:lnTo>
                <a:lnTo>
                  <a:pt x="2085721" y="69596"/>
                </a:lnTo>
                <a:lnTo>
                  <a:pt x="2091689" y="67690"/>
                </a:lnTo>
                <a:close/>
              </a:path>
              <a:path w="4181475" h="3276600">
                <a:moveTo>
                  <a:pt x="4009263" y="173227"/>
                </a:moveTo>
                <a:lnTo>
                  <a:pt x="4011168" y="175260"/>
                </a:lnTo>
                <a:lnTo>
                  <a:pt x="4011168" y="2629154"/>
                </a:lnTo>
                <a:lnTo>
                  <a:pt x="172085" y="2629154"/>
                </a:lnTo>
                <a:lnTo>
                  <a:pt x="172085" y="175260"/>
                </a:lnTo>
                <a:lnTo>
                  <a:pt x="172085" y="173227"/>
                </a:lnTo>
                <a:lnTo>
                  <a:pt x="4009263" y="173227"/>
                </a:lnTo>
                <a:close/>
              </a:path>
              <a:path w="4181475" h="3276600">
                <a:moveTo>
                  <a:pt x="102870" y="0"/>
                </a:moveTo>
                <a:lnTo>
                  <a:pt x="51435" y="19812"/>
                </a:lnTo>
                <a:lnTo>
                  <a:pt x="19685" y="51688"/>
                </a:lnTo>
                <a:lnTo>
                  <a:pt x="1904" y="93599"/>
                </a:lnTo>
                <a:lnTo>
                  <a:pt x="0" y="105537"/>
                </a:lnTo>
                <a:lnTo>
                  <a:pt x="0" y="117475"/>
                </a:lnTo>
                <a:lnTo>
                  <a:pt x="0" y="2686939"/>
                </a:lnTo>
                <a:lnTo>
                  <a:pt x="0" y="2698877"/>
                </a:lnTo>
                <a:lnTo>
                  <a:pt x="1904" y="2708910"/>
                </a:lnTo>
                <a:lnTo>
                  <a:pt x="19685" y="2750693"/>
                </a:lnTo>
                <a:lnTo>
                  <a:pt x="51435" y="2782570"/>
                </a:lnTo>
                <a:lnTo>
                  <a:pt x="92963" y="2800477"/>
                </a:lnTo>
                <a:lnTo>
                  <a:pt x="102870" y="2802509"/>
                </a:lnTo>
                <a:lnTo>
                  <a:pt x="4078478" y="2802509"/>
                </a:lnTo>
                <a:lnTo>
                  <a:pt x="4131945" y="2782570"/>
                </a:lnTo>
                <a:lnTo>
                  <a:pt x="4161663" y="2750693"/>
                </a:lnTo>
                <a:lnTo>
                  <a:pt x="4179443" y="2708910"/>
                </a:lnTo>
                <a:lnTo>
                  <a:pt x="4181475" y="2698877"/>
                </a:lnTo>
                <a:lnTo>
                  <a:pt x="4181475" y="2686939"/>
                </a:lnTo>
                <a:lnTo>
                  <a:pt x="4181475" y="117475"/>
                </a:lnTo>
                <a:lnTo>
                  <a:pt x="4181475" y="105537"/>
                </a:lnTo>
                <a:lnTo>
                  <a:pt x="4179443" y="93599"/>
                </a:lnTo>
                <a:lnTo>
                  <a:pt x="4161663" y="51688"/>
                </a:lnTo>
                <a:lnTo>
                  <a:pt x="4131945" y="19812"/>
                </a:lnTo>
                <a:lnTo>
                  <a:pt x="4090416" y="1904"/>
                </a:lnTo>
                <a:lnTo>
                  <a:pt x="4078478" y="0"/>
                </a:lnTo>
                <a:lnTo>
                  <a:pt x="102870" y="0"/>
                </a:lnTo>
                <a:close/>
              </a:path>
              <a:path w="4181475" h="3276600">
                <a:moveTo>
                  <a:pt x="1612773" y="2808478"/>
                </a:moveTo>
                <a:lnTo>
                  <a:pt x="1604899" y="2904109"/>
                </a:lnTo>
                <a:lnTo>
                  <a:pt x="1594993" y="3001645"/>
                </a:lnTo>
                <a:lnTo>
                  <a:pt x="1585087" y="3089275"/>
                </a:lnTo>
                <a:lnTo>
                  <a:pt x="1573149" y="3151035"/>
                </a:lnTo>
                <a:lnTo>
                  <a:pt x="1563243" y="3190887"/>
                </a:lnTo>
                <a:lnTo>
                  <a:pt x="1509902" y="3218764"/>
                </a:lnTo>
                <a:lnTo>
                  <a:pt x="1448562" y="3228733"/>
                </a:lnTo>
                <a:lnTo>
                  <a:pt x="1401064" y="3236683"/>
                </a:lnTo>
                <a:lnTo>
                  <a:pt x="1383284" y="3240684"/>
                </a:lnTo>
                <a:lnTo>
                  <a:pt x="1373377" y="3242678"/>
                </a:lnTo>
                <a:lnTo>
                  <a:pt x="1371346" y="3244672"/>
                </a:lnTo>
                <a:lnTo>
                  <a:pt x="1371346" y="3250653"/>
                </a:lnTo>
                <a:lnTo>
                  <a:pt x="1373377" y="3252622"/>
                </a:lnTo>
                <a:lnTo>
                  <a:pt x="1387221" y="3254616"/>
                </a:lnTo>
                <a:lnTo>
                  <a:pt x="1410970" y="3256610"/>
                </a:lnTo>
                <a:lnTo>
                  <a:pt x="1497964" y="3258604"/>
                </a:lnTo>
                <a:lnTo>
                  <a:pt x="1634489" y="3260598"/>
                </a:lnTo>
                <a:lnTo>
                  <a:pt x="2538857" y="3260598"/>
                </a:lnTo>
                <a:lnTo>
                  <a:pt x="2673477" y="3258604"/>
                </a:lnTo>
                <a:lnTo>
                  <a:pt x="2760599" y="3256610"/>
                </a:lnTo>
                <a:lnTo>
                  <a:pt x="2800096" y="3252622"/>
                </a:lnTo>
                <a:lnTo>
                  <a:pt x="2802128" y="3250653"/>
                </a:lnTo>
                <a:lnTo>
                  <a:pt x="2802128" y="3244672"/>
                </a:lnTo>
                <a:lnTo>
                  <a:pt x="2800096" y="3242678"/>
                </a:lnTo>
                <a:lnTo>
                  <a:pt x="2790190" y="3240684"/>
                </a:lnTo>
                <a:lnTo>
                  <a:pt x="2772409" y="3236683"/>
                </a:lnTo>
                <a:lnTo>
                  <a:pt x="2724912" y="3228733"/>
                </a:lnTo>
                <a:lnTo>
                  <a:pt x="2663571" y="3218764"/>
                </a:lnTo>
                <a:lnTo>
                  <a:pt x="2637917" y="3212807"/>
                </a:lnTo>
                <a:lnTo>
                  <a:pt x="2604262" y="3174949"/>
                </a:lnTo>
                <a:lnTo>
                  <a:pt x="2600325" y="3151035"/>
                </a:lnTo>
                <a:lnTo>
                  <a:pt x="2588387" y="3089275"/>
                </a:lnTo>
                <a:lnTo>
                  <a:pt x="2576449" y="3001645"/>
                </a:lnTo>
                <a:lnTo>
                  <a:pt x="2566670" y="2904109"/>
                </a:lnTo>
                <a:lnTo>
                  <a:pt x="2560701" y="2808478"/>
                </a:lnTo>
                <a:lnTo>
                  <a:pt x="1612773" y="2808478"/>
                </a:lnTo>
                <a:close/>
              </a:path>
              <a:path w="4181475" h="3276600">
                <a:moveTo>
                  <a:pt x="1383284" y="3258604"/>
                </a:moveTo>
                <a:lnTo>
                  <a:pt x="1383284" y="3260598"/>
                </a:lnTo>
                <a:lnTo>
                  <a:pt x="1383284" y="3268560"/>
                </a:lnTo>
                <a:lnTo>
                  <a:pt x="1385189" y="3270554"/>
                </a:lnTo>
                <a:lnTo>
                  <a:pt x="1422781" y="3272548"/>
                </a:lnTo>
                <a:lnTo>
                  <a:pt x="1529714" y="3274542"/>
                </a:lnTo>
                <a:lnTo>
                  <a:pt x="1818639" y="3276536"/>
                </a:lnTo>
                <a:lnTo>
                  <a:pt x="2354834" y="3276536"/>
                </a:lnTo>
                <a:lnTo>
                  <a:pt x="2641854" y="3274542"/>
                </a:lnTo>
                <a:lnTo>
                  <a:pt x="2750693" y="3272548"/>
                </a:lnTo>
                <a:lnTo>
                  <a:pt x="2788284" y="3270554"/>
                </a:lnTo>
                <a:lnTo>
                  <a:pt x="2790190" y="3268560"/>
                </a:lnTo>
                <a:lnTo>
                  <a:pt x="2790190" y="3260598"/>
                </a:lnTo>
                <a:lnTo>
                  <a:pt x="2788284" y="3258604"/>
                </a:lnTo>
                <a:lnTo>
                  <a:pt x="2742692" y="3260598"/>
                </a:lnTo>
                <a:lnTo>
                  <a:pt x="2659633" y="3262604"/>
                </a:lnTo>
                <a:lnTo>
                  <a:pt x="2356866" y="3264598"/>
                </a:lnTo>
                <a:lnTo>
                  <a:pt x="1816608" y="3264598"/>
                </a:lnTo>
                <a:lnTo>
                  <a:pt x="1513839" y="3262604"/>
                </a:lnTo>
                <a:lnTo>
                  <a:pt x="1430654" y="3260598"/>
                </a:lnTo>
                <a:lnTo>
                  <a:pt x="1385189" y="3258604"/>
                </a:lnTo>
                <a:lnTo>
                  <a:pt x="1383284" y="3258604"/>
                </a:lnTo>
                <a:close/>
              </a:path>
            </a:pathLst>
          </a:custGeom>
          <a:ln w="9525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9989" y="1711611"/>
            <a:ext cx="2428240" cy="1665285"/>
          </a:xfrm>
          <a:prstGeom prst="rect">
            <a:avLst/>
          </a:prstGeom>
        </p:spPr>
        <p:txBody>
          <a:bodyPr vert="horz" wrap="square" lIns="0" tIns="16087" rIns="0" bIns="0" rtlCol="0" anchor="t">
            <a:spAutoFit/>
          </a:bodyPr>
          <a:lstStyle/>
          <a:p>
            <a:pPr marL="16933" marR="6773">
              <a:lnSpc>
                <a:spcPct val="114799"/>
              </a:lnSpc>
              <a:spcBef>
                <a:spcPts val="127"/>
              </a:spcBef>
            </a:pPr>
            <a:r>
              <a:rPr sz="4800" spc="47" dirty="0"/>
              <a:t>Filling</a:t>
            </a:r>
            <a:r>
              <a:rPr sz="4800" spc="-313" dirty="0"/>
              <a:t> </a:t>
            </a:r>
            <a:r>
              <a:rPr sz="4800" spc="147" dirty="0"/>
              <a:t>it </a:t>
            </a:r>
            <a:r>
              <a:rPr sz="4800" spc="93" dirty="0">
                <a:solidFill>
                  <a:srgbClr val="666666"/>
                </a:solidFill>
              </a:rPr>
              <a:t>Out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189990" y="3853603"/>
            <a:ext cx="3816773" cy="1001129"/>
          </a:xfrm>
          <a:prstGeom prst="rect">
            <a:avLst/>
          </a:prstGeom>
        </p:spPr>
        <p:txBody>
          <a:bodyPr vert="horz" wrap="square" lIns="0" tIns="26247" rIns="0" bIns="0" rtlCol="0">
            <a:spAutoFit/>
          </a:bodyPr>
          <a:lstStyle/>
          <a:p>
            <a:pPr marL="474121" marR="6773" indent="-458035">
              <a:lnSpc>
                <a:spcPts val="1907"/>
              </a:lnSpc>
              <a:spcBef>
                <a:spcPts val="207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80" dirty="0">
                <a:solidFill>
                  <a:srgbClr val="666666"/>
                </a:solidFill>
                <a:latin typeface="Trebuchet MS"/>
                <a:cs typeface="Trebuchet MS"/>
              </a:rPr>
              <a:t>Once</a:t>
            </a:r>
            <a:r>
              <a:rPr sz="1600" spc="-1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07" dirty="0">
                <a:solidFill>
                  <a:srgbClr val="666666"/>
                </a:solidFill>
                <a:latin typeface="Trebuchet MS"/>
                <a:cs typeface="Trebuchet MS"/>
              </a:rPr>
              <a:t>you</a:t>
            </a:r>
            <a:r>
              <a:rPr sz="1600" spc="-1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are</a:t>
            </a:r>
            <a:r>
              <a:rPr sz="1600" spc="-1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53" dirty="0">
                <a:solidFill>
                  <a:srgbClr val="666666"/>
                </a:solidFill>
                <a:latin typeface="Trebuchet MS"/>
                <a:cs typeface="Trebuchet MS"/>
              </a:rPr>
              <a:t>in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73" dirty="0">
                <a:solidFill>
                  <a:srgbClr val="666666"/>
                </a:solidFill>
                <a:latin typeface="Trebuchet MS"/>
                <a:cs typeface="Trebuchet MS"/>
              </a:rPr>
              <a:t>your</a:t>
            </a:r>
            <a:r>
              <a:rPr sz="1600" spc="-152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administrative  </a:t>
            </a:r>
            <a:r>
              <a:rPr sz="1600" spc="47" dirty="0">
                <a:solidFill>
                  <a:srgbClr val="666666"/>
                </a:solidFill>
                <a:latin typeface="Trebuchet MS"/>
                <a:cs typeface="Trebuchet MS"/>
              </a:rPr>
              <a:t>dashboard, </a:t>
            </a:r>
            <a:r>
              <a:rPr sz="1600" spc="140" dirty="0">
                <a:solidFill>
                  <a:srgbClr val="666666"/>
                </a:solidFill>
                <a:latin typeface="Trebuchet MS"/>
                <a:cs typeface="Trebuchet MS"/>
              </a:rPr>
              <a:t>go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</a:t>
            </a:r>
            <a:r>
              <a:rPr sz="1600" spc="73" dirty="0">
                <a:solidFill>
                  <a:srgbClr val="666666"/>
                </a:solidFill>
                <a:latin typeface="Trebuchet MS"/>
                <a:cs typeface="Trebuchet MS"/>
              </a:rPr>
              <a:t>menu </a:t>
            </a:r>
            <a:r>
              <a:rPr sz="1600" spc="100" dirty="0">
                <a:solidFill>
                  <a:srgbClr val="666666"/>
                </a:solidFill>
                <a:latin typeface="Trebuchet MS"/>
                <a:cs typeface="Trebuchet MS"/>
              </a:rPr>
              <a:t>on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 </a:t>
            </a:r>
            <a:r>
              <a:rPr sz="1600" spc="-60" dirty="0">
                <a:solidFill>
                  <a:srgbClr val="666666"/>
                </a:solidFill>
                <a:latin typeface="Trebuchet MS"/>
                <a:cs typeface="Trebuchet MS"/>
              </a:rPr>
              <a:t>left </a:t>
            </a:r>
            <a:r>
              <a:rPr sz="1600" spc="40" dirty="0">
                <a:solidFill>
                  <a:srgbClr val="666666"/>
                </a:solidFill>
                <a:latin typeface="Trebuchet MS"/>
                <a:cs typeface="Trebuchet MS"/>
              </a:rPr>
              <a:t>side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of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</a:t>
            </a: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screen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and </a:t>
            </a:r>
            <a:r>
              <a:rPr sz="1600" spc="20" dirty="0">
                <a:solidFill>
                  <a:srgbClr val="666666"/>
                </a:solidFill>
                <a:latin typeface="Trebuchet MS"/>
                <a:cs typeface="Trebuchet MS"/>
              </a:rPr>
              <a:t>select  </a:t>
            </a:r>
            <a:r>
              <a:rPr sz="1600" spc="67" dirty="0">
                <a:solidFill>
                  <a:srgbClr val="666666"/>
                </a:solidFill>
                <a:latin typeface="Trebuchet MS"/>
                <a:cs typeface="Trebuchet MS"/>
              </a:rPr>
              <a:t>"Manage"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and</a:t>
            </a:r>
            <a:r>
              <a:rPr sz="1600" spc="-3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then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"Finance."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22900" y="381001"/>
            <a:ext cx="6426200" cy="4127500"/>
            <a:chOff x="4067175" y="285750"/>
            <a:chExt cx="4819650" cy="3095625"/>
          </a:xfrm>
        </p:grpSpPr>
        <p:sp>
          <p:nvSpPr>
            <p:cNvPr id="6" name="object 6"/>
            <p:cNvSpPr/>
            <p:nvPr/>
          </p:nvSpPr>
          <p:spPr>
            <a:xfrm>
              <a:off x="8267700" y="285749"/>
              <a:ext cx="619125" cy="752475"/>
            </a:xfrm>
            <a:custGeom>
              <a:avLst/>
              <a:gdLst/>
              <a:ahLst/>
              <a:cxnLst/>
              <a:rect l="l" t="t" r="r" b="b"/>
              <a:pathLst>
                <a:path w="619125" h="752475">
                  <a:moveTo>
                    <a:pt x="561975" y="715899"/>
                  </a:moveTo>
                  <a:lnTo>
                    <a:pt x="65278" y="715899"/>
                  </a:lnTo>
                  <a:lnTo>
                    <a:pt x="59817" y="714883"/>
                  </a:lnTo>
                  <a:lnTo>
                    <a:pt x="36195" y="683895"/>
                  </a:lnTo>
                  <a:lnTo>
                    <a:pt x="36195" y="57150"/>
                  </a:lnTo>
                  <a:lnTo>
                    <a:pt x="29083" y="57150"/>
                  </a:lnTo>
                  <a:lnTo>
                    <a:pt x="0" y="83693"/>
                  </a:lnTo>
                  <a:lnTo>
                    <a:pt x="0" y="720471"/>
                  </a:lnTo>
                  <a:lnTo>
                    <a:pt x="23622" y="751586"/>
                  </a:lnTo>
                  <a:lnTo>
                    <a:pt x="29083" y="752475"/>
                  </a:lnTo>
                  <a:lnTo>
                    <a:pt x="532892" y="752475"/>
                  </a:lnTo>
                  <a:lnTo>
                    <a:pt x="561086" y="726821"/>
                  </a:lnTo>
                  <a:lnTo>
                    <a:pt x="561975" y="720471"/>
                  </a:lnTo>
                  <a:lnTo>
                    <a:pt x="561975" y="715899"/>
                  </a:lnTo>
                  <a:close/>
                </a:path>
                <a:path w="619125" h="752475">
                  <a:moveTo>
                    <a:pt x="619125" y="144526"/>
                  </a:moveTo>
                  <a:lnTo>
                    <a:pt x="553847" y="144526"/>
                  </a:lnTo>
                  <a:lnTo>
                    <a:pt x="553847" y="251587"/>
                  </a:lnTo>
                  <a:lnTo>
                    <a:pt x="553847" y="338582"/>
                  </a:lnTo>
                  <a:lnTo>
                    <a:pt x="553847" y="424561"/>
                  </a:lnTo>
                  <a:lnTo>
                    <a:pt x="552958" y="428117"/>
                  </a:lnTo>
                  <a:lnTo>
                    <a:pt x="551180" y="430911"/>
                  </a:lnTo>
                  <a:lnTo>
                    <a:pt x="548386" y="432689"/>
                  </a:lnTo>
                  <a:lnTo>
                    <a:pt x="544830" y="433705"/>
                  </a:lnTo>
                  <a:lnTo>
                    <a:pt x="372618" y="433705"/>
                  </a:lnTo>
                  <a:lnTo>
                    <a:pt x="372618" y="511429"/>
                  </a:lnTo>
                  <a:lnTo>
                    <a:pt x="371729" y="515112"/>
                  </a:lnTo>
                  <a:lnTo>
                    <a:pt x="369824" y="517779"/>
                  </a:lnTo>
                  <a:lnTo>
                    <a:pt x="367157" y="519684"/>
                  </a:lnTo>
                  <a:lnTo>
                    <a:pt x="363474" y="520573"/>
                  </a:lnTo>
                  <a:lnTo>
                    <a:pt x="131445" y="520573"/>
                  </a:lnTo>
                  <a:lnTo>
                    <a:pt x="127889" y="519684"/>
                  </a:lnTo>
                  <a:lnTo>
                    <a:pt x="125095" y="517779"/>
                  </a:lnTo>
                  <a:lnTo>
                    <a:pt x="123317" y="515112"/>
                  </a:lnTo>
                  <a:lnTo>
                    <a:pt x="122428" y="511429"/>
                  </a:lnTo>
                  <a:lnTo>
                    <a:pt x="123317" y="507746"/>
                  </a:lnTo>
                  <a:lnTo>
                    <a:pt x="125095" y="505079"/>
                  </a:lnTo>
                  <a:lnTo>
                    <a:pt x="127889" y="503174"/>
                  </a:lnTo>
                  <a:lnTo>
                    <a:pt x="131445" y="502285"/>
                  </a:lnTo>
                  <a:lnTo>
                    <a:pt x="363474" y="502285"/>
                  </a:lnTo>
                  <a:lnTo>
                    <a:pt x="367157" y="503174"/>
                  </a:lnTo>
                  <a:lnTo>
                    <a:pt x="369824" y="505079"/>
                  </a:lnTo>
                  <a:lnTo>
                    <a:pt x="371729" y="507746"/>
                  </a:lnTo>
                  <a:lnTo>
                    <a:pt x="372618" y="511429"/>
                  </a:lnTo>
                  <a:lnTo>
                    <a:pt x="372618" y="433705"/>
                  </a:lnTo>
                  <a:lnTo>
                    <a:pt x="131445" y="433705"/>
                  </a:lnTo>
                  <a:lnTo>
                    <a:pt x="127889" y="432689"/>
                  </a:lnTo>
                  <a:lnTo>
                    <a:pt x="125095" y="430911"/>
                  </a:lnTo>
                  <a:lnTo>
                    <a:pt x="123317" y="428117"/>
                  </a:lnTo>
                  <a:lnTo>
                    <a:pt x="122428" y="424561"/>
                  </a:lnTo>
                  <a:lnTo>
                    <a:pt x="123317" y="420878"/>
                  </a:lnTo>
                  <a:lnTo>
                    <a:pt x="125095" y="418084"/>
                  </a:lnTo>
                  <a:lnTo>
                    <a:pt x="127889" y="416306"/>
                  </a:lnTo>
                  <a:lnTo>
                    <a:pt x="131445" y="415290"/>
                  </a:lnTo>
                  <a:lnTo>
                    <a:pt x="544830" y="415290"/>
                  </a:lnTo>
                  <a:lnTo>
                    <a:pt x="548386" y="416306"/>
                  </a:lnTo>
                  <a:lnTo>
                    <a:pt x="551180" y="418084"/>
                  </a:lnTo>
                  <a:lnTo>
                    <a:pt x="552958" y="420878"/>
                  </a:lnTo>
                  <a:lnTo>
                    <a:pt x="553847" y="424561"/>
                  </a:lnTo>
                  <a:lnTo>
                    <a:pt x="553847" y="338582"/>
                  </a:lnTo>
                  <a:lnTo>
                    <a:pt x="552958" y="342138"/>
                  </a:lnTo>
                  <a:lnTo>
                    <a:pt x="551180" y="344932"/>
                  </a:lnTo>
                  <a:lnTo>
                    <a:pt x="548386" y="346710"/>
                  </a:lnTo>
                  <a:lnTo>
                    <a:pt x="544830" y="347599"/>
                  </a:lnTo>
                  <a:lnTo>
                    <a:pt x="131445" y="347599"/>
                  </a:lnTo>
                  <a:lnTo>
                    <a:pt x="127889" y="346710"/>
                  </a:lnTo>
                  <a:lnTo>
                    <a:pt x="125095" y="344932"/>
                  </a:lnTo>
                  <a:lnTo>
                    <a:pt x="123317" y="342138"/>
                  </a:lnTo>
                  <a:lnTo>
                    <a:pt x="122428" y="338582"/>
                  </a:lnTo>
                  <a:lnTo>
                    <a:pt x="123317" y="334899"/>
                  </a:lnTo>
                  <a:lnTo>
                    <a:pt x="125095" y="332105"/>
                  </a:lnTo>
                  <a:lnTo>
                    <a:pt x="127889" y="329438"/>
                  </a:lnTo>
                  <a:lnTo>
                    <a:pt x="548386" y="329438"/>
                  </a:lnTo>
                  <a:lnTo>
                    <a:pt x="551180" y="332105"/>
                  </a:lnTo>
                  <a:lnTo>
                    <a:pt x="552958" y="334899"/>
                  </a:lnTo>
                  <a:lnTo>
                    <a:pt x="553847" y="338582"/>
                  </a:lnTo>
                  <a:lnTo>
                    <a:pt x="553847" y="251587"/>
                  </a:lnTo>
                  <a:lnTo>
                    <a:pt x="552958" y="255270"/>
                  </a:lnTo>
                  <a:lnTo>
                    <a:pt x="551180" y="258064"/>
                  </a:lnTo>
                  <a:lnTo>
                    <a:pt x="548386" y="259842"/>
                  </a:lnTo>
                  <a:lnTo>
                    <a:pt x="544830" y="260731"/>
                  </a:lnTo>
                  <a:lnTo>
                    <a:pt x="131445" y="260731"/>
                  </a:lnTo>
                  <a:lnTo>
                    <a:pt x="127889" y="259842"/>
                  </a:lnTo>
                  <a:lnTo>
                    <a:pt x="125095" y="258064"/>
                  </a:lnTo>
                  <a:lnTo>
                    <a:pt x="123317" y="255270"/>
                  </a:lnTo>
                  <a:lnTo>
                    <a:pt x="122428" y="251587"/>
                  </a:lnTo>
                  <a:lnTo>
                    <a:pt x="123317" y="247904"/>
                  </a:lnTo>
                  <a:lnTo>
                    <a:pt x="125095" y="245237"/>
                  </a:lnTo>
                  <a:lnTo>
                    <a:pt x="127889" y="243332"/>
                  </a:lnTo>
                  <a:lnTo>
                    <a:pt x="131445" y="242443"/>
                  </a:lnTo>
                  <a:lnTo>
                    <a:pt x="544830" y="242443"/>
                  </a:lnTo>
                  <a:lnTo>
                    <a:pt x="548386" y="243332"/>
                  </a:lnTo>
                  <a:lnTo>
                    <a:pt x="551180" y="245237"/>
                  </a:lnTo>
                  <a:lnTo>
                    <a:pt x="552958" y="247904"/>
                  </a:lnTo>
                  <a:lnTo>
                    <a:pt x="553847" y="251587"/>
                  </a:lnTo>
                  <a:lnTo>
                    <a:pt x="553847" y="144526"/>
                  </a:lnTo>
                  <a:lnTo>
                    <a:pt x="522986" y="144526"/>
                  </a:lnTo>
                  <a:lnTo>
                    <a:pt x="513080" y="143637"/>
                  </a:lnTo>
                  <a:lnTo>
                    <a:pt x="479552" y="115316"/>
                  </a:lnTo>
                  <a:lnTo>
                    <a:pt x="475869" y="97028"/>
                  </a:lnTo>
                  <a:lnTo>
                    <a:pt x="475869" y="0"/>
                  </a:lnTo>
                  <a:lnTo>
                    <a:pt x="80772" y="0"/>
                  </a:lnTo>
                  <a:lnTo>
                    <a:pt x="57150" y="29337"/>
                  </a:lnTo>
                  <a:lnTo>
                    <a:pt x="57150" y="665988"/>
                  </a:lnTo>
                  <a:lnTo>
                    <a:pt x="86233" y="695325"/>
                  </a:lnTo>
                  <a:lnTo>
                    <a:pt x="590042" y="695325"/>
                  </a:lnTo>
                  <a:lnTo>
                    <a:pt x="619125" y="665988"/>
                  </a:lnTo>
                  <a:lnTo>
                    <a:pt x="619125" y="520573"/>
                  </a:lnTo>
                  <a:lnTo>
                    <a:pt x="619125" y="502285"/>
                  </a:lnTo>
                  <a:lnTo>
                    <a:pt x="619125" y="242443"/>
                  </a:lnTo>
                  <a:lnTo>
                    <a:pt x="619125" y="144526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7" name="object 7"/>
            <p:cNvSpPr/>
            <p:nvPr/>
          </p:nvSpPr>
          <p:spPr>
            <a:xfrm>
              <a:off x="8763000" y="285750"/>
              <a:ext cx="123825" cy="1238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8"/>
            <p:cNvSpPr/>
            <p:nvPr/>
          </p:nvSpPr>
          <p:spPr>
            <a:xfrm>
              <a:off x="4067175" y="952500"/>
              <a:ext cx="3829050" cy="24283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9" name="object 9"/>
            <p:cNvSpPr/>
            <p:nvPr/>
          </p:nvSpPr>
          <p:spPr>
            <a:xfrm>
              <a:off x="4539106" y="1601962"/>
              <a:ext cx="633730" cy="389255"/>
            </a:xfrm>
            <a:custGeom>
              <a:avLst/>
              <a:gdLst/>
              <a:ahLst/>
              <a:cxnLst/>
              <a:rect l="l" t="t" r="r" b="b"/>
              <a:pathLst>
                <a:path w="633729" h="389255">
                  <a:moveTo>
                    <a:pt x="477868" y="335930"/>
                  </a:moveTo>
                  <a:lnTo>
                    <a:pt x="404621" y="335930"/>
                  </a:lnTo>
                  <a:lnTo>
                    <a:pt x="407288" y="336184"/>
                  </a:lnTo>
                  <a:lnTo>
                    <a:pt x="412876" y="337454"/>
                  </a:lnTo>
                  <a:lnTo>
                    <a:pt x="433323" y="348122"/>
                  </a:lnTo>
                  <a:lnTo>
                    <a:pt x="491235" y="388635"/>
                  </a:lnTo>
                  <a:lnTo>
                    <a:pt x="525839" y="339232"/>
                  </a:lnTo>
                  <a:lnTo>
                    <a:pt x="482600" y="339232"/>
                  </a:lnTo>
                  <a:lnTo>
                    <a:pt x="477868" y="335930"/>
                  </a:lnTo>
                  <a:close/>
                </a:path>
                <a:path w="633729" h="389255">
                  <a:moveTo>
                    <a:pt x="59435" y="58435"/>
                  </a:moveTo>
                  <a:lnTo>
                    <a:pt x="22478" y="72659"/>
                  </a:lnTo>
                  <a:lnTo>
                    <a:pt x="126" y="115966"/>
                  </a:lnTo>
                  <a:lnTo>
                    <a:pt x="0" y="123967"/>
                  </a:lnTo>
                  <a:lnTo>
                    <a:pt x="1459" y="132095"/>
                  </a:lnTo>
                  <a:lnTo>
                    <a:pt x="2666" y="139461"/>
                  </a:lnTo>
                  <a:lnTo>
                    <a:pt x="5587" y="146954"/>
                  </a:lnTo>
                  <a:lnTo>
                    <a:pt x="14223" y="160924"/>
                  </a:lnTo>
                  <a:lnTo>
                    <a:pt x="19812" y="166893"/>
                  </a:lnTo>
                  <a:lnTo>
                    <a:pt x="150240" y="258206"/>
                  </a:lnTo>
                  <a:lnTo>
                    <a:pt x="146331" y="264378"/>
                  </a:lnTo>
                  <a:lnTo>
                    <a:pt x="137484" y="300497"/>
                  </a:lnTo>
                  <a:lnTo>
                    <a:pt x="137563" y="303164"/>
                  </a:lnTo>
                  <a:lnTo>
                    <a:pt x="152084" y="342078"/>
                  </a:lnTo>
                  <a:lnTo>
                    <a:pt x="186070" y="366027"/>
                  </a:lnTo>
                  <a:lnTo>
                    <a:pt x="206486" y="369569"/>
                  </a:lnTo>
                  <a:lnTo>
                    <a:pt x="213449" y="369345"/>
                  </a:lnTo>
                  <a:lnTo>
                    <a:pt x="220471" y="368442"/>
                  </a:lnTo>
                  <a:lnTo>
                    <a:pt x="402335" y="336438"/>
                  </a:lnTo>
                  <a:lnTo>
                    <a:pt x="404621" y="335930"/>
                  </a:lnTo>
                  <a:lnTo>
                    <a:pt x="477868" y="335930"/>
                  </a:lnTo>
                  <a:lnTo>
                    <a:pt x="475684" y="334406"/>
                  </a:lnTo>
                  <a:lnTo>
                    <a:pt x="209930" y="334406"/>
                  </a:lnTo>
                  <a:lnTo>
                    <a:pt x="205358" y="334279"/>
                  </a:lnTo>
                  <a:lnTo>
                    <a:pt x="174116" y="309387"/>
                  </a:lnTo>
                  <a:lnTo>
                    <a:pt x="173354" y="304942"/>
                  </a:lnTo>
                  <a:lnTo>
                    <a:pt x="172542" y="300878"/>
                  </a:lnTo>
                  <a:lnTo>
                    <a:pt x="192531" y="266969"/>
                  </a:lnTo>
                  <a:lnTo>
                    <a:pt x="205485" y="263286"/>
                  </a:lnTo>
                  <a:lnTo>
                    <a:pt x="212597" y="262016"/>
                  </a:lnTo>
                  <a:lnTo>
                    <a:pt x="216407" y="261254"/>
                  </a:lnTo>
                  <a:lnTo>
                    <a:pt x="47243" y="142763"/>
                  </a:lnTo>
                  <a:lnTo>
                    <a:pt x="44195" y="140731"/>
                  </a:lnTo>
                  <a:lnTo>
                    <a:pt x="41782" y="138064"/>
                  </a:lnTo>
                  <a:lnTo>
                    <a:pt x="39877" y="135143"/>
                  </a:lnTo>
                  <a:lnTo>
                    <a:pt x="37972" y="132095"/>
                  </a:lnTo>
                  <a:lnTo>
                    <a:pt x="36829" y="128920"/>
                  </a:lnTo>
                  <a:lnTo>
                    <a:pt x="35559" y="122316"/>
                  </a:lnTo>
                  <a:lnTo>
                    <a:pt x="35687" y="118887"/>
                  </a:lnTo>
                  <a:lnTo>
                    <a:pt x="61087" y="94122"/>
                  </a:lnTo>
                  <a:lnTo>
                    <a:pt x="132380" y="94122"/>
                  </a:lnTo>
                  <a:lnTo>
                    <a:pt x="98043" y="70119"/>
                  </a:lnTo>
                  <a:lnTo>
                    <a:pt x="91058" y="65166"/>
                  </a:lnTo>
                  <a:lnTo>
                    <a:pt x="83565" y="61864"/>
                  </a:lnTo>
                  <a:lnTo>
                    <a:pt x="67437" y="58562"/>
                  </a:lnTo>
                  <a:lnTo>
                    <a:pt x="59435" y="58435"/>
                  </a:lnTo>
                  <a:close/>
                </a:path>
                <a:path w="633729" h="389255">
                  <a:moveTo>
                    <a:pt x="418830" y="35321"/>
                  </a:moveTo>
                  <a:lnTo>
                    <a:pt x="348868" y="35321"/>
                  </a:lnTo>
                  <a:lnTo>
                    <a:pt x="353440" y="36210"/>
                  </a:lnTo>
                  <a:lnTo>
                    <a:pt x="358013" y="37226"/>
                  </a:lnTo>
                  <a:lnTo>
                    <a:pt x="362330" y="39004"/>
                  </a:lnTo>
                  <a:lnTo>
                    <a:pt x="366394" y="41925"/>
                  </a:lnTo>
                  <a:lnTo>
                    <a:pt x="584072" y="194325"/>
                  </a:lnTo>
                  <a:lnTo>
                    <a:pt x="482600" y="339232"/>
                  </a:lnTo>
                  <a:lnTo>
                    <a:pt x="525839" y="339232"/>
                  </a:lnTo>
                  <a:lnTo>
                    <a:pt x="633476" y="185562"/>
                  </a:lnTo>
                  <a:lnTo>
                    <a:pt x="418830" y="35321"/>
                  </a:lnTo>
                  <a:close/>
                </a:path>
                <a:path w="633729" h="389255">
                  <a:moveTo>
                    <a:pt x="403732" y="300751"/>
                  </a:moveTo>
                  <a:lnTo>
                    <a:pt x="399795" y="300878"/>
                  </a:lnTo>
                  <a:lnTo>
                    <a:pt x="396113" y="301640"/>
                  </a:lnTo>
                  <a:lnTo>
                    <a:pt x="209930" y="334406"/>
                  </a:lnTo>
                  <a:lnTo>
                    <a:pt x="475684" y="334406"/>
                  </a:lnTo>
                  <a:lnTo>
                    <a:pt x="441832" y="310784"/>
                  </a:lnTo>
                  <a:lnTo>
                    <a:pt x="438276" y="308879"/>
                  </a:lnTo>
                  <a:lnTo>
                    <a:pt x="434085" y="307228"/>
                  </a:lnTo>
                  <a:lnTo>
                    <a:pt x="430021" y="305450"/>
                  </a:lnTo>
                  <a:lnTo>
                    <a:pt x="425703" y="304180"/>
                  </a:lnTo>
                  <a:lnTo>
                    <a:pt x="416940" y="302148"/>
                  </a:lnTo>
                  <a:lnTo>
                    <a:pt x="412495" y="301513"/>
                  </a:lnTo>
                  <a:lnTo>
                    <a:pt x="403732" y="300751"/>
                  </a:lnTo>
                  <a:close/>
                </a:path>
                <a:path w="633729" h="389255">
                  <a:moveTo>
                    <a:pt x="132380" y="94122"/>
                  </a:moveTo>
                  <a:lnTo>
                    <a:pt x="64515" y="94122"/>
                  </a:lnTo>
                  <a:lnTo>
                    <a:pt x="71500" y="95646"/>
                  </a:lnTo>
                  <a:lnTo>
                    <a:pt x="74802" y="97043"/>
                  </a:lnTo>
                  <a:lnTo>
                    <a:pt x="237235" y="210835"/>
                  </a:lnTo>
                  <a:lnTo>
                    <a:pt x="239267" y="212232"/>
                  </a:lnTo>
                  <a:lnTo>
                    <a:pt x="241426" y="212740"/>
                  </a:lnTo>
                  <a:lnTo>
                    <a:pt x="243839" y="212359"/>
                  </a:lnTo>
                  <a:lnTo>
                    <a:pt x="246252" y="211851"/>
                  </a:lnTo>
                  <a:lnTo>
                    <a:pt x="248157" y="210708"/>
                  </a:lnTo>
                  <a:lnTo>
                    <a:pt x="249554" y="208676"/>
                  </a:lnTo>
                  <a:lnTo>
                    <a:pt x="251078" y="206644"/>
                  </a:lnTo>
                  <a:lnTo>
                    <a:pt x="196722" y="160797"/>
                  </a:lnTo>
                  <a:lnTo>
                    <a:pt x="221231" y="125872"/>
                  </a:lnTo>
                  <a:lnTo>
                    <a:pt x="177800" y="125872"/>
                  </a:lnTo>
                  <a:lnTo>
                    <a:pt x="132380" y="94122"/>
                  </a:lnTo>
                  <a:close/>
                </a:path>
                <a:path w="633729" h="389255">
                  <a:moveTo>
                    <a:pt x="258068" y="117363"/>
                  </a:moveTo>
                  <a:lnTo>
                    <a:pt x="227202" y="117363"/>
                  </a:lnTo>
                  <a:lnTo>
                    <a:pt x="277875" y="152923"/>
                  </a:lnTo>
                  <a:lnTo>
                    <a:pt x="279780" y="154320"/>
                  </a:lnTo>
                  <a:lnTo>
                    <a:pt x="282066" y="154828"/>
                  </a:lnTo>
                  <a:lnTo>
                    <a:pt x="284479" y="154320"/>
                  </a:lnTo>
                  <a:lnTo>
                    <a:pt x="286892" y="153939"/>
                  </a:lnTo>
                  <a:lnTo>
                    <a:pt x="288797" y="152669"/>
                  </a:lnTo>
                  <a:lnTo>
                    <a:pt x="290194" y="150637"/>
                  </a:lnTo>
                  <a:lnTo>
                    <a:pt x="291591" y="148732"/>
                  </a:lnTo>
                  <a:lnTo>
                    <a:pt x="292100" y="146446"/>
                  </a:lnTo>
                  <a:lnTo>
                    <a:pt x="291718" y="144033"/>
                  </a:lnTo>
                  <a:lnTo>
                    <a:pt x="291210" y="141620"/>
                  </a:lnTo>
                  <a:lnTo>
                    <a:pt x="290067" y="139715"/>
                  </a:lnTo>
                  <a:lnTo>
                    <a:pt x="288035" y="138318"/>
                  </a:lnTo>
                  <a:lnTo>
                    <a:pt x="258068" y="117363"/>
                  </a:lnTo>
                  <a:close/>
                </a:path>
                <a:path w="633729" h="389255">
                  <a:moveTo>
                    <a:pt x="273296" y="37802"/>
                  </a:moveTo>
                  <a:lnTo>
                    <a:pt x="230997" y="54149"/>
                  </a:lnTo>
                  <a:lnTo>
                    <a:pt x="177800" y="125872"/>
                  </a:lnTo>
                  <a:lnTo>
                    <a:pt x="221231" y="125872"/>
                  </a:lnTo>
                  <a:lnTo>
                    <a:pt x="227202" y="117363"/>
                  </a:lnTo>
                  <a:lnTo>
                    <a:pt x="258068" y="117363"/>
                  </a:lnTo>
                  <a:lnTo>
                    <a:pt x="237362" y="102885"/>
                  </a:lnTo>
                  <a:lnTo>
                    <a:pt x="247522" y="88280"/>
                  </a:lnTo>
                  <a:lnTo>
                    <a:pt x="250316" y="84216"/>
                  </a:lnTo>
                  <a:lnTo>
                    <a:pt x="274700" y="72913"/>
                  </a:lnTo>
                  <a:lnTo>
                    <a:pt x="318400" y="72913"/>
                  </a:lnTo>
                  <a:lnTo>
                    <a:pt x="306958" y="64912"/>
                  </a:lnTo>
                  <a:lnTo>
                    <a:pt x="316991" y="50561"/>
                  </a:lnTo>
                  <a:lnTo>
                    <a:pt x="319785" y="46497"/>
                  </a:lnTo>
                  <a:lnTo>
                    <a:pt x="323214" y="43322"/>
                  </a:lnTo>
                  <a:lnTo>
                    <a:pt x="327151" y="40909"/>
                  </a:lnTo>
                  <a:lnTo>
                    <a:pt x="331215" y="38496"/>
                  </a:lnTo>
                  <a:lnTo>
                    <a:pt x="332505" y="37988"/>
                  </a:lnTo>
                  <a:lnTo>
                    <a:pt x="282701" y="37988"/>
                  </a:lnTo>
                  <a:lnTo>
                    <a:pt x="273296" y="37802"/>
                  </a:lnTo>
                  <a:close/>
                </a:path>
                <a:path w="633729" h="389255">
                  <a:moveTo>
                    <a:pt x="318400" y="72913"/>
                  </a:moveTo>
                  <a:lnTo>
                    <a:pt x="279272" y="72913"/>
                  </a:lnTo>
                  <a:lnTo>
                    <a:pt x="283844" y="73802"/>
                  </a:lnTo>
                  <a:lnTo>
                    <a:pt x="288416" y="74818"/>
                  </a:lnTo>
                  <a:lnTo>
                    <a:pt x="292734" y="76596"/>
                  </a:lnTo>
                  <a:lnTo>
                    <a:pt x="296798" y="79517"/>
                  </a:lnTo>
                  <a:lnTo>
                    <a:pt x="333120" y="104917"/>
                  </a:lnTo>
                  <a:lnTo>
                    <a:pt x="335152" y="106314"/>
                  </a:lnTo>
                  <a:lnTo>
                    <a:pt x="337312" y="106822"/>
                  </a:lnTo>
                  <a:lnTo>
                    <a:pt x="339725" y="106441"/>
                  </a:lnTo>
                  <a:lnTo>
                    <a:pt x="342138" y="105933"/>
                  </a:lnTo>
                  <a:lnTo>
                    <a:pt x="344042" y="104790"/>
                  </a:lnTo>
                  <a:lnTo>
                    <a:pt x="346837" y="100726"/>
                  </a:lnTo>
                  <a:lnTo>
                    <a:pt x="347344" y="98440"/>
                  </a:lnTo>
                  <a:lnTo>
                    <a:pt x="346963" y="96154"/>
                  </a:lnTo>
                  <a:lnTo>
                    <a:pt x="346455" y="93741"/>
                  </a:lnTo>
                  <a:lnTo>
                    <a:pt x="345313" y="91836"/>
                  </a:lnTo>
                  <a:lnTo>
                    <a:pt x="343280" y="90312"/>
                  </a:lnTo>
                  <a:lnTo>
                    <a:pt x="318400" y="72913"/>
                  </a:lnTo>
                  <a:close/>
                </a:path>
                <a:path w="633729" h="389255">
                  <a:moveTo>
                    <a:pt x="347376" y="0"/>
                  </a:moveTo>
                  <a:lnTo>
                    <a:pt x="308482" y="10810"/>
                  </a:lnTo>
                  <a:lnTo>
                    <a:pt x="282701" y="37988"/>
                  </a:lnTo>
                  <a:lnTo>
                    <a:pt x="332505" y="37988"/>
                  </a:lnTo>
                  <a:lnTo>
                    <a:pt x="335406" y="36845"/>
                  </a:lnTo>
                  <a:lnTo>
                    <a:pt x="344296" y="35321"/>
                  </a:lnTo>
                  <a:lnTo>
                    <a:pt x="418830" y="35321"/>
                  </a:lnTo>
                  <a:lnTo>
                    <a:pt x="386714" y="12842"/>
                  </a:lnTo>
                  <a:lnTo>
                    <a:pt x="354206" y="442"/>
                  </a:lnTo>
                  <a:lnTo>
                    <a:pt x="347376" y="0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743695" y="4773504"/>
            <a:ext cx="27305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1" i="0" kern="1200">
                <a:solidFill>
                  <a:srgbClr val="FFB60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0"/>
              </a:spcBef>
            </a:pPr>
            <a:fld id="{81D60167-4931-47E6-BA6A-407CBD079E47}" type="slidenum">
              <a:rPr lang="en-US" spc="65" smtClean="0"/>
              <a:pPr marL="38100">
                <a:spcBef>
                  <a:spcPts val="50"/>
                </a:spcBef>
              </a:pPr>
              <a:t>3</a:t>
            </a:fld>
            <a:endParaRPr spc="87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8035" y="1009733"/>
            <a:ext cx="5575300" cy="4368800"/>
          </a:xfrm>
          <a:custGeom>
            <a:avLst/>
            <a:gdLst/>
            <a:ahLst/>
            <a:cxnLst/>
            <a:rect l="l" t="t" r="r" b="b"/>
            <a:pathLst>
              <a:path w="4181475" h="3276600">
                <a:moveTo>
                  <a:pt x="2091689" y="67690"/>
                </a:moveTo>
                <a:lnTo>
                  <a:pt x="2095627" y="69596"/>
                </a:lnTo>
                <a:lnTo>
                  <a:pt x="2101596" y="71627"/>
                </a:lnTo>
                <a:lnTo>
                  <a:pt x="2103501" y="77597"/>
                </a:lnTo>
                <a:lnTo>
                  <a:pt x="2105533" y="81661"/>
                </a:lnTo>
                <a:lnTo>
                  <a:pt x="2103501" y="87629"/>
                </a:lnTo>
                <a:lnTo>
                  <a:pt x="2101596" y="93599"/>
                </a:lnTo>
                <a:lnTo>
                  <a:pt x="2095627" y="95503"/>
                </a:lnTo>
                <a:lnTo>
                  <a:pt x="2091689" y="97536"/>
                </a:lnTo>
                <a:lnTo>
                  <a:pt x="2085721" y="95503"/>
                </a:lnTo>
                <a:lnTo>
                  <a:pt x="2079752" y="93599"/>
                </a:lnTo>
                <a:lnTo>
                  <a:pt x="2077847" y="87629"/>
                </a:lnTo>
                <a:lnTo>
                  <a:pt x="2075814" y="81661"/>
                </a:lnTo>
                <a:lnTo>
                  <a:pt x="2077847" y="77597"/>
                </a:lnTo>
                <a:lnTo>
                  <a:pt x="2079752" y="71627"/>
                </a:lnTo>
                <a:lnTo>
                  <a:pt x="2085721" y="69596"/>
                </a:lnTo>
                <a:lnTo>
                  <a:pt x="2091689" y="67690"/>
                </a:lnTo>
                <a:close/>
              </a:path>
              <a:path w="4181475" h="3276600">
                <a:moveTo>
                  <a:pt x="4009263" y="173227"/>
                </a:moveTo>
                <a:lnTo>
                  <a:pt x="4011168" y="175260"/>
                </a:lnTo>
                <a:lnTo>
                  <a:pt x="4011168" y="2629154"/>
                </a:lnTo>
                <a:lnTo>
                  <a:pt x="172085" y="2629154"/>
                </a:lnTo>
                <a:lnTo>
                  <a:pt x="172085" y="175260"/>
                </a:lnTo>
                <a:lnTo>
                  <a:pt x="172085" y="173227"/>
                </a:lnTo>
                <a:lnTo>
                  <a:pt x="4009263" y="173227"/>
                </a:lnTo>
                <a:close/>
              </a:path>
              <a:path w="4181475" h="3276600">
                <a:moveTo>
                  <a:pt x="102870" y="0"/>
                </a:moveTo>
                <a:lnTo>
                  <a:pt x="51435" y="19812"/>
                </a:lnTo>
                <a:lnTo>
                  <a:pt x="19685" y="51688"/>
                </a:lnTo>
                <a:lnTo>
                  <a:pt x="1904" y="93599"/>
                </a:lnTo>
                <a:lnTo>
                  <a:pt x="0" y="105537"/>
                </a:lnTo>
                <a:lnTo>
                  <a:pt x="0" y="117475"/>
                </a:lnTo>
                <a:lnTo>
                  <a:pt x="0" y="2686939"/>
                </a:lnTo>
                <a:lnTo>
                  <a:pt x="0" y="2698877"/>
                </a:lnTo>
                <a:lnTo>
                  <a:pt x="1904" y="2708910"/>
                </a:lnTo>
                <a:lnTo>
                  <a:pt x="19685" y="2750693"/>
                </a:lnTo>
                <a:lnTo>
                  <a:pt x="51435" y="2782570"/>
                </a:lnTo>
                <a:lnTo>
                  <a:pt x="92963" y="2800477"/>
                </a:lnTo>
                <a:lnTo>
                  <a:pt x="102870" y="2802509"/>
                </a:lnTo>
                <a:lnTo>
                  <a:pt x="4078478" y="2802509"/>
                </a:lnTo>
                <a:lnTo>
                  <a:pt x="4131945" y="2782570"/>
                </a:lnTo>
                <a:lnTo>
                  <a:pt x="4161663" y="2750693"/>
                </a:lnTo>
                <a:lnTo>
                  <a:pt x="4179443" y="2708910"/>
                </a:lnTo>
                <a:lnTo>
                  <a:pt x="4181475" y="2698877"/>
                </a:lnTo>
                <a:lnTo>
                  <a:pt x="4181475" y="2686939"/>
                </a:lnTo>
                <a:lnTo>
                  <a:pt x="4181475" y="117475"/>
                </a:lnTo>
                <a:lnTo>
                  <a:pt x="4181475" y="105537"/>
                </a:lnTo>
                <a:lnTo>
                  <a:pt x="4179443" y="93599"/>
                </a:lnTo>
                <a:lnTo>
                  <a:pt x="4161663" y="51688"/>
                </a:lnTo>
                <a:lnTo>
                  <a:pt x="4131945" y="19812"/>
                </a:lnTo>
                <a:lnTo>
                  <a:pt x="4090416" y="1904"/>
                </a:lnTo>
                <a:lnTo>
                  <a:pt x="4078478" y="0"/>
                </a:lnTo>
                <a:lnTo>
                  <a:pt x="102870" y="0"/>
                </a:lnTo>
                <a:close/>
              </a:path>
              <a:path w="4181475" h="3276600">
                <a:moveTo>
                  <a:pt x="1612773" y="2808478"/>
                </a:moveTo>
                <a:lnTo>
                  <a:pt x="1604899" y="2904109"/>
                </a:lnTo>
                <a:lnTo>
                  <a:pt x="1594993" y="3001645"/>
                </a:lnTo>
                <a:lnTo>
                  <a:pt x="1585087" y="3089275"/>
                </a:lnTo>
                <a:lnTo>
                  <a:pt x="1573149" y="3151035"/>
                </a:lnTo>
                <a:lnTo>
                  <a:pt x="1563243" y="3190887"/>
                </a:lnTo>
                <a:lnTo>
                  <a:pt x="1509902" y="3218764"/>
                </a:lnTo>
                <a:lnTo>
                  <a:pt x="1448562" y="3228733"/>
                </a:lnTo>
                <a:lnTo>
                  <a:pt x="1401064" y="3236683"/>
                </a:lnTo>
                <a:lnTo>
                  <a:pt x="1383284" y="3240684"/>
                </a:lnTo>
                <a:lnTo>
                  <a:pt x="1373377" y="3242678"/>
                </a:lnTo>
                <a:lnTo>
                  <a:pt x="1371346" y="3244672"/>
                </a:lnTo>
                <a:lnTo>
                  <a:pt x="1371346" y="3250653"/>
                </a:lnTo>
                <a:lnTo>
                  <a:pt x="1373377" y="3252622"/>
                </a:lnTo>
                <a:lnTo>
                  <a:pt x="1387221" y="3254616"/>
                </a:lnTo>
                <a:lnTo>
                  <a:pt x="1410970" y="3256610"/>
                </a:lnTo>
                <a:lnTo>
                  <a:pt x="1497964" y="3258604"/>
                </a:lnTo>
                <a:lnTo>
                  <a:pt x="1634489" y="3260598"/>
                </a:lnTo>
                <a:lnTo>
                  <a:pt x="2538857" y="3260598"/>
                </a:lnTo>
                <a:lnTo>
                  <a:pt x="2673477" y="3258604"/>
                </a:lnTo>
                <a:lnTo>
                  <a:pt x="2760599" y="3256610"/>
                </a:lnTo>
                <a:lnTo>
                  <a:pt x="2800096" y="3252622"/>
                </a:lnTo>
                <a:lnTo>
                  <a:pt x="2802128" y="3250653"/>
                </a:lnTo>
                <a:lnTo>
                  <a:pt x="2802128" y="3244672"/>
                </a:lnTo>
                <a:lnTo>
                  <a:pt x="2800096" y="3242678"/>
                </a:lnTo>
                <a:lnTo>
                  <a:pt x="2790190" y="3240684"/>
                </a:lnTo>
                <a:lnTo>
                  <a:pt x="2772409" y="3236683"/>
                </a:lnTo>
                <a:lnTo>
                  <a:pt x="2724912" y="3228733"/>
                </a:lnTo>
                <a:lnTo>
                  <a:pt x="2663571" y="3218764"/>
                </a:lnTo>
                <a:lnTo>
                  <a:pt x="2637917" y="3212807"/>
                </a:lnTo>
                <a:lnTo>
                  <a:pt x="2604262" y="3174949"/>
                </a:lnTo>
                <a:lnTo>
                  <a:pt x="2600325" y="3151035"/>
                </a:lnTo>
                <a:lnTo>
                  <a:pt x="2588387" y="3089275"/>
                </a:lnTo>
                <a:lnTo>
                  <a:pt x="2576449" y="3001645"/>
                </a:lnTo>
                <a:lnTo>
                  <a:pt x="2566670" y="2904109"/>
                </a:lnTo>
                <a:lnTo>
                  <a:pt x="2560701" y="2808478"/>
                </a:lnTo>
                <a:lnTo>
                  <a:pt x="1612773" y="2808478"/>
                </a:lnTo>
                <a:close/>
              </a:path>
              <a:path w="4181475" h="3276600">
                <a:moveTo>
                  <a:pt x="1383284" y="3258604"/>
                </a:moveTo>
                <a:lnTo>
                  <a:pt x="1383284" y="3260598"/>
                </a:lnTo>
                <a:lnTo>
                  <a:pt x="1383284" y="3268560"/>
                </a:lnTo>
                <a:lnTo>
                  <a:pt x="1385189" y="3270554"/>
                </a:lnTo>
                <a:lnTo>
                  <a:pt x="1422781" y="3272548"/>
                </a:lnTo>
                <a:lnTo>
                  <a:pt x="1529714" y="3274542"/>
                </a:lnTo>
                <a:lnTo>
                  <a:pt x="1818639" y="3276536"/>
                </a:lnTo>
                <a:lnTo>
                  <a:pt x="2354834" y="3276536"/>
                </a:lnTo>
                <a:lnTo>
                  <a:pt x="2641854" y="3274542"/>
                </a:lnTo>
                <a:lnTo>
                  <a:pt x="2750693" y="3272548"/>
                </a:lnTo>
                <a:lnTo>
                  <a:pt x="2788284" y="3270554"/>
                </a:lnTo>
                <a:lnTo>
                  <a:pt x="2790190" y="3268560"/>
                </a:lnTo>
                <a:lnTo>
                  <a:pt x="2790190" y="3260598"/>
                </a:lnTo>
                <a:lnTo>
                  <a:pt x="2788284" y="3258604"/>
                </a:lnTo>
                <a:lnTo>
                  <a:pt x="2742692" y="3260598"/>
                </a:lnTo>
                <a:lnTo>
                  <a:pt x="2659633" y="3262604"/>
                </a:lnTo>
                <a:lnTo>
                  <a:pt x="2356866" y="3264598"/>
                </a:lnTo>
                <a:lnTo>
                  <a:pt x="1816608" y="3264598"/>
                </a:lnTo>
                <a:lnTo>
                  <a:pt x="1513839" y="3262604"/>
                </a:lnTo>
                <a:lnTo>
                  <a:pt x="1430654" y="3260598"/>
                </a:lnTo>
                <a:lnTo>
                  <a:pt x="1385189" y="3258604"/>
                </a:lnTo>
                <a:lnTo>
                  <a:pt x="1383284" y="3258604"/>
                </a:lnTo>
                <a:close/>
              </a:path>
            </a:pathLst>
          </a:custGeom>
          <a:ln w="9525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9989" y="1832113"/>
            <a:ext cx="2428240" cy="1666140"/>
          </a:xfrm>
          <a:prstGeom prst="rect">
            <a:avLst/>
          </a:prstGeom>
        </p:spPr>
        <p:txBody>
          <a:bodyPr vert="horz" wrap="square" lIns="0" tIns="16933" rIns="0" bIns="0" rtlCol="0" anchor="t">
            <a:spAutoFit/>
          </a:bodyPr>
          <a:lstStyle/>
          <a:p>
            <a:pPr marL="16933" marR="6773">
              <a:lnSpc>
                <a:spcPct val="114799"/>
              </a:lnSpc>
              <a:spcBef>
                <a:spcPts val="133"/>
              </a:spcBef>
            </a:pPr>
            <a:r>
              <a:rPr sz="4800" spc="47" dirty="0"/>
              <a:t>Filling</a:t>
            </a:r>
            <a:r>
              <a:rPr sz="4800" spc="-313" dirty="0"/>
              <a:t> </a:t>
            </a:r>
            <a:r>
              <a:rPr sz="4800" spc="147" dirty="0"/>
              <a:t>it </a:t>
            </a:r>
            <a:r>
              <a:rPr sz="4800" spc="93" dirty="0">
                <a:solidFill>
                  <a:srgbClr val="666666"/>
                </a:solidFill>
              </a:rPr>
              <a:t>Out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189989" y="3975523"/>
            <a:ext cx="3749040" cy="757473"/>
          </a:xfrm>
          <a:prstGeom prst="rect">
            <a:avLst/>
          </a:prstGeom>
        </p:spPr>
        <p:txBody>
          <a:bodyPr vert="horz" wrap="square" lIns="0" tIns="26247" rIns="0" bIns="0" rtlCol="0">
            <a:spAutoFit/>
          </a:bodyPr>
          <a:lstStyle/>
          <a:p>
            <a:pPr marL="474121" marR="6773" indent="-458035">
              <a:lnSpc>
                <a:spcPts val="1907"/>
              </a:lnSpc>
              <a:spcBef>
                <a:spcPts val="207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7" dirty="0">
                <a:solidFill>
                  <a:srgbClr val="666666"/>
                </a:solidFill>
                <a:latin typeface="Trebuchet MS"/>
                <a:cs typeface="Trebuchet MS"/>
              </a:rPr>
              <a:t>Click</a:t>
            </a:r>
            <a:r>
              <a:rPr sz="1600" spc="-5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00" dirty="0">
                <a:solidFill>
                  <a:srgbClr val="666666"/>
                </a:solidFill>
                <a:latin typeface="Trebuchet MS"/>
                <a:cs typeface="Trebuchet MS"/>
              </a:rPr>
              <a:t>on</a:t>
            </a:r>
            <a:r>
              <a:rPr sz="1600" spc="-1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73" dirty="0">
                <a:solidFill>
                  <a:srgbClr val="666666"/>
                </a:solidFill>
                <a:latin typeface="Trebuchet MS"/>
                <a:cs typeface="Trebuchet MS"/>
              </a:rPr>
              <a:t>your</a:t>
            </a:r>
            <a:r>
              <a:rPr sz="1600" spc="-1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organization's</a:t>
            </a:r>
            <a:r>
              <a:rPr sz="1600" spc="-18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87" dirty="0">
                <a:solidFill>
                  <a:srgbClr val="666666"/>
                </a:solidFill>
                <a:latin typeface="Trebuchet MS"/>
                <a:cs typeface="Trebuchet MS"/>
              </a:rPr>
              <a:t>NAME.  </a:t>
            </a:r>
            <a:r>
              <a:rPr sz="1600" spc="107" dirty="0">
                <a:solidFill>
                  <a:srgbClr val="666666"/>
                </a:solidFill>
                <a:latin typeface="Trebuchet MS"/>
                <a:cs typeface="Trebuchet MS"/>
              </a:rPr>
              <a:t>Do </a:t>
            </a:r>
            <a:r>
              <a:rPr sz="1600" spc="113" dirty="0">
                <a:solidFill>
                  <a:srgbClr val="666666"/>
                </a:solidFill>
                <a:latin typeface="Trebuchet MS"/>
                <a:cs typeface="Trebuchet MS"/>
              </a:rPr>
              <a:t>NOT </a:t>
            </a:r>
            <a:r>
              <a:rPr sz="1600" dirty="0">
                <a:solidFill>
                  <a:srgbClr val="666666"/>
                </a:solidFill>
                <a:latin typeface="Trebuchet MS"/>
                <a:cs typeface="Trebuchet MS"/>
              </a:rPr>
              <a:t>click </a:t>
            </a:r>
            <a:r>
              <a:rPr sz="1600" spc="100" dirty="0">
                <a:solidFill>
                  <a:srgbClr val="666666"/>
                </a:solidFill>
                <a:latin typeface="Trebuchet MS"/>
                <a:cs typeface="Trebuchet MS"/>
              </a:rPr>
              <a:t>on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</a:t>
            </a:r>
            <a:r>
              <a:rPr sz="1600" spc="-87" dirty="0">
                <a:solidFill>
                  <a:srgbClr val="666666"/>
                </a:solidFill>
                <a:latin typeface="Trebuchet MS"/>
                <a:cs typeface="Trebuchet MS"/>
              </a:rPr>
              <a:t>little </a:t>
            </a:r>
            <a:r>
              <a:rPr sz="1600" spc="47" dirty="0">
                <a:solidFill>
                  <a:srgbClr val="666666"/>
                </a:solidFill>
                <a:latin typeface="Trebuchet MS"/>
                <a:cs typeface="Trebuchet MS"/>
              </a:rPr>
              <a:t>arrow  </a:t>
            </a:r>
            <a:r>
              <a:rPr sz="1600" spc="-13" dirty="0">
                <a:solidFill>
                  <a:srgbClr val="666666"/>
                </a:solidFill>
                <a:latin typeface="Trebuchet MS"/>
                <a:cs typeface="Trebuchet MS"/>
              </a:rPr>
              <a:t>next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</a:t>
            </a:r>
            <a:r>
              <a:rPr sz="1600" spc="-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00" dirty="0">
                <a:solidFill>
                  <a:srgbClr val="666666"/>
                </a:solidFill>
                <a:latin typeface="Trebuchet MS"/>
                <a:cs typeface="Trebuchet MS"/>
              </a:rPr>
              <a:t>it.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397500" y="381001"/>
            <a:ext cx="6451600" cy="4102100"/>
            <a:chOff x="4048125" y="285750"/>
            <a:chExt cx="4838700" cy="3076575"/>
          </a:xfrm>
        </p:grpSpPr>
        <p:sp>
          <p:nvSpPr>
            <p:cNvPr id="6" name="object 6"/>
            <p:cNvSpPr/>
            <p:nvPr/>
          </p:nvSpPr>
          <p:spPr>
            <a:xfrm>
              <a:off x="8267700" y="285749"/>
              <a:ext cx="619125" cy="752475"/>
            </a:xfrm>
            <a:custGeom>
              <a:avLst/>
              <a:gdLst/>
              <a:ahLst/>
              <a:cxnLst/>
              <a:rect l="l" t="t" r="r" b="b"/>
              <a:pathLst>
                <a:path w="619125" h="752475">
                  <a:moveTo>
                    <a:pt x="561975" y="715899"/>
                  </a:moveTo>
                  <a:lnTo>
                    <a:pt x="65278" y="715899"/>
                  </a:lnTo>
                  <a:lnTo>
                    <a:pt x="59817" y="714883"/>
                  </a:lnTo>
                  <a:lnTo>
                    <a:pt x="36195" y="683895"/>
                  </a:lnTo>
                  <a:lnTo>
                    <a:pt x="36195" y="57150"/>
                  </a:lnTo>
                  <a:lnTo>
                    <a:pt x="29083" y="57150"/>
                  </a:lnTo>
                  <a:lnTo>
                    <a:pt x="0" y="83693"/>
                  </a:lnTo>
                  <a:lnTo>
                    <a:pt x="0" y="720471"/>
                  </a:lnTo>
                  <a:lnTo>
                    <a:pt x="23622" y="751586"/>
                  </a:lnTo>
                  <a:lnTo>
                    <a:pt x="29083" y="752475"/>
                  </a:lnTo>
                  <a:lnTo>
                    <a:pt x="532892" y="752475"/>
                  </a:lnTo>
                  <a:lnTo>
                    <a:pt x="561086" y="726821"/>
                  </a:lnTo>
                  <a:lnTo>
                    <a:pt x="561975" y="720471"/>
                  </a:lnTo>
                  <a:lnTo>
                    <a:pt x="561975" y="715899"/>
                  </a:lnTo>
                  <a:close/>
                </a:path>
                <a:path w="619125" h="752475">
                  <a:moveTo>
                    <a:pt x="619125" y="144526"/>
                  </a:moveTo>
                  <a:lnTo>
                    <a:pt x="553847" y="144526"/>
                  </a:lnTo>
                  <a:lnTo>
                    <a:pt x="553847" y="251587"/>
                  </a:lnTo>
                  <a:lnTo>
                    <a:pt x="553847" y="338582"/>
                  </a:lnTo>
                  <a:lnTo>
                    <a:pt x="553847" y="424561"/>
                  </a:lnTo>
                  <a:lnTo>
                    <a:pt x="552958" y="428117"/>
                  </a:lnTo>
                  <a:lnTo>
                    <a:pt x="551180" y="430911"/>
                  </a:lnTo>
                  <a:lnTo>
                    <a:pt x="548386" y="432689"/>
                  </a:lnTo>
                  <a:lnTo>
                    <a:pt x="544830" y="433705"/>
                  </a:lnTo>
                  <a:lnTo>
                    <a:pt x="372618" y="433705"/>
                  </a:lnTo>
                  <a:lnTo>
                    <a:pt x="372618" y="511429"/>
                  </a:lnTo>
                  <a:lnTo>
                    <a:pt x="371729" y="515112"/>
                  </a:lnTo>
                  <a:lnTo>
                    <a:pt x="369824" y="517779"/>
                  </a:lnTo>
                  <a:lnTo>
                    <a:pt x="367157" y="519684"/>
                  </a:lnTo>
                  <a:lnTo>
                    <a:pt x="363474" y="520573"/>
                  </a:lnTo>
                  <a:lnTo>
                    <a:pt x="131445" y="520573"/>
                  </a:lnTo>
                  <a:lnTo>
                    <a:pt x="127889" y="519684"/>
                  </a:lnTo>
                  <a:lnTo>
                    <a:pt x="125095" y="517779"/>
                  </a:lnTo>
                  <a:lnTo>
                    <a:pt x="123317" y="515112"/>
                  </a:lnTo>
                  <a:lnTo>
                    <a:pt x="122428" y="511429"/>
                  </a:lnTo>
                  <a:lnTo>
                    <a:pt x="123317" y="507746"/>
                  </a:lnTo>
                  <a:lnTo>
                    <a:pt x="125095" y="505079"/>
                  </a:lnTo>
                  <a:lnTo>
                    <a:pt x="127889" y="503174"/>
                  </a:lnTo>
                  <a:lnTo>
                    <a:pt x="131445" y="502285"/>
                  </a:lnTo>
                  <a:lnTo>
                    <a:pt x="363474" y="502285"/>
                  </a:lnTo>
                  <a:lnTo>
                    <a:pt x="367157" y="503174"/>
                  </a:lnTo>
                  <a:lnTo>
                    <a:pt x="369824" y="505079"/>
                  </a:lnTo>
                  <a:lnTo>
                    <a:pt x="371729" y="507746"/>
                  </a:lnTo>
                  <a:lnTo>
                    <a:pt x="372618" y="511429"/>
                  </a:lnTo>
                  <a:lnTo>
                    <a:pt x="372618" y="433705"/>
                  </a:lnTo>
                  <a:lnTo>
                    <a:pt x="131445" y="433705"/>
                  </a:lnTo>
                  <a:lnTo>
                    <a:pt x="127889" y="432689"/>
                  </a:lnTo>
                  <a:lnTo>
                    <a:pt x="125095" y="430911"/>
                  </a:lnTo>
                  <a:lnTo>
                    <a:pt x="123317" y="428117"/>
                  </a:lnTo>
                  <a:lnTo>
                    <a:pt x="122428" y="424561"/>
                  </a:lnTo>
                  <a:lnTo>
                    <a:pt x="123317" y="420878"/>
                  </a:lnTo>
                  <a:lnTo>
                    <a:pt x="125095" y="418084"/>
                  </a:lnTo>
                  <a:lnTo>
                    <a:pt x="127889" y="416306"/>
                  </a:lnTo>
                  <a:lnTo>
                    <a:pt x="131445" y="415290"/>
                  </a:lnTo>
                  <a:lnTo>
                    <a:pt x="544830" y="415290"/>
                  </a:lnTo>
                  <a:lnTo>
                    <a:pt x="548386" y="416306"/>
                  </a:lnTo>
                  <a:lnTo>
                    <a:pt x="551180" y="418084"/>
                  </a:lnTo>
                  <a:lnTo>
                    <a:pt x="552958" y="420878"/>
                  </a:lnTo>
                  <a:lnTo>
                    <a:pt x="553847" y="424561"/>
                  </a:lnTo>
                  <a:lnTo>
                    <a:pt x="553847" y="338582"/>
                  </a:lnTo>
                  <a:lnTo>
                    <a:pt x="552958" y="342138"/>
                  </a:lnTo>
                  <a:lnTo>
                    <a:pt x="551180" y="344932"/>
                  </a:lnTo>
                  <a:lnTo>
                    <a:pt x="548386" y="346710"/>
                  </a:lnTo>
                  <a:lnTo>
                    <a:pt x="544830" y="347599"/>
                  </a:lnTo>
                  <a:lnTo>
                    <a:pt x="131445" y="347599"/>
                  </a:lnTo>
                  <a:lnTo>
                    <a:pt x="127889" y="346710"/>
                  </a:lnTo>
                  <a:lnTo>
                    <a:pt x="125095" y="344932"/>
                  </a:lnTo>
                  <a:lnTo>
                    <a:pt x="123317" y="342138"/>
                  </a:lnTo>
                  <a:lnTo>
                    <a:pt x="122428" y="338582"/>
                  </a:lnTo>
                  <a:lnTo>
                    <a:pt x="123317" y="334899"/>
                  </a:lnTo>
                  <a:lnTo>
                    <a:pt x="125095" y="332105"/>
                  </a:lnTo>
                  <a:lnTo>
                    <a:pt x="127889" y="329438"/>
                  </a:lnTo>
                  <a:lnTo>
                    <a:pt x="548386" y="329438"/>
                  </a:lnTo>
                  <a:lnTo>
                    <a:pt x="551180" y="332105"/>
                  </a:lnTo>
                  <a:lnTo>
                    <a:pt x="552958" y="334899"/>
                  </a:lnTo>
                  <a:lnTo>
                    <a:pt x="553847" y="338582"/>
                  </a:lnTo>
                  <a:lnTo>
                    <a:pt x="553847" y="251587"/>
                  </a:lnTo>
                  <a:lnTo>
                    <a:pt x="552958" y="255270"/>
                  </a:lnTo>
                  <a:lnTo>
                    <a:pt x="551180" y="258064"/>
                  </a:lnTo>
                  <a:lnTo>
                    <a:pt x="548386" y="259842"/>
                  </a:lnTo>
                  <a:lnTo>
                    <a:pt x="544830" y="260731"/>
                  </a:lnTo>
                  <a:lnTo>
                    <a:pt x="131445" y="260731"/>
                  </a:lnTo>
                  <a:lnTo>
                    <a:pt x="127889" y="259842"/>
                  </a:lnTo>
                  <a:lnTo>
                    <a:pt x="125095" y="258064"/>
                  </a:lnTo>
                  <a:lnTo>
                    <a:pt x="123317" y="255270"/>
                  </a:lnTo>
                  <a:lnTo>
                    <a:pt x="122428" y="251587"/>
                  </a:lnTo>
                  <a:lnTo>
                    <a:pt x="123317" y="247904"/>
                  </a:lnTo>
                  <a:lnTo>
                    <a:pt x="125095" y="245237"/>
                  </a:lnTo>
                  <a:lnTo>
                    <a:pt x="127889" y="243332"/>
                  </a:lnTo>
                  <a:lnTo>
                    <a:pt x="131445" y="242443"/>
                  </a:lnTo>
                  <a:lnTo>
                    <a:pt x="544830" y="242443"/>
                  </a:lnTo>
                  <a:lnTo>
                    <a:pt x="548386" y="243332"/>
                  </a:lnTo>
                  <a:lnTo>
                    <a:pt x="551180" y="245237"/>
                  </a:lnTo>
                  <a:lnTo>
                    <a:pt x="552958" y="247904"/>
                  </a:lnTo>
                  <a:lnTo>
                    <a:pt x="553847" y="251587"/>
                  </a:lnTo>
                  <a:lnTo>
                    <a:pt x="553847" y="144526"/>
                  </a:lnTo>
                  <a:lnTo>
                    <a:pt x="522986" y="144526"/>
                  </a:lnTo>
                  <a:lnTo>
                    <a:pt x="513080" y="143637"/>
                  </a:lnTo>
                  <a:lnTo>
                    <a:pt x="479552" y="115316"/>
                  </a:lnTo>
                  <a:lnTo>
                    <a:pt x="475869" y="97028"/>
                  </a:lnTo>
                  <a:lnTo>
                    <a:pt x="475869" y="0"/>
                  </a:lnTo>
                  <a:lnTo>
                    <a:pt x="80772" y="0"/>
                  </a:lnTo>
                  <a:lnTo>
                    <a:pt x="57150" y="29337"/>
                  </a:lnTo>
                  <a:lnTo>
                    <a:pt x="57150" y="665988"/>
                  </a:lnTo>
                  <a:lnTo>
                    <a:pt x="86233" y="695325"/>
                  </a:lnTo>
                  <a:lnTo>
                    <a:pt x="590042" y="695325"/>
                  </a:lnTo>
                  <a:lnTo>
                    <a:pt x="619125" y="665988"/>
                  </a:lnTo>
                  <a:lnTo>
                    <a:pt x="619125" y="520573"/>
                  </a:lnTo>
                  <a:lnTo>
                    <a:pt x="619125" y="502285"/>
                  </a:lnTo>
                  <a:lnTo>
                    <a:pt x="619125" y="242443"/>
                  </a:lnTo>
                  <a:lnTo>
                    <a:pt x="619125" y="144526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7" name="object 7"/>
            <p:cNvSpPr/>
            <p:nvPr/>
          </p:nvSpPr>
          <p:spPr>
            <a:xfrm>
              <a:off x="8763000" y="285750"/>
              <a:ext cx="123825" cy="1238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8"/>
            <p:cNvSpPr/>
            <p:nvPr/>
          </p:nvSpPr>
          <p:spPr>
            <a:xfrm>
              <a:off x="4048125" y="942975"/>
              <a:ext cx="3857625" cy="24193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9" name="object 9"/>
            <p:cNvSpPr/>
            <p:nvPr/>
          </p:nvSpPr>
          <p:spPr>
            <a:xfrm>
              <a:off x="4790948" y="2344610"/>
              <a:ext cx="633730" cy="389255"/>
            </a:xfrm>
            <a:custGeom>
              <a:avLst/>
              <a:gdLst/>
              <a:ahLst/>
              <a:cxnLst/>
              <a:rect l="l" t="t" r="r" b="b"/>
              <a:pathLst>
                <a:path w="633729" h="389255">
                  <a:moveTo>
                    <a:pt x="477889" y="335978"/>
                  </a:moveTo>
                  <a:lnTo>
                    <a:pt x="404749" y="335978"/>
                  </a:lnTo>
                  <a:lnTo>
                    <a:pt x="407288" y="336105"/>
                  </a:lnTo>
                  <a:lnTo>
                    <a:pt x="410082" y="336740"/>
                  </a:lnTo>
                  <a:lnTo>
                    <a:pt x="491236" y="388683"/>
                  </a:lnTo>
                  <a:lnTo>
                    <a:pt x="525818" y="339280"/>
                  </a:lnTo>
                  <a:lnTo>
                    <a:pt x="482600" y="339280"/>
                  </a:lnTo>
                  <a:lnTo>
                    <a:pt x="477889" y="335978"/>
                  </a:lnTo>
                  <a:close/>
                </a:path>
                <a:path w="633729" h="389255">
                  <a:moveTo>
                    <a:pt x="59436" y="58483"/>
                  </a:moveTo>
                  <a:lnTo>
                    <a:pt x="51688" y="59753"/>
                  </a:lnTo>
                  <a:lnTo>
                    <a:pt x="43941" y="61150"/>
                  </a:lnTo>
                  <a:lnTo>
                    <a:pt x="36449" y="64071"/>
                  </a:lnTo>
                  <a:lnTo>
                    <a:pt x="29463" y="68389"/>
                  </a:lnTo>
                  <a:lnTo>
                    <a:pt x="22478" y="72580"/>
                  </a:lnTo>
                  <a:lnTo>
                    <a:pt x="1777" y="107886"/>
                  </a:lnTo>
                  <a:lnTo>
                    <a:pt x="0" y="123888"/>
                  </a:lnTo>
                  <a:lnTo>
                    <a:pt x="2793" y="139509"/>
                  </a:lnTo>
                  <a:lnTo>
                    <a:pt x="5587" y="146875"/>
                  </a:lnTo>
                  <a:lnTo>
                    <a:pt x="10214" y="154368"/>
                  </a:lnTo>
                  <a:lnTo>
                    <a:pt x="14224" y="160972"/>
                  </a:lnTo>
                  <a:lnTo>
                    <a:pt x="19812" y="166941"/>
                  </a:lnTo>
                  <a:lnTo>
                    <a:pt x="150240" y="258127"/>
                  </a:lnTo>
                  <a:lnTo>
                    <a:pt x="146331" y="264318"/>
                  </a:lnTo>
                  <a:lnTo>
                    <a:pt x="137482" y="300418"/>
                  </a:lnTo>
                  <a:lnTo>
                    <a:pt x="137561" y="303085"/>
                  </a:lnTo>
                  <a:lnTo>
                    <a:pt x="152138" y="342070"/>
                  </a:lnTo>
                  <a:lnTo>
                    <a:pt x="186070" y="366019"/>
                  </a:lnTo>
                  <a:lnTo>
                    <a:pt x="206486" y="369554"/>
                  </a:lnTo>
                  <a:lnTo>
                    <a:pt x="213449" y="369373"/>
                  </a:lnTo>
                  <a:lnTo>
                    <a:pt x="220472" y="368490"/>
                  </a:lnTo>
                  <a:lnTo>
                    <a:pt x="404749" y="335978"/>
                  </a:lnTo>
                  <a:lnTo>
                    <a:pt x="477889" y="335978"/>
                  </a:lnTo>
                  <a:lnTo>
                    <a:pt x="475533" y="334327"/>
                  </a:lnTo>
                  <a:lnTo>
                    <a:pt x="205359" y="334327"/>
                  </a:lnTo>
                  <a:lnTo>
                    <a:pt x="196087" y="332295"/>
                  </a:lnTo>
                  <a:lnTo>
                    <a:pt x="191897" y="330390"/>
                  </a:lnTo>
                  <a:lnTo>
                    <a:pt x="187960" y="327596"/>
                  </a:lnTo>
                  <a:lnTo>
                    <a:pt x="183896" y="324802"/>
                  </a:lnTo>
                  <a:lnTo>
                    <a:pt x="173354" y="304863"/>
                  </a:lnTo>
                  <a:lnTo>
                    <a:pt x="172567" y="300926"/>
                  </a:lnTo>
                  <a:lnTo>
                    <a:pt x="186816" y="270446"/>
                  </a:lnTo>
                  <a:lnTo>
                    <a:pt x="189611" y="268414"/>
                  </a:lnTo>
                  <a:lnTo>
                    <a:pt x="209041" y="262699"/>
                  </a:lnTo>
                  <a:lnTo>
                    <a:pt x="212598" y="261937"/>
                  </a:lnTo>
                  <a:lnTo>
                    <a:pt x="216407" y="261175"/>
                  </a:lnTo>
                  <a:lnTo>
                    <a:pt x="47243" y="142684"/>
                  </a:lnTo>
                  <a:lnTo>
                    <a:pt x="44196" y="140652"/>
                  </a:lnTo>
                  <a:lnTo>
                    <a:pt x="41782" y="138112"/>
                  </a:lnTo>
                  <a:lnTo>
                    <a:pt x="37973" y="132016"/>
                  </a:lnTo>
                  <a:lnTo>
                    <a:pt x="36829" y="128841"/>
                  </a:lnTo>
                  <a:lnTo>
                    <a:pt x="35560" y="122237"/>
                  </a:lnTo>
                  <a:lnTo>
                    <a:pt x="35687" y="118808"/>
                  </a:lnTo>
                  <a:lnTo>
                    <a:pt x="57785" y="94678"/>
                  </a:lnTo>
                  <a:lnTo>
                    <a:pt x="61213" y="94043"/>
                  </a:lnTo>
                  <a:lnTo>
                    <a:pt x="132302" y="94043"/>
                  </a:lnTo>
                  <a:lnTo>
                    <a:pt x="91059" y="65087"/>
                  </a:lnTo>
                  <a:lnTo>
                    <a:pt x="83565" y="61912"/>
                  </a:lnTo>
                  <a:lnTo>
                    <a:pt x="67437" y="58610"/>
                  </a:lnTo>
                  <a:lnTo>
                    <a:pt x="59436" y="58483"/>
                  </a:lnTo>
                  <a:close/>
                </a:path>
                <a:path w="633729" h="389255">
                  <a:moveTo>
                    <a:pt x="418830" y="35242"/>
                  </a:moveTo>
                  <a:lnTo>
                    <a:pt x="344297" y="35242"/>
                  </a:lnTo>
                  <a:lnTo>
                    <a:pt x="348868" y="35369"/>
                  </a:lnTo>
                  <a:lnTo>
                    <a:pt x="358013" y="37147"/>
                  </a:lnTo>
                  <a:lnTo>
                    <a:pt x="362330" y="39052"/>
                  </a:lnTo>
                  <a:lnTo>
                    <a:pt x="366394" y="41846"/>
                  </a:lnTo>
                  <a:lnTo>
                    <a:pt x="584073" y="194246"/>
                  </a:lnTo>
                  <a:lnTo>
                    <a:pt x="482600" y="339280"/>
                  </a:lnTo>
                  <a:lnTo>
                    <a:pt x="525818" y="339280"/>
                  </a:lnTo>
                  <a:lnTo>
                    <a:pt x="633476" y="185483"/>
                  </a:lnTo>
                  <a:lnTo>
                    <a:pt x="418830" y="35242"/>
                  </a:lnTo>
                  <a:close/>
                </a:path>
                <a:path w="633729" h="389255">
                  <a:moveTo>
                    <a:pt x="403732" y="300799"/>
                  </a:moveTo>
                  <a:lnTo>
                    <a:pt x="399796" y="300926"/>
                  </a:lnTo>
                  <a:lnTo>
                    <a:pt x="209930" y="334327"/>
                  </a:lnTo>
                  <a:lnTo>
                    <a:pt x="475533" y="334327"/>
                  </a:lnTo>
                  <a:lnTo>
                    <a:pt x="441832" y="310705"/>
                  </a:lnTo>
                  <a:lnTo>
                    <a:pt x="438276" y="308800"/>
                  </a:lnTo>
                  <a:lnTo>
                    <a:pt x="434086" y="307149"/>
                  </a:lnTo>
                  <a:lnTo>
                    <a:pt x="430022" y="305498"/>
                  </a:lnTo>
                  <a:lnTo>
                    <a:pt x="408177" y="301180"/>
                  </a:lnTo>
                  <a:lnTo>
                    <a:pt x="403732" y="300799"/>
                  </a:lnTo>
                  <a:close/>
                </a:path>
                <a:path w="633729" h="389255">
                  <a:moveTo>
                    <a:pt x="132302" y="94043"/>
                  </a:moveTo>
                  <a:lnTo>
                    <a:pt x="61213" y="94043"/>
                  </a:lnTo>
                  <a:lnTo>
                    <a:pt x="64515" y="94170"/>
                  </a:lnTo>
                  <a:lnTo>
                    <a:pt x="71500" y="95694"/>
                  </a:lnTo>
                  <a:lnTo>
                    <a:pt x="74802" y="97091"/>
                  </a:lnTo>
                  <a:lnTo>
                    <a:pt x="237236" y="210756"/>
                  </a:lnTo>
                  <a:lnTo>
                    <a:pt x="239267" y="212280"/>
                  </a:lnTo>
                  <a:lnTo>
                    <a:pt x="241426" y="212661"/>
                  </a:lnTo>
                  <a:lnTo>
                    <a:pt x="246252" y="211899"/>
                  </a:lnTo>
                  <a:lnTo>
                    <a:pt x="248157" y="210629"/>
                  </a:lnTo>
                  <a:lnTo>
                    <a:pt x="249554" y="208597"/>
                  </a:lnTo>
                  <a:lnTo>
                    <a:pt x="251078" y="206565"/>
                  </a:lnTo>
                  <a:lnTo>
                    <a:pt x="251460" y="204406"/>
                  </a:lnTo>
                  <a:lnTo>
                    <a:pt x="250698" y="199580"/>
                  </a:lnTo>
                  <a:lnTo>
                    <a:pt x="249427" y="197675"/>
                  </a:lnTo>
                  <a:lnTo>
                    <a:pt x="247396" y="196278"/>
                  </a:lnTo>
                  <a:lnTo>
                    <a:pt x="196723" y="160718"/>
                  </a:lnTo>
                  <a:lnTo>
                    <a:pt x="221214" y="125920"/>
                  </a:lnTo>
                  <a:lnTo>
                    <a:pt x="177800" y="125920"/>
                  </a:lnTo>
                  <a:lnTo>
                    <a:pt x="132302" y="94043"/>
                  </a:lnTo>
                  <a:close/>
                </a:path>
                <a:path w="633729" h="389255">
                  <a:moveTo>
                    <a:pt x="258175" y="117411"/>
                  </a:moveTo>
                  <a:lnTo>
                    <a:pt x="227202" y="117411"/>
                  </a:lnTo>
                  <a:lnTo>
                    <a:pt x="277875" y="152844"/>
                  </a:lnTo>
                  <a:lnTo>
                    <a:pt x="279907" y="154241"/>
                  </a:lnTo>
                  <a:lnTo>
                    <a:pt x="282066" y="154749"/>
                  </a:lnTo>
                  <a:lnTo>
                    <a:pt x="284479" y="154368"/>
                  </a:lnTo>
                  <a:lnTo>
                    <a:pt x="286892" y="153860"/>
                  </a:lnTo>
                  <a:lnTo>
                    <a:pt x="288798" y="152717"/>
                  </a:lnTo>
                  <a:lnTo>
                    <a:pt x="291591" y="148653"/>
                  </a:lnTo>
                  <a:lnTo>
                    <a:pt x="292100" y="146494"/>
                  </a:lnTo>
                  <a:lnTo>
                    <a:pt x="291718" y="144081"/>
                  </a:lnTo>
                  <a:lnTo>
                    <a:pt x="291211" y="141668"/>
                  </a:lnTo>
                  <a:lnTo>
                    <a:pt x="290067" y="139763"/>
                  </a:lnTo>
                  <a:lnTo>
                    <a:pt x="288036" y="138366"/>
                  </a:lnTo>
                  <a:lnTo>
                    <a:pt x="258175" y="117411"/>
                  </a:lnTo>
                  <a:close/>
                </a:path>
                <a:path w="633729" h="389255">
                  <a:moveTo>
                    <a:pt x="273296" y="37794"/>
                  </a:moveTo>
                  <a:lnTo>
                    <a:pt x="230997" y="54165"/>
                  </a:lnTo>
                  <a:lnTo>
                    <a:pt x="177800" y="125920"/>
                  </a:lnTo>
                  <a:lnTo>
                    <a:pt x="221214" y="125920"/>
                  </a:lnTo>
                  <a:lnTo>
                    <a:pt x="227202" y="117411"/>
                  </a:lnTo>
                  <a:lnTo>
                    <a:pt x="258175" y="117411"/>
                  </a:lnTo>
                  <a:lnTo>
                    <a:pt x="237362" y="102806"/>
                  </a:lnTo>
                  <a:lnTo>
                    <a:pt x="247523" y="88328"/>
                  </a:lnTo>
                  <a:lnTo>
                    <a:pt x="250316" y="84264"/>
                  </a:lnTo>
                  <a:lnTo>
                    <a:pt x="253746" y="80962"/>
                  </a:lnTo>
                  <a:lnTo>
                    <a:pt x="261619" y="76136"/>
                  </a:lnTo>
                  <a:lnTo>
                    <a:pt x="265811" y="74485"/>
                  </a:lnTo>
                  <a:lnTo>
                    <a:pt x="270255" y="73723"/>
                  </a:lnTo>
                  <a:lnTo>
                    <a:pt x="274700" y="72834"/>
                  </a:lnTo>
                  <a:lnTo>
                    <a:pt x="318218" y="72834"/>
                  </a:lnTo>
                  <a:lnTo>
                    <a:pt x="306959" y="64960"/>
                  </a:lnTo>
                  <a:lnTo>
                    <a:pt x="316991" y="50609"/>
                  </a:lnTo>
                  <a:lnTo>
                    <a:pt x="332263" y="38036"/>
                  </a:lnTo>
                  <a:lnTo>
                    <a:pt x="282701" y="38036"/>
                  </a:lnTo>
                  <a:lnTo>
                    <a:pt x="273296" y="37794"/>
                  </a:lnTo>
                  <a:close/>
                </a:path>
                <a:path w="633729" h="389255">
                  <a:moveTo>
                    <a:pt x="318218" y="72834"/>
                  </a:moveTo>
                  <a:lnTo>
                    <a:pt x="274700" y="72834"/>
                  </a:lnTo>
                  <a:lnTo>
                    <a:pt x="279273" y="72961"/>
                  </a:lnTo>
                  <a:lnTo>
                    <a:pt x="288416" y="74739"/>
                  </a:lnTo>
                  <a:lnTo>
                    <a:pt x="292735" y="76644"/>
                  </a:lnTo>
                  <a:lnTo>
                    <a:pt x="296799" y="79438"/>
                  </a:lnTo>
                  <a:lnTo>
                    <a:pt x="333121" y="104838"/>
                  </a:lnTo>
                  <a:lnTo>
                    <a:pt x="335152" y="106235"/>
                  </a:lnTo>
                  <a:lnTo>
                    <a:pt x="347344" y="98488"/>
                  </a:lnTo>
                  <a:lnTo>
                    <a:pt x="346963" y="96075"/>
                  </a:lnTo>
                  <a:lnTo>
                    <a:pt x="346455" y="93662"/>
                  </a:lnTo>
                  <a:lnTo>
                    <a:pt x="345313" y="91757"/>
                  </a:lnTo>
                  <a:lnTo>
                    <a:pt x="343280" y="90360"/>
                  </a:lnTo>
                  <a:lnTo>
                    <a:pt x="318218" y="72834"/>
                  </a:lnTo>
                  <a:close/>
                </a:path>
                <a:path w="633729" h="389255">
                  <a:moveTo>
                    <a:pt x="347376" y="0"/>
                  </a:moveTo>
                  <a:lnTo>
                    <a:pt x="308482" y="10858"/>
                  </a:lnTo>
                  <a:lnTo>
                    <a:pt x="282701" y="38036"/>
                  </a:lnTo>
                  <a:lnTo>
                    <a:pt x="332263" y="38036"/>
                  </a:lnTo>
                  <a:lnTo>
                    <a:pt x="335406" y="36893"/>
                  </a:lnTo>
                  <a:lnTo>
                    <a:pt x="339851" y="36131"/>
                  </a:lnTo>
                  <a:lnTo>
                    <a:pt x="344297" y="35242"/>
                  </a:lnTo>
                  <a:lnTo>
                    <a:pt x="418830" y="35242"/>
                  </a:lnTo>
                  <a:lnTo>
                    <a:pt x="386714" y="12763"/>
                  </a:lnTo>
                  <a:lnTo>
                    <a:pt x="354206" y="472"/>
                  </a:lnTo>
                  <a:lnTo>
                    <a:pt x="347376" y="0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743695" y="4773504"/>
            <a:ext cx="27305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1" i="0" kern="1200">
                <a:solidFill>
                  <a:srgbClr val="FFB60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0"/>
              </a:spcBef>
            </a:pPr>
            <a:fld id="{81D60167-4931-47E6-BA6A-407CBD079E47}" type="slidenum">
              <a:rPr lang="en-US" spc="65" smtClean="0"/>
              <a:pPr marL="38100">
                <a:spcBef>
                  <a:spcPts val="50"/>
                </a:spcBef>
              </a:pPr>
              <a:t>4</a:t>
            </a:fld>
            <a:endParaRPr spc="87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8035" y="1009733"/>
            <a:ext cx="5575300" cy="4368800"/>
          </a:xfrm>
          <a:custGeom>
            <a:avLst/>
            <a:gdLst/>
            <a:ahLst/>
            <a:cxnLst/>
            <a:rect l="l" t="t" r="r" b="b"/>
            <a:pathLst>
              <a:path w="4181475" h="3276600">
                <a:moveTo>
                  <a:pt x="2091689" y="67690"/>
                </a:moveTo>
                <a:lnTo>
                  <a:pt x="2095627" y="69596"/>
                </a:lnTo>
                <a:lnTo>
                  <a:pt x="2101596" y="71627"/>
                </a:lnTo>
                <a:lnTo>
                  <a:pt x="2103501" y="77597"/>
                </a:lnTo>
                <a:lnTo>
                  <a:pt x="2105533" y="81661"/>
                </a:lnTo>
                <a:lnTo>
                  <a:pt x="2103501" y="87629"/>
                </a:lnTo>
                <a:lnTo>
                  <a:pt x="2101596" y="93599"/>
                </a:lnTo>
                <a:lnTo>
                  <a:pt x="2095627" y="95503"/>
                </a:lnTo>
                <a:lnTo>
                  <a:pt x="2091689" y="97536"/>
                </a:lnTo>
                <a:lnTo>
                  <a:pt x="2085721" y="95503"/>
                </a:lnTo>
                <a:lnTo>
                  <a:pt x="2079752" y="93599"/>
                </a:lnTo>
                <a:lnTo>
                  <a:pt x="2077847" y="87629"/>
                </a:lnTo>
                <a:lnTo>
                  <a:pt x="2075814" y="81661"/>
                </a:lnTo>
                <a:lnTo>
                  <a:pt x="2077847" y="77597"/>
                </a:lnTo>
                <a:lnTo>
                  <a:pt x="2079752" y="71627"/>
                </a:lnTo>
                <a:lnTo>
                  <a:pt x="2085721" y="69596"/>
                </a:lnTo>
                <a:lnTo>
                  <a:pt x="2091689" y="67690"/>
                </a:lnTo>
                <a:close/>
              </a:path>
              <a:path w="4181475" h="3276600">
                <a:moveTo>
                  <a:pt x="4009263" y="173227"/>
                </a:moveTo>
                <a:lnTo>
                  <a:pt x="4011168" y="175260"/>
                </a:lnTo>
                <a:lnTo>
                  <a:pt x="4011168" y="2629154"/>
                </a:lnTo>
                <a:lnTo>
                  <a:pt x="172085" y="2629154"/>
                </a:lnTo>
                <a:lnTo>
                  <a:pt x="172085" y="175260"/>
                </a:lnTo>
                <a:lnTo>
                  <a:pt x="172085" y="173227"/>
                </a:lnTo>
                <a:lnTo>
                  <a:pt x="4009263" y="173227"/>
                </a:lnTo>
                <a:close/>
              </a:path>
              <a:path w="4181475" h="3276600">
                <a:moveTo>
                  <a:pt x="102870" y="0"/>
                </a:moveTo>
                <a:lnTo>
                  <a:pt x="51435" y="19812"/>
                </a:lnTo>
                <a:lnTo>
                  <a:pt x="19685" y="51688"/>
                </a:lnTo>
                <a:lnTo>
                  <a:pt x="1904" y="93599"/>
                </a:lnTo>
                <a:lnTo>
                  <a:pt x="0" y="105537"/>
                </a:lnTo>
                <a:lnTo>
                  <a:pt x="0" y="117475"/>
                </a:lnTo>
                <a:lnTo>
                  <a:pt x="0" y="2686939"/>
                </a:lnTo>
                <a:lnTo>
                  <a:pt x="0" y="2698877"/>
                </a:lnTo>
                <a:lnTo>
                  <a:pt x="1904" y="2708910"/>
                </a:lnTo>
                <a:lnTo>
                  <a:pt x="19685" y="2750693"/>
                </a:lnTo>
                <a:lnTo>
                  <a:pt x="51435" y="2782570"/>
                </a:lnTo>
                <a:lnTo>
                  <a:pt x="92963" y="2800477"/>
                </a:lnTo>
                <a:lnTo>
                  <a:pt x="102870" y="2802509"/>
                </a:lnTo>
                <a:lnTo>
                  <a:pt x="4078478" y="2802509"/>
                </a:lnTo>
                <a:lnTo>
                  <a:pt x="4131945" y="2782570"/>
                </a:lnTo>
                <a:lnTo>
                  <a:pt x="4161663" y="2750693"/>
                </a:lnTo>
                <a:lnTo>
                  <a:pt x="4179443" y="2708910"/>
                </a:lnTo>
                <a:lnTo>
                  <a:pt x="4181475" y="2698877"/>
                </a:lnTo>
                <a:lnTo>
                  <a:pt x="4181475" y="2686939"/>
                </a:lnTo>
                <a:lnTo>
                  <a:pt x="4181475" y="117475"/>
                </a:lnTo>
                <a:lnTo>
                  <a:pt x="4181475" y="105537"/>
                </a:lnTo>
                <a:lnTo>
                  <a:pt x="4179443" y="93599"/>
                </a:lnTo>
                <a:lnTo>
                  <a:pt x="4161663" y="51688"/>
                </a:lnTo>
                <a:lnTo>
                  <a:pt x="4131945" y="19812"/>
                </a:lnTo>
                <a:lnTo>
                  <a:pt x="4090416" y="1904"/>
                </a:lnTo>
                <a:lnTo>
                  <a:pt x="4078478" y="0"/>
                </a:lnTo>
                <a:lnTo>
                  <a:pt x="102870" y="0"/>
                </a:lnTo>
                <a:close/>
              </a:path>
              <a:path w="4181475" h="3276600">
                <a:moveTo>
                  <a:pt x="1612773" y="2808478"/>
                </a:moveTo>
                <a:lnTo>
                  <a:pt x="1604899" y="2904109"/>
                </a:lnTo>
                <a:lnTo>
                  <a:pt x="1594993" y="3001645"/>
                </a:lnTo>
                <a:lnTo>
                  <a:pt x="1585087" y="3089275"/>
                </a:lnTo>
                <a:lnTo>
                  <a:pt x="1573149" y="3151035"/>
                </a:lnTo>
                <a:lnTo>
                  <a:pt x="1563243" y="3190887"/>
                </a:lnTo>
                <a:lnTo>
                  <a:pt x="1509902" y="3218764"/>
                </a:lnTo>
                <a:lnTo>
                  <a:pt x="1448562" y="3228733"/>
                </a:lnTo>
                <a:lnTo>
                  <a:pt x="1401064" y="3236683"/>
                </a:lnTo>
                <a:lnTo>
                  <a:pt x="1383284" y="3240684"/>
                </a:lnTo>
                <a:lnTo>
                  <a:pt x="1373377" y="3242678"/>
                </a:lnTo>
                <a:lnTo>
                  <a:pt x="1371346" y="3244672"/>
                </a:lnTo>
                <a:lnTo>
                  <a:pt x="1371346" y="3250653"/>
                </a:lnTo>
                <a:lnTo>
                  <a:pt x="1373377" y="3252622"/>
                </a:lnTo>
                <a:lnTo>
                  <a:pt x="1387221" y="3254616"/>
                </a:lnTo>
                <a:lnTo>
                  <a:pt x="1410970" y="3256610"/>
                </a:lnTo>
                <a:lnTo>
                  <a:pt x="1497964" y="3258604"/>
                </a:lnTo>
                <a:lnTo>
                  <a:pt x="1634489" y="3260598"/>
                </a:lnTo>
                <a:lnTo>
                  <a:pt x="2538857" y="3260598"/>
                </a:lnTo>
                <a:lnTo>
                  <a:pt x="2673477" y="3258604"/>
                </a:lnTo>
                <a:lnTo>
                  <a:pt x="2760599" y="3256610"/>
                </a:lnTo>
                <a:lnTo>
                  <a:pt x="2800096" y="3252622"/>
                </a:lnTo>
                <a:lnTo>
                  <a:pt x="2802128" y="3250653"/>
                </a:lnTo>
                <a:lnTo>
                  <a:pt x="2802128" y="3244672"/>
                </a:lnTo>
                <a:lnTo>
                  <a:pt x="2800096" y="3242678"/>
                </a:lnTo>
                <a:lnTo>
                  <a:pt x="2790190" y="3240684"/>
                </a:lnTo>
                <a:lnTo>
                  <a:pt x="2772409" y="3236683"/>
                </a:lnTo>
                <a:lnTo>
                  <a:pt x="2724912" y="3228733"/>
                </a:lnTo>
                <a:lnTo>
                  <a:pt x="2663571" y="3218764"/>
                </a:lnTo>
                <a:lnTo>
                  <a:pt x="2637917" y="3212807"/>
                </a:lnTo>
                <a:lnTo>
                  <a:pt x="2604262" y="3174949"/>
                </a:lnTo>
                <a:lnTo>
                  <a:pt x="2600325" y="3151035"/>
                </a:lnTo>
                <a:lnTo>
                  <a:pt x="2588387" y="3089275"/>
                </a:lnTo>
                <a:lnTo>
                  <a:pt x="2576449" y="3001645"/>
                </a:lnTo>
                <a:lnTo>
                  <a:pt x="2566670" y="2904109"/>
                </a:lnTo>
                <a:lnTo>
                  <a:pt x="2560701" y="2808478"/>
                </a:lnTo>
                <a:lnTo>
                  <a:pt x="1612773" y="2808478"/>
                </a:lnTo>
                <a:close/>
              </a:path>
              <a:path w="4181475" h="3276600">
                <a:moveTo>
                  <a:pt x="1383284" y="3258604"/>
                </a:moveTo>
                <a:lnTo>
                  <a:pt x="1383284" y="3260598"/>
                </a:lnTo>
                <a:lnTo>
                  <a:pt x="1383284" y="3268560"/>
                </a:lnTo>
                <a:lnTo>
                  <a:pt x="1385189" y="3270554"/>
                </a:lnTo>
                <a:lnTo>
                  <a:pt x="1422781" y="3272548"/>
                </a:lnTo>
                <a:lnTo>
                  <a:pt x="1529714" y="3274542"/>
                </a:lnTo>
                <a:lnTo>
                  <a:pt x="1818639" y="3276536"/>
                </a:lnTo>
                <a:lnTo>
                  <a:pt x="2354834" y="3276536"/>
                </a:lnTo>
                <a:lnTo>
                  <a:pt x="2641854" y="3274542"/>
                </a:lnTo>
                <a:lnTo>
                  <a:pt x="2750693" y="3272548"/>
                </a:lnTo>
                <a:lnTo>
                  <a:pt x="2788284" y="3270554"/>
                </a:lnTo>
                <a:lnTo>
                  <a:pt x="2790190" y="3268560"/>
                </a:lnTo>
                <a:lnTo>
                  <a:pt x="2790190" y="3260598"/>
                </a:lnTo>
                <a:lnTo>
                  <a:pt x="2788284" y="3258604"/>
                </a:lnTo>
                <a:lnTo>
                  <a:pt x="2742692" y="3260598"/>
                </a:lnTo>
                <a:lnTo>
                  <a:pt x="2659633" y="3262604"/>
                </a:lnTo>
                <a:lnTo>
                  <a:pt x="2356866" y="3264598"/>
                </a:lnTo>
                <a:lnTo>
                  <a:pt x="1816608" y="3264598"/>
                </a:lnTo>
                <a:lnTo>
                  <a:pt x="1513839" y="3262604"/>
                </a:lnTo>
                <a:lnTo>
                  <a:pt x="1430654" y="3260598"/>
                </a:lnTo>
                <a:lnTo>
                  <a:pt x="1385189" y="3258604"/>
                </a:lnTo>
                <a:lnTo>
                  <a:pt x="1383284" y="3258604"/>
                </a:lnTo>
                <a:close/>
              </a:path>
            </a:pathLst>
          </a:custGeom>
          <a:ln w="9525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9989" y="1832113"/>
            <a:ext cx="2428240" cy="1666140"/>
          </a:xfrm>
          <a:prstGeom prst="rect">
            <a:avLst/>
          </a:prstGeom>
        </p:spPr>
        <p:txBody>
          <a:bodyPr vert="horz" wrap="square" lIns="0" tIns="16933" rIns="0" bIns="0" rtlCol="0" anchor="t">
            <a:spAutoFit/>
          </a:bodyPr>
          <a:lstStyle/>
          <a:p>
            <a:pPr marL="16933" marR="6773">
              <a:lnSpc>
                <a:spcPct val="114799"/>
              </a:lnSpc>
              <a:spcBef>
                <a:spcPts val="133"/>
              </a:spcBef>
            </a:pPr>
            <a:r>
              <a:rPr sz="4800" spc="47" dirty="0"/>
              <a:t>Filling</a:t>
            </a:r>
            <a:r>
              <a:rPr sz="4800" spc="-313" dirty="0"/>
              <a:t> </a:t>
            </a:r>
            <a:r>
              <a:rPr sz="4800" spc="147" dirty="0"/>
              <a:t>it </a:t>
            </a:r>
            <a:r>
              <a:rPr sz="4800" spc="93" dirty="0">
                <a:solidFill>
                  <a:srgbClr val="666666"/>
                </a:solidFill>
              </a:rPr>
              <a:t>Out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189990" y="3975523"/>
            <a:ext cx="3806613" cy="757473"/>
          </a:xfrm>
          <a:prstGeom prst="rect">
            <a:avLst/>
          </a:prstGeom>
        </p:spPr>
        <p:txBody>
          <a:bodyPr vert="horz" wrap="square" lIns="0" tIns="26247" rIns="0" bIns="0" rtlCol="0">
            <a:spAutoFit/>
          </a:bodyPr>
          <a:lstStyle/>
          <a:p>
            <a:pPr marL="474121" marR="6773" indent="-458035">
              <a:lnSpc>
                <a:spcPts val="1907"/>
              </a:lnSpc>
              <a:spcBef>
                <a:spcPts val="207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Scroll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</a:t>
            </a:r>
            <a:r>
              <a:rPr sz="1600" spc="40" dirty="0">
                <a:solidFill>
                  <a:srgbClr val="666666"/>
                </a:solidFill>
                <a:latin typeface="Trebuchet MS"/>
                <a:cs typeface="Trebuchet MS"/>
              </a:rPr>
              <a:t>bottom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and </a:t>
            </a:r>
            <a:r>
              <a:rPr sz="1600" dirty="0">
                <a:solidFill>
                  <a:srgbClr val="666666"/>
                </a:solidFill>
                <a:latin typeface="Trebuchet MS"/>
                <a:cs typeface="Trebuchet MS"/>
              </a:rPr>
              <a:t>click </a:t>
            </a:r>
            <a:r>
              <a:rPr sz="1600" spc="100" dirty="0">
                <a:solidFill>
                  <a:srgbClr val="666666"/>
                </a:solidFill>
                <a:latin typeface="Trebuchet MS"/>
                <a:cs typeface="Trebuchet MS"/>
              </a:rPr>
              <a:t>on  </a:t>
            </a:r>
            <a:r>
              <a:rPr sz="1600" spc="13" dirty="0">
                <a:solidFill>
                  <a:srgbClr val="666666"/>
                </a:solidFill>
                <a:latin typeface="Trebuchet MS"/>
                <a:cs typeface="Trebuchet MS"/>
              </a:rPr>
              <a:t>"Create</a:t>
            </a:r>
            <a:r>
              <a:rPr sz="1600" spc="-1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a</a:t>
            </a:r>
            <a:r>
              <a:rPr sz="1600" spc="-6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new</a:t>
            </a:r>
            <a:r>
              <a:rPr sz="1600" spc="-8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one"</a:t>
            </a:r>
            <a:r>
              <a:rPr sz="1600" spc="-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3" dirty="0">
                <a:solidFill>
                  <a:srgbClr val="666666"/>
                </a:solidFill>
                <a:latin typeface="Trebuchet MS"/>
                <a:cs typeface="Trebuchet MS"/>
              </a:rPr>
              <a:t>create</a:t>
            </a:r>
            <a:r>
              <a:rPr sz="1600" spc="-1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a</a:t>
            </a:r>
            <a:r>
              <a:rPr sz="1600" spc="-6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13" dirty="0">
                <a:solidFill>
                  <a:srgbClr val="666666"/>
                </a:solidFill>
                <a:latin typeface="Trebuchet MS"/>
                <a:cs typeface="Trebuchet MS"/>
              </a:rPr>
              <a:t>sub-  </a:t>
            </a:r>
            <a:r>
              <a:rPr sz="1600" spc="13" dirty="0">
                <a:solidFill>
                  <a:srgbClr val="666666"/>
                </a:solidFill>
                <a:latin typeface="Trebuchet MS"/>
                <a:cs typeface="Trebuchet MS"/>
              </a:rPr>
              <a:t>budget.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283201" y="381000"/>
            <a:ext cx="6565900" cy="4197773"/>
            <a:chOff x="3962400" y="285750"/>
            <a:chExt cx="4924425" cy="3148330"/>
          </a:xfrm>
        </p:grpSpPr>
        <p:sp>
          <p:nvSpPr>
            <p:cNvPr id="6" name="object 6"/>
            <p:cNvSpPr/>
            <p:nvPr/>
          </p:nvSpPr>
          <p:spPr>
            <a:xfrm>
              <a:off x="8267700" y="285749"/>
              <a:ext cx="619125" cy="752475"/>
            </a:xfrm>
            <a:custGeom>
              <a:avLst/>
              <a:gdLst/>
              <a:ahLst/>
              <a:cxnLst/>
              <a:rect l="l" t="t" r="r" b="b"/>
              <a:pathLst>
                <a:path w="619125" h="752475">
                  <a:moveTo>
                    <a:pt x="561975" y="715899"/>
                  </a:moveTo>
                  <a:lnTo>
                    <a:pt x="65278" y="715899"/>
                  </a:lnTo>
                  <a:lnTo>
                    <a:pt x="59817" y="714883"/>
                  </a:lnTo>
                  <a:lnTo>
                    <a:pt x="36195" y="683895"/>
                  </a:lnTo>
                  <a:lnTo>
                    <a:pt x="36195" y="57150"/>
                  </a:lnTo>
                  <a:lnTo>
                    <a:pt x="29083" y="57150"/>
                  </a:lnTo>
                  <a:lnTo>
                    <a:pt x="0" y="83693"/>
                  </a:lnTo>
                  <a:lnTo>
                    <a:pt x="0" y="720471"/>
                  </a:lnTo>
                  <a:lnTo>
                    <a:pt x="23622" y="751586"/>
                  </a:lnTo>
                  <a:lnTo>
                    <a:pt x="29083" y="752475"/>
                  </a:lnTo>
                  <a:lnTo>
                    <a:pt x="532892" y="752475"/>
                  </a:lnTo>
                  <a:lnTo>
                    <a:pt x="561086" y="726821"/>
                  </a:lnTo>
                  <a:lnTo>
                    <a:pt x="561975" y="720471"/>
                  </a:lnTo>
                  <a:lnTo>
                    <a:pt x="561975" y="715899"/>
                  </a:lnTo>
                  <a:close/>
                </a:path>
                <a:path w="619125" h="752475">
                  <a:moveTo>
                    <a:pt x="619125" y="144526"/>
                  </a:moveTo>
                  <a:lnTo>
                    <a:pt x="553847" y="144526"/>
                  </a:lnTo>
                  <a:lnTo>
                    <a:pt x="553847" y="251587"/>
                  </a:lnTo>
                  <a:lnTo>
                    <a:pt x="553847" y="338582"/>
                  </a:lnTo>
                  <a:lnTo>
                    <a:pt x="553847" y="424561"/>
                  </a:lnTo>
                  <a:lnTo>
                    <a:pt x="552958" y="428117"/>
                  </a:lnTo>
                  <a:lnTo>
                    <a:pt x="551180" y="430911"/>
                  </a:lnTo>
                  <a:lnTo>
                    <a:pt x="548386" y="432689"/>
                  </a:lnTo>
                  <a:lnTo>
                    <a:pt x="544830" y="433705"/>
                  </a:lnTo>
                  <a:lnTo>
                    <a:pt x="372618" y="433705"/>
                  </a:lnTo>
                  <a:lnTo>
                    <a:pt x="372618" y="511429"/>
                  </a:lnTo>
                  <a:lnTo>
                    <a:pt x="371729" y="515112"/>
                  </a:lnTo>
                  <a:lnTo>
                    <a:pt x="369824" y="517779"/>
                  </a:lnTo>
                  <a:lnTo>
                    <a:pt x="367157" y="519684"/>
                  </a:lnTo>
                  <a:lnTo>
                    <a:pt x="363474" y="520573"/>
                  </a:lnTo>
                  <a:lnTo>
                    <a:pt x="131445" y="520573"/>
                  </a:lnTo>
                  <a:lnTo>
                    <a:pt x="127889" y="519684"/>
                  </a:lnTo>
                  <a:lnTo>
                    <a:pt x="125095" y="517779"/>
                  </a:lnTo>
                  <a:lnTo>
                    <a:pt x="123317" y="515112"/>
                  </a:lnTo>
                  <a:lnTo>
                    <a:pt x="122428" y="511429"/>
                  </a:lnTo>
                  <a:lnTo>
                    <a:pt x="123317" y="507746"/>
                  </a:lnTo>
                  <a:lnTo>
                    <a:pt x="125095" y="505079"/>
                  </a:lnTo>
                  <a:lnTo>
                    <a:pt x="127889" y="503174"/>
                  </a:lnTo>
                  <a:lnTo>
                    <a:pt x="131445" y="502285"/>
                  </a:lnTo>
                  <a:lnTo>
                    <a:pt x="363474" y="502285"/>
                  </a:lnTo>
                  <a:lnTo>
                    <a:pt x="367157" y="503174"/>
                  </a:lnTo>
                  <a:lnTo>
                    <a:pt x="369824" y="505079"/>
                  </a:lnTo>
                  <a:lnTo>
                    <a:pt x="371729" y="507746"/>
                  </a:lnTo>
                  <a:lnTo>
                    <a:pt x="372618" y="511429"/>
                  </a:lnTo>
                  <a:lnTo>
                    <a:pt x="372618" y="433705"/>
                  </a:lnTo>
                  <a:lnTo>
                    <a:pt x="131445" y="433705"/>
                  </a:lnTo>
                  <a:lnTo>
                    <a:pt x="127889" y="432689"/>
                  </a:lnTo>
                  <a:lnTo>
                    <a:pt x="125095" y="430911"/>
                  </a:lnTo>
                  <a:lnTo>
                    <a:pt x="123317" y="428117"/>
                  </a:lnTo>
                  <a:lnTo>
                    <a:pt x="122428" y="424561"/>
                  </a:lnTo>
                  <a:lnTo>
                    <a:pt x="123317" y="420878"/>
                  </a:lnTo>
                  <a:lnTo>
                    <a:pt x="125095" y="418084"/>
                  </a:lnTo>
                  <a:lnTo>
                    <a:pt x="127889" y="416306"/>
                  </a:lnTo>
                  <a:lnTo>
                    <a:pt x="131445" y="415290"/>
                  </a:lnTo>
                  <a:lnTo>
                    <a:pt x="544830" y="415290"/>
                  </a:lnTo>
                  <a:lnTo>
                    <a:pt x="548386" y="416306"/>
                  </a:lnTo>
                  <a:lnTo>
                    <a:pt x="551180" y="418084"/>
                  </a:lnTo>
                  <a:lnTo>
                    <a:pt x="552958" y="420878"/>
                  </a:lnTo>
                  <a:lnTo>
                    <a:pt x="553847" y="424561"/>
                  </a:lnTo>
                  <a:lnTo>
                    <a:pt x="553847" y="338582"/>
                  </a:lnTo>
                  <a:lnTo>
                    <a:pt x="552958" y="342138"/>
                  </a:lnTo>
                  <a:lnTo>
                    <a:pt x="551180" y="344932"/>
                  </a:lnTo>
                  <a:lnTo>
                    <a:pt x="548386" y="346710"/>
                  </a:lnTo>
                  <a:lnTo>
                    <a:pt x="544830" y="347599"/>
                  </a:lnTo>
                  <a:lnTo>
                    <a:pt x="131445" y="347599"/>
                  </a:lnTo>
                  <a:lnTo>
                    <a:pt x="127889" y="346710"/>
                  </a:lnTo>
                  <a:lnTo>
                    <a:pt x="125095" y="344932"/>
                  </a:lnTo>
                  <a:lnTo>
                    <a:pt x="123317" y="342138"/>
                  </a:lnTo>
                  <a:lnTo>
                    <a:pt x="122428" y="338582"/>
                  </a:lnTo>
                  <a:lnTo>
                    <a:pt x="123317" y="334899"/>
                  </a:lnTo>
                  <a:lnTo>
                    <a:pt x="125095" y="332105"/>
                  </a:lnTo>
                  <a:lnTo>
                    <a:pt x="127889" y="329438"/>
                  </a:lnTo>
                  <a:lnTo>
                    <a:pt x="548386" y="329438"/>
                  </a:lnTo>
                  <a:lnTo>
                    <a:pt x="551180" y="332105"/>
                  </a:lnTo>
                  <a:lnTo>
                    <a:pt x="552958" y="334899"/>
                  </a:lnTo>
                  <a:lnTo>
                    <a:pt x="553847" y="338582"/>
                  </a:lnTo>
                  <a:lnTo>
                    <a:pt x="553847" y="251587"/>
                  </a:lnTo>
                  <a:lnTo>
                    <a:pt x="552958" y="255270"/>
                  </a:lnTo>
                  <a:lnTo>
                    <a:pt x="551180" y="258064"/>
                  </a:lnTo>
                  <a:lnTo>
                    <a:pt x="548386" y="259842"/>
                  </a:lnTo>
                  <a:lnTo>
                    <a:pt x="544830" y="260731"/>
                  </a:lnTo>
                  <a:lnTo>
                    <a:pt x="131445" y="260731"/>
                  </a:lnTo>
                  <a:lnTo>
                    <a:pt x="127889" y="259842"/>
                  </a:lnTo>
                  <a:lnTo>
                    <a:pt x="125095" y="258064"/>
                  </a:lnTo>
                  <a:lnTo>
                    <a:pt x="123317" y="255270"/>
                  </a:lnTo>
                  <a:lnTo>
                    <a:pt x="122428" y="251587"/>
                  </a:lnTo>
                  <a:lnTo>
                    <a:pt x="123317" y="247904"/>
                  </a:lnTo>
                  <a:lnTo>
                    <a:pt x="125095" y="245237"/>
                  </a:lnTo>
                  <a:lnTo>
                    <a:pt x="127889" y="243332"/>
                  </a:lnTo>
                  <a:lnTo>
                    <a:pt x="131445" y="242443"/>
                  </a:lnTo>
                  <a:lnTo>
                    <a:pt x="544830" y="242443"/>
                  </a:lnTo>
                  <a:lnTo>
                    <a:pt x="548386" y="243332"/>
                  </a:lnTo>
                  <a:lnTo>
                    <a:pt x="551180" y="245237"/>
                  </a:lnTo>
                  <a:lnTo>
                    <a:pt x="552958" y="247904"/>
                  </a:lnTo>
                  <a:lnTo>
                    <a:pt x="553847" y="251587"/>
                  </a:lnTo>
                  <a:lnTo>
                    <a:pt x="553847" y="144526"/>
                  </a:lnTo>
                  <a:lnTo>
                    <a:pt x="522986" y="144526"/>
                  </a:lnTo>
                  <a:lnTo>
                    <a:pt x="513080" y="143637"/>
                  </a:lnTo>
                  <a:lnTo>
                    <a:pt x="479552" y="115316"/>
                  </a:lnTo>
                  <a:lnTo>
                    <a:pt x="475869" y="97028"/>
                  </a:lnTo>
                  <a:lnTo>
                    <a:pt x="475869" y="0"/>
                  </a:lnTo>
                  <a:lnTo>
                    <a:pt x="80772" y="0"/>
                  </a:lnTo>
                  <a:lnTo>
                    <a:pt x="57150" y="29337"/>
                  </a:lnTo>
                  <a:lnTo>
                    <a:pt x="57150" y="665988"/>
                  </a:lnTo>
                  <a:lnTo>
                    <a:pt x="86233" y="695325"/>
                  </a:lnTo>
                  <a:lnTo>
                    <a:pt x="590042" y="695325"/>
                  </a:lnTo>
                  <a:lnTo>
                    <a:pt x="619125" y="665988"/>
                  </a:lnTo>
                  <a:lnTo>
                    <a:pt x="619125" y="520573"/>
                  </a:lnTo>
                  <a:lnTo>
                    <a:pt x="619125" y="502285"/>
                  </a:lnTo>
                  <a:lnTo>
                    <a:pt x="619125" y="242443"/>
                  </a:lnTo>
                  <a:lnTo>
                    <a:pt x="619125" y="144526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7" name="object 7"/>
            <p:cNvSpPr/>
            <p:nvPr/>
          </p:nvSpPr>
          <p:spPr>
            <a:xfrm>
              <a:off x="8763000" y="285750"/>
              <a:ext cx="123825" cy="1238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8"/>
            <p:cNvSpPr/>
            <p:nvPr/>
          </p:nvSpPr>
          <p:spPr>
            <a:xfrm>
              <a:off x="3962400" y="1038225"/>
              <a:ext cx="4029075" cy="23145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9" name="object 9"/>
            <p:cNvSpPr/>
            <p:nvPr/>
          </p:nvSpPr>
          <p:spPr>
            <a:xfrm>
              <a:off x="5378577" y="3045269"/>
              <a:ext cx="633730" cy="389255"/>
            </a:xfrm>
            <a:custGeom>
              <a:avLst/>
              <a:gdLst/>
              <a:ahLst/>
              <a:cxnLst/>
              <a:rect l="l" t="t" r="r" b="b"/>
              <a:pathLst>
                <a:path w="633729" h="389254">
                  <a:moveTo>
                    <a:pt x="477889" y="335978"/>
                  </a:moveTo>
                  <a:lnTo>
                    <a:pt x="404749" y="335978"/>
                  </a:lnTo>
                  <a:lnTo>
                    <a:pt x="407288" y="336105"/>
                  </a:lnTo>
                  <a:lnTo>
                    <a:pt x="410083" y="336740"/>
                  </a:lnTo>
                  <a:lnTo>
                    <a:pt x="426720" y="343979"/>
                  </a:lnTo>
                  <a:lnTo>
                    <a:pt x="429387" y="345503"/>
                  </a:lnTo>
                  <a:lnTo>
                    <a:pt x="433324" y="348043"/>
                  </a:lnTo>
                  <a:lnTo>
                    <a:pt x="491236" y="388683"/>
                  </a:lnTo>
                  <a:lnTo>
                    <a:pt x="525818" y="339280"/>
                  </a:lnTo>
                  <a:lnTo>
                    <a:pt x="482600" y="339280"/>
                  </a:lnTo>
                  <a:lnTo>
                    <a:pt x="477889" y="335978"/>
                  </a:lnTo>
                  <a:close/>
                </a:path>
                <a:path w="633729" h="389254">
                  <a:moveTo>
                    <a:pt x="59436" y="58483"/>
                  </a:moveTo>
                  <a:lnTo>
                    <a:pt x="22478" y="72580"/>
                  </a:lnTo>
                  <a:lnTo>
                    <a:pt x="1777" y="107886"/>
                  </a:lnTo>
                  <a:lnTo>
                    <a:pt x="0" y="123888"/>
                  </a:lnTo>
                  <a:lnTo>
                    <a:pt x="2794" y="139509"/>
                  </a:lnTo>
                  <a:lnTo>
                    <a:pt x="5587" y="146875"/>
                  </a:lnTo>
                  <a:lnTo>
                    <a:pt x="10214" y="154368"/>
                  </a:lnTo>
                  <a:lnTo>
                    <a:pt x="14224" y="160972"/>
                  </a:lnTo>
                  <a:lnTo>
                    <a:pt x="19812" y="166941"/>
                  </a:lnTo>
                  <a:lnTo>
                    <a:pt x="150240" y="258127"/>
                  </a:lnTo>
                  <a:lnTo>
                    <a:pt x="146331" y="264318"/>
                  </a:lnTo>
                  <a:lnTo>
                    <a:pt x="137482" y="300418"/>
                  </a:lnTo>
                  <a:lnTo>
                    <a:pt x="137598" y="304323"/>
                  </a:lnTo>
                  <a:lnTo>
                    <a:pt x="152138" y="342070"/>
                  </a:lnTo>
                  <a:lnTo>
                    <a:pt x="186070" y="366019"/>
                  </a:lnTo>
                  <a:lnTo>
                    <a:pt x="206486" y="369554"/>
                  </a:lnTo>
                  <a:lnTo>
                    <a:pt x="213449" y="369373"/>
                  </a:lnTo>
                  <a:lnTo>
                    <a:pt x="220472" y="368490"/>
                  </a:lnTo>
                  <a:lnTo>
                    <a:pt x="404749" y="335978"/>
                  </a:lnTo>
                  <a:lnTo>
                    <a:pt x="477889" y="335978"/>
                  </a:lnTo>
                  <a:lnTo>
                    <a:pt x="475533" y="334327"/>
                  </a:lnTo>
                  <a:lnTo>
                    <a:pt x="205359" y="334327"/>
                  </a:lnTo>
                  <a:lnTo>
                    <a:pt x="196087" y="332295"/>
                  </a:lnTo>
                  <a:lnTo>
                    <a:pt x="191897" y="330390"/>
                  </a:lnTo>
                  <a:lnTo>
                    <a:pt x="187960" y="327596"/>
                  </a:lnTo>
                  <a:lnTo>
                    <a:pt x="183896" y="324802"/>
                  </a:lnTo>
                  <a:lnTo>
                    <a:pt x="172593" y="295973"/>
                  </a:lnTo>
                  <a:lnTo>
                    <a:pt x="174371" y="286702"/>
                  </a:lnTo>
                  <a:lnTo>
                    <a:pt x="176275" y="282384"/>
                  </a:lnTo>
                  <a:lnTo>
                    <a:pt x="181483" y="275018"/>
                  </a:lnTo>
                  <a:lnTo>
                    <a:pt x="184023" y="272351"/>
                  </a:lnTo>
                  <a:lnTo>
                    <a:pt x="186817" y="270446"/>
                  </a:lnTo>
                  <a:lnTo>
                    <a:pt x="189611" y="268414"/>
                  </a:lnTo>
                  <a:lnTo>
                    <a:pt x="209042" y="262699"/>
                  </a:lnTo>
                  <a:lnTo>
                    <a:pt x="216408" y="261175"/>
                  </a:lnTo>
                  <a:lnTo>
                    <a:pt x="47244" y="142684"/>
                  </a:lnTo>
                  <a:lnTo>
                    <a:pt x="44196" y="140652"/>
                  </a:lnTo>
                  <a:lnTo>
                    <a:pt x="41783" y="138112"/>
                  </a:lnTo>
                  <a:lnTo>
                    <a:pt x="35687" y="122237"/>
                  </a:lnTo>
                  <a:lnTo>
                    <a:pt x="35687" y="118808"/>
                  </a:lnTo>
                  <a:lnTo>
                    <a:pt x="48387" y="98361"/>
                  </a:lnTo>
                  <a:lnTo>
                    <a:pt x="51308" y="96456"/>
                  </a:lnTo>
                  <a:lnTo>
                    <a:pt x="54483" y="95186"/>
                  </a:lnTo>
                  <a:lnTo>
                    <a:pt x="57912" y="94678"/>
                  </a:lnTo>
                  <a:lnTo>
                    <a:pt x="61213" y="94043"/>
                  </a:lnTo>
                  <a:lnTo>
                    <a:pt x="132429" y="94043"/>
                  </a:lnTo>
                  <a:lnTo>
                    <a:pt x="91059" y="65087"/>
                  </a:lnTo>
                  <a:lnTo>
                    <a:pt x="83565" y="61912"/>
                  </a:lnTo>
                  <a:lnTo>
                    <a:pt x="67437" y="58610"/>
                  </a:lnTo>
                  <a:lnTo>
                    <a:pt x="59436" y="58483"/>
                  </a:lnTo>
                  <a:close/>
                </a:path>
                <a:path w="633729" h="389254">
                  <a:moveTo>
                    <a:pt x="418830" y="35242"/>
                  </a:moveTo>
                  <a:lnTo>
                    <a:pt x="344424" y="35242"/>
                  </a:lnTo>
                  <a:lnTo>
                    <a:pt x="348869" y="35369"/>
                  </a:lnTo>
                  <a:lnTo>
                    <a:pt x="358013" y="37147"/>
                  </a:lnTo>
                  <a:lnTo>
                    <a:pt x="362331" y="39052"/>
                  </a:lnTo>
                  <a:lnTo>
                    <a:pt x="366395" y="41846"/>
                  </a:lnTo>
                  <a:lnTo>
                    <a:pt x="584073" y="194246"/>
                  </a:lnTo>
                  <a:lnTo>
                    <a:pt x="482600" y="339280"/>
                  </a:lnTo>
                  <a:lnTo>
                    <a:pt x="525818" y="339280"/>
                  </a:lnTo>
                  <a:lnTo>
                    <a:pt x="633476" y="185483"/>
                  </a:lnTo>
                  <a:lnTo>
                    <a:pt x="418830" y="35242"/>
                  </a:lnTo>
                  <a:close/>
                </a:path>
                <a:path w="633729" h="389254">
                  <a:moveTo>
                    <a:pt x="403733" y="300799"/>
                  </a:moveTo>
                  <a:lnTo>
                    <a:pt x="399796" y="300926"/>
                  </a:lnTo>
                  <a:lnTo>
                    <a:pt x="209931" y="334327"/>
                  </a:lnTo>
                  <a:lnTo>
                    <a:pt x="475533" y="334327"/>
                  </a:lnTo>
                  <a:lnTo>
                    <a:pt x="441833" y="310705"/>
                  </a:lnTo>
                  <a:lnTo>
                    <a:pt x="403733" y="300799"/>
                  </a:lnTo>
                  <a:close/>
                </a:path>
                <a:path w="633729" h="389254">
                  <a:moveTo>
                    <a:pt x="132429" y="94043"/>
                  </a:moveTo>
                  <a:lnTo>
                    <a:pt x="61213" y="94043"/>
                  </a:lnTo>
                  <a:lnTo>
                    <a:pt x="64515" y="94170"/>
                  </a:lnTo>
                  <a:lnTo>
                    <a:pt x="68072" y="94932"/>
                  </a:lnTo>
                  <a:lnTo>
                    <a:pt x="71500" y="95567"/>
                  </a:lnTo>
                  <a:lnTo>
                    <a:pt x="74802" y="97091"/>
                  </a:lnTo>
                  <a:lnTo>
                    <a:pt x="237236" y="210756"/>
                  </a:lnTo>
                  <a:lnTo>
                    <a:pt x="239268" y="212153"/>
                  </a:lnTo>
                  <a:lnTo>
                    <a:pt x="251587" y="204406"/>
                  </a:lnTo>
                  <a:lnTo>
                    <a:pt x="251078" y="201993"/>
                  </a:lnTo>
                  <a:lnTo>
                    <a:pt x="250698" y="199580"/>
                  </a:lnTo>
                  <a:lnTo>
                    <a:pt x="249427" y="197675"/>
                  </a:lnTo>
                  <a:lnTo>
                    <a:pt x="247396" y="196278"/>
                  </a:lnTo>
                  <a:lnTo>
                    <a:pt x="196723" y="160718"/>
                  </a:lnTo>
                  <a:lnTo>
                    <a:pt x="221214" y="125920"/>
                  </a:lnTo>
                  <a:lnTo>
                    <a:pt x="177926" y="125920"/>
                  </a:lnTo>
                  <a:lnTo>
                    <a:pt x="132429" y="94043"/>
                  </a:lnTo>
                  <a:close/>
                </a:path>
                <a:path w="633729" h="389254">
                  <a:moveTo>
                    <a:pt x="258175" y="117411"/>
                  </a:moveTo>
                  <a:lnTo>
                    <a:pt x="227202" y="117411"/>
                  </a:lnTo>
                  <a:lnTo>
                    <a:pt x="277875" y="152844"/>
                  </a:lnTo>
                  <a:lnTo>
                    <a:pt x="279908" y="154241"/>
                  </a:lnTo>
                  <a:lnTo>
                    <a:pt x="282067" y="154749"/>
                  </a:lnTo>
                  <a:lnTo>
                    <a:pt x="284480" y="154368"/>
                  </a:lnTo>
                  <a:lnTo>
                    <a:pt x="286893" y="153860"/>
                  </a:lnTo>
                  <a:lnTo>
                    <a:pt x="288798" y="152717"/>
                  </a:lnTo>
                  <a:lnTo>
                    <a:pt x="291592" y="148653"/>
                  </a:lnTo>
                  <a:lnTo>
                    <a:pt x="292100" y="146494"/>
                  </a:lnTo>
                  <a:lnTo>
                    <a:pt x="291719" y="144081"/>
                  </a:lnTo>
                  <a:lnTo>
                    <a:pt x="291211" y="141668"/>
                  </a:lnTo>
                  <a:lnTo>
                    <a:pt x="290068" y="139763"/>
                  </a:lnTo>
                  <a:lnTo>
                    <a:pt x="288036" y="138366"/>
                  </a:lnTo>
                  <a:lnTo>
                    <a:pt x="258175" y="117411"/>
                  </a:lnTo>
                  <a:close/>
                </a:path>
                <a:path w="633729" h="389254">
                  <a:moveTo>
                    <a:pt x="273298" y="37794"/>
                  </a:moveTo>
                  <a:lnTo>
                    <a:pt x="231012" y="54165"/>
                  </a:lnTo>
                  <a:lnTo>
                    <a:pt x="177926" y="125920"/>
                  </a:lnTo>
                  <a:lnTo>
                    <a:pt x="221214" y="125920"/>
                  </a:lnTo>
                  <a:lnTo>
                    <a:pt x="227202" y="117411"/>
                  </a:lnTo>
                  <a:lnTo>
                    <a:pt x="258175" y="117411"/>
                  </a:lnTo>
                  <a:lnTo>
                    <a:pt x="237362" y="102806"/>
                  </a:lnTo>
                  <a:lnTo>
                    <a:pt x="247523" y="88328"/>
                  </a:lnTo>
                  <a:lnTo>
                    <a:pt x="250317" y="84264"/>
                  </a:lnTo>
                  <a:lnTo>
                    <a:pt x="253746" y="80962"/>
                  </a:lnTo>
                  <a:lnTo>
                    <a:pt x="257683" y="78549"/>
                  </a:lnTo>
                  <a:lnTo>
                    <a:pt x="261620" y="76009"/>
                  </a:lnTo>
                  <a:lnTo>
                    <a:pt x="265811" y="74485"/>
                  </a:lnTo>
                  <a:lnTo>
                    <a:pt x="270256" y="73723"/>
                  </a:lnTo>
                  <a:lnTo>
                    <a:pt x="274700" y="72834"/>
                  </a:lnTo>
                  <a:lnTo>
                    <a:pt x="318343" y="72834"/>
                  </a:lnTo>
                  <a:lnTo>
                    <a:pt x="306959" y="64833"/>
                  </a:lnTo>
                  <a:lnTo>
                    <a:pt x="316992" y="50609"/>
                  </a:lnTo>
                  <a:lnTo>
                    <a:pt x="332263" y="38036"/>
                  </a:lnTo>
                  <a:lnTo>
                    <a:pt x="282701" y="38036"/>
                  </a:lnTo>
                  <a:lnTo>
                    <a:pt x="273298" y="37794"/>
                  </a:lnTo>
                  <a:close/>
                </a:path>
                <a:path w="633729" h="389254">
                  <a:moveTo>
                    <a:pt x="318343" y="72834"/>
                  </a:moveTo>
                  <a:lnTo>
                    <a:pt x="274700" y="72834"/>
                  </a:lnTo>
                  <a:lnTo>
                    <a:pt x="279273" y="72961"/>
                  </a:lnTo>
                  <a:lnTo>
                    <a:pt x="288417" y="74739"/>
                  </a:lnTo>
                  <a:lnTo>
                    <a:pt x="292735" y="76644"/>
                  </a:lnTo>
                  <a:lnTo>
                    <a:pt x="296799" y="79438"/>
                  </a:lnTo>
                  <a:lnTo>
                    <a:pt x="333121" y="104838"/>
                  </a:lnTo>
                  <a:lnTo>
                    <a:pt x="335152" y="106235"/>
                  </a:lnTo>
                  <a:lnTo>
                    <a:pt x="347345" y="98488"/>
                  </a:lnTo>
                  <a:lnTo>
                    <a:pt x="346583" y="93662"/>
                  </a:lnTo>
                  <a:lnTo>
                    <a:pt x="345313" y="91757"/>
                  </a:lnTo>
                  <a:lnTo>
                    <a:pt x="343281" y="90360"/>
                  </a:lnTo>
                  <a:lnTo>
                    <a:pt x="318343" y="72834"/>
                  </a:lnTo>
                  <a:close/>
                </a:path>
                <a:path w="633729" h="389254">
                  <a:moveTo>
                    <a:pt x="347376" y="0"/>
                  </a:moveTo>
                  <a:lnTo>
                    <a:pt x="308610" y="10858"/>
                  </a:lnTo>
                  <a:lnTo>
                    <a:pt x="282701" y="38036"/>
                  </a:lnTo>
                  <a:lnTo>
                    <a:pt x="332263" y="38036"/>
                  </a:lnTo>
                  <a:lnTo>
                    <a:pt x="335407" y="36893"/>
                  </a:lnTo>
                  <a:lnTo>
                    <a:pt x="339851" y="36131"/>
                  </a:lnTo>
                  <a:lnTo>
                    <a:pt x="344424" y="35242"/>
                  </a:lnTo>
                  <a:lnTo>
                    <a:pt x="418830" y="35242"/>
                  </a:lnTo>
                  <a:lnTo>
                    <a:pt x="386714" y="12763"/>
                  </a:lnTo>
                  <a:lnTo>
                    <a:pt x="354206" y="472"/>
                  </a:lnTo>
                  <a:lnTo>
                    <a:pt x="347376" y="0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743695" y="4773504"/>
            <a:ext cx="27305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1" i="0" kern="1200">
                <a:solidFill>
                  <a:srgbClr val="FFB60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0"/>
              </a:spcBef>
            </a:pPr>
            <a:fld id="{81D60167-4931-47E6-BA6A-407CBD079E47}" type="slidenum">
              <a:rPr lang="en-US" spc="65" smtClean="0"/>
              <a:pPr marL="38100">
                <a:spcBef>
                  <a:spcPts val="50"/>
                </a:spcBef>
              </a:pPr>
              <a:t>5</a:t>
            </a:fld>
            <a:endParaRPr spc="87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8035" y="1009733"/>
            <a:ext cx="5575300" cy="4368800"/>
          </a:xfrm>
          <a:custGeom>
            <a:avLst/>
            <a:gdLst/>
            <a:ahLst/>
            <a:cxnLst/>
            <a:rect l="l" t="t" r="r" b="b"/>
            <a:pathLst>
              <a:path w="4181475" h="3276600">
                <a:moveTo>
                  <a:pt x="2091689" y="67690"/>
                </a:moveTo>
                <a:lnTo>
                  <a:pt x="2095627" y="69596"/>
                </a:lnTo>
                <a:lnTo>
                  <a:pt x="2101596" y="71627"/>
                </a:lnTo>
                <a:lnTo>
                  <a:pt x="2103501" y="77597"/>
                </a:lnTo>
                <a:lnTo>
                  <a:pt x="2105533" y="81661"/>
                </a:lnTo>
                <a:lnTo>
                  <a:pt x="2103501" y="87629"/>
                </a:lnTo>
                <a:lnTo>
                  <a:pt x="2101596" y="93599"/>
                </a:lnTo>
                <a:lnTo>
                  <a:pt x="2095627" y="95503"/>
                </a:lnTo>
                <a:lnTo>
                  <a:pt x="2091689" y="97536"/>
                </a:lnTo>
                <a:lnTo>
                  <a:pt x="2085721" y="95503"/>
                </a:lnTo>
                <a:lnTo>
                  <a:pt x="2079752" y="93599"/>
                </a:lnTo>
                <a:lnTo>
                  <a:pt x="2077847" y="87629"/>
                </a:lnTo>
                <a:lnTo>
                  <a:pt x="2075814" y="81661"/>
                </a:lnTo>
                <a:lnTo>
                  <a:pt x="2077847" y="77597"/>
                </a:lnTo>
                <a:lnTo>
                  <a:pt x="2079752" y="71627"/>
                </a:lnTo>
                <a:lnTo>
                  <a:pt x="2085721" y="69596"/>
                </a:lnTo>
                <a:lnTo>
                  <a:pt x="2091689" y="67690"/>
                </a:lnTo>
                <a:close/>
              </a:path>
              <a:path w="4181475" h="3276600">
                <a:moveTo>
                  <a:pt x="4009263" y="173227"/>
                </a:moveTo>
                <a:lnTo>
                  <a:pt x="4011168" y="175260"/>
                </a:lnTo>
                <a:lnTo>
                  <a:pt x="4011168" y="2629154"/>
                </a:lnTo>
                <a:lnTo>
                  <a:pt x="172085" y="2629154"/>
                </a:lnTo>
                <a:lnTo>
                  <a:pt x="172085" y="175260"/>
                </a:lnTo>
                <a:lnTo>
                  <a:pt x="172085" y="173227"/>
                </a:lnTo>
                <a:lnTo>
                  <a:pt x="4009263" y="173227"/>
                </a:lnTo>
                <a:close/>
              </a:path>
              <a:path w="4181475" h="3276600">
                <a:moveTo>
                  <a:pt x="102870" y="0"/>
                </a:moveTo>
                <a:lnTo>
                  <a:pt x="51435" y="19812"/>
                </a:lnTo>
                <a:lnTo>
                  <a:pt x="19685" y="51688"/>
                </a:lnTo>
                <a:lnTo>
                  <a:pt x="1904" y="93599"/>
                </a:lnTo>
                <a:lnTo>
                  <a:pt x="0" y="105537"/>
                </a:lnTo>
                <a:lnTo>
                  <a:pt x="0" y="117475"/>
                </a:lnTo>
                <a:lnTo>
                  <a:pt x="0" y="2686939"/>
                </a:lnTo>
                <a:lnTo>
                  <a:pt x="0" y="2698877"/>
                </a:lnTo>
                <a:lnTo>
                  <a:pt x="1904" y="2708910"/>
                </a:lnTo>
                <a:lnTo>
                  <a:pt x="19685" y="2750693"/>
                </a:lnTo>
                <a:lnTo>
                  <a:pt x="51435" y="2782570"/>
                </a:lnTo>
                <a:lnTo>
                  <a:pt x="92963" y="2800477"/>
                </a:lnTo>
                <a:lnTo>
                  <a:pt x="102870" y="2802509"/>
                </a:lnTo>
                <a:lnTo>
                  <a:pt x="4078478" y="2802509"/>
                </a:lnTo>
                <a:lnTo>
                  <a:pt x="4131945" y="2782570"/>
                </a:lnTo>
                <a:lnTo>
                  <a:pt x="4161663" y="2750693"/>
                </a:lnTo>
                <a:lnTo>
                  <a:pt x="4179443" y="2708910"/>
                </a:lnTo>
                <a:lnTo>
                  <a:pt x="4181475" y="2698877"/>
                </a:lnTo>
                <a:lnTo>
                  <a:pt x="4181475" y="2686939"/>
                </a:lnTo>
                <a:lnTo>
                  <a:pt x="4181475" y="117475"/>
                </a:lnTo>
                <a:lnTo>
                  <a:pt x="4181475" y="105537"/>
                </a:lnTo>
                <a:lnTo>
                  <a:pt x="4179443" y="93599"/>
                </a:lnTo>
                <a:lnTo>
                  <a:pt x="4161663" y="51688"/>
                </a:lnTo>
                <a:lnTo>
                  <a:pt x="4131945" y="19812"/>
                </a:lnTo>
                <a:lnTo>
                  <a:pt x="4090416" y="1904"/>
                </a:lnTo>
                <a:lnTo>
                  <a:pt x="4078478" y="0"/>
                </a:lnTo>
                <a:lnTo>
                  <a:pt x="102870" y="0"/>
                </a:lnTo>
                <a:close/>
              </a:path>
              <a:path w="4181475" h="3276600">
                <a:moveTo>
                  <a:pt x="1612773" y="2808478"/>
                </a:moveTo>
                <a:lnTo>
                  <a:pt x="1604899" y="2904109"/>
                </a:lnTo>
                <a:lnTo>
                  <a:pt x="1594993" y="3001645"/>
                </a:lnTo>
                <a:lnTo>
                  <a:pt x="1585087" y="3089275"/>
                </a:lnTo>
                <a:lnTo>
                  <a:pt x="1573149" y="3151035"/>
                </a:lnTo>
                <a:lnTo>
                  <a:pt x="1563243" y="3190887"/>
                </a:lnTo>
                <a:lnTo>
                  <a:pt x="1509902" y="3218764"/>
                </a:lnTo>
                <a:lnTo>
                  <a:pt x="1448562" y="3228733"/>
                </a:lnTo>
                <a:lnTo>
                  <a:pt x="1401064" y="3236683"/>
                </a:lnTo>
                <a:lnTo>
                  <a:pt x="1383284" y="3240684"/>
                </a:lnTo>
                <a:lnTo>
                  <a:pt x="1373377" y="3242678"/>
                </a:lnTo>
                <a:lnTo>
                  <a:pt x="1371346" y="3244672"/>
                </a:lnTo>
                <a:lnTo>
                  <a:pt x="1371346" y="3250653"/>
                </a:lnTo>
                <a:lnTo>
                  <a:pt x="1373377" y="3252622"/>
                </a:lnTo>
                <a:lnTo>
                  <a:pt x="1387221" y="3254616"/>
                </a:lnTo>
                <a:lnTo>
                  <a:pt x="1410970" y="3256610"/>
                </a:lnTo>
                <a:lnTo>
                  <a:pt x="1497964" y="3258604"/>
                </a:lnTo>
                <a:lnTo>
                  <a:pt x="1634489" y="3260598"/>
                </a:lnTo>
                <a:lnTo>
                  <a:pt x="2538857" y="3260598"/>
                </a:lnTo>
                <a:lnTo>
                  <a:pt x="2673477" y="3258604"/>
                </a:lnTo>
                <a:lnTo>
                  <a:pt x="2760599" y="3256610"/>
                </a:lnTo>
                <a:lnTo>
                  <a:pt x="2800096" y="3252622"/>
                </a:lnTo>
                <a:lnTo>
                  <a:pt x="2802128" y="3250653"/>
                </a:lnTo>
                <a:lnTo>
                  <a:pt x="2802128" y="3244672"/>
                </a:lnTo>
                <a:lnTo>
                  <a:pt x="2800096" y="3242678"/>
                </a:lnTo>
                <a:lnTo>
                  <a:pt x="2790190" y="3240684"/>
                </a:lnTo>
                <a:lnTo>
                  <a:pt x="2772409" y="3236683"/>
                </a:lnTo>
                <a:lnTo>
                  <a:pt x="2724912" y="3228733"/>
                </a:lnTo>
                <a:lnTo>
                  <a:pt x="2663571" y="3218764"/>
                </a:lnTo>
                <a:lnTo>
                  <a:pt x="2637917" y="3212807"/>
                </a:lnTo>
                <a:lnTo>
                  <a:pt x="2604262" y="3174949"/>
                </a:lnTo>
                <a:lnTo>
                  <a:pt x="2600325" y="3151035"/>
                </a:lnTo>
                <a:lnTo>
                  <a:pt x="2588387" y="3089275"/>
                </a:lnTo>
                <a:lnTo>
                  <a:pt x="2576449" y="3001645"/>
                </a:lnTo>
                <a:lnTo>
                  <a:pt x="2566670" y="2904109"/>
                </a:lnTo>
                <a:lnTo>
                  <a:pt x="2560701" y="2808478"/>
                </a:lnTo>
                <a:lnTo>
                  <a:pt x="1612773" y="2808478"/>
                </a:lnTo>
                <a:close/>
              </a:path>
              <a:path w="4181475" h="3276600">
                <a:moveTo>
                  <a:pt x="1383284" y="3258604"/>
                </a:moveTo>
                <a:lnTo>
                  <a:pt x="1383284" y="3260598"/>
                </a:lnTo>
                <a:lnTo>
                  <a:pt x="1383284" y="3268560"/>
                </a:lnTo>
                <a:lnTo>
                  <a:pt x="1385189" y="3270554"/>
                </a:lnTo>
                <a:lnTo>
                  <a:pt x="1422781" y="3272548"/>
                </a:lnTo>
                <a:lnTo>
                  <a:pt x="1529714" y="3274542"/>
                </a:lnTo>
                <a:lnTo>
                  <a:pt x="1818639" y="3276536"/>
                </a:lnTo>
                <a:lnTo>
                  <a:pt x="2354834" y="3276536"/>
                </a:lnTo>
                <a:lnTo>
                  <a:pt x="2641854" y="3274542"/>
                </a:lnTo>
                <a:lnTo>
                  <a:pt x="2750693" y="3272548"/>
                </a:lnTo>
                <a:lnTo>
                  <a:pt x="2788284" y="3270554"/>
                </a:lnTo>
                <a:lnTo>
                  <a:pt x="2790190" y="3268560"/>
                </a:lnTo>
                <a:lnTo>
                  <a:pt x="2790190" y="3260598"/>
                </a:lnTo>
                <a:lnTo>
                  <a:pt x="2788284" y="3258604"/>
                </a:lnTo>
                <a:lnTo>
                  <a:pt x="2742692" y="3260598"/>
                </a:lnTo>
                <a:lnTo>
                  <a:pt x="2659633" y="3262604"/>
                </a:lnTo>
                <a:lnTo>
                  <a:pt x="2356866" y="3264598"/>
                </a:lnTo>
                <a:lnTo>
                  <a:pt x="1816608" y="3264598"/>
                </a:lnTo>
                <a:lnTo>
                  <a:pt x="1513839" y="3262604"/>
                </a:lnTo>
                <a:lnTo>
                  <a:pt x="1430654" y="3260598"/>
                </a:lnTo>
                <a:lnTo>
                  <a:pt x="1385189" y="3258604"/>
                </a:lnTo>
                <a:lnTo>
                  <a:pt x="1383284" y="3258604"/>
                </a:lnTo>
                <a:close/>
              </a:path>
            </a:pathLst>
          </a:custGeom>
          <a:ln w="9525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9989" y="875549"/>
            <a:ext cx="2428240" cy="1666140"/>
          </a:xfrm>
          <a:prstGeom prst="rect">
            <a:avLst/>
          </a:prstGeom>
        </p:spPr>
        <p:txBody>
          <a:bodyPr vert="horz" wrap="square" lIns="0" tIns="16933" rIns="0" bIns="0" rtlCol="0" anchor="t">
            <a:spAutoFit/>
          </a:bodyPr>
          <a:lstStyle/>
          <a:p>
            <a:pPr marL="16933" marR="6773">
              <a:lnSpc>
                <a:spcPct val="114799"/>
              </a:lnSpc>
              <a:spcBef>
                <a:spcPts val="133"/>
              </a:spcBef>
            </a:pPr>
            <a:r>
              <a:rPr sz="4800" spc="47" dirty="0"/>
              <a:t>Filling</a:t>
            </a:r>
            <a:r>
              <a:rPr sz="4800" spc="-313" dirty="0"/>
              <a:t> </a:t>
            </a:r>
            <a:r>
              <a:rPr sz="4800" spc="147" dirty="0"/>
              <a:t>it </a:t>
            </a:r>
            <a:r>
              <a:rPr sz="4800" spc="93" dirty="0">
                <a:solidFill>
                  <a:srgbClr val="666666"/>
                </a:solidFill>
              </a:rPr>
              <a:t>Out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189989" y="3018789"/>
            <a:ext cx="3825240" cy="2666008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474121" marR="6773" indent="-458035">
              <a:lnSpc>
                <a:spcPct val="100400"/>
              </a:lnSpc>
              <a:spcBef>
                <a:spcPts val="127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113" dirty="0">
                <a:solidFill>
                  <a:srgbClr val="666666"/>
                </a:solidFill>
                <a:latin typeface="Trebuchet MS"/>
                <a:cs typeface="Trebuchet MS"/>
              </a:rPr>
              <a:t>Name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</a:t>
            </a:r>
            <a:r>
              <a:rPr sz="1600" spc="93" dirty="0">
                <a:solidFill>
                  <a:srgbClr val="666666"/>
                </a:solidFill>
                <a:latin typeface="Trebuchet MS"/>
                <a:cs typeface="Trebuchet MS"/>
              </a:rPr>
              <a:t>sub-budget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</a:t>
            </a:r>
            <a:r>
              <a:rPr sz="1600" spc="107" dirty="0">
                <a:solidFill>
                  <a:srgbClr val="666666"/>
                </a:solidFill>
                <a:latin typeface="Trebuchet MS"/>
                <a:cs typeface="Trebuchet MS"/>
              </a:rPr>
              <a:t>same  </a:t>
            </a:r>
            <a:r>
              <a:rPr sz="1600" spc="-93" dirty="0">
                <a:solidFill>
                  <a:srgbClr val="666666"/>
                </a:solidFill>
                <a:latin typeface="Trebuchet MS"/>
                <a:cs typeface="Trebuchet MS"/>
              </a:rPr>
              <a:t>title</a:t>
            </a:r>
            <a:r>
              <a:rPr sz="1600" spc="7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93" dirty="0">
                <a:solidFill>
                  <a:srgbClr val="666666"/>
                </a:solidFill>
                <a:latin typeface="Trebuchet MS"/>
                <a:cs typeface="Trebuchet MS"/>
              </a:rPr>
              <a:t>as</a:t>
            </a:r>
            <a:r>
              <a:rPr sz="1600" spc="-16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73" dirty="0">
                <a:solidFill>
                  <a:srgbClr val="666666"/>
                </a:solidFill>
                <a:latin typeface="Trebuchet MS"/>
                <a:cs typeface="Trebuchet MS"/>
              </a:rPr>
              <a:t>your</a:t>
            </a:r>
            <a:r>
              <a:rPr sz="1600" spc="-14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grant</a:t>
            </a:r>
            <a:r>
              <a:rPr sz="1600" spc="-2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320" dirty="0">
                <a:solidFill>
                  <a:srgbClr val="666666"/>
                </a:solidFill>
                <a:latin typeface="Trebuchet MS"/>
                <a:cs typeface="Trebuchet MS"/>
              </a:rPr>
              <a:t>–</a:t>
            </a:r>
            <a:r>
              <a:rPr sz="1600" spc="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a</a:t>
            </a:r>
            <a:r>
              <a:rPr sz="1600" spc="-1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40" dirty="0">
                <a:solidFill>
                  <a:srgbClr val="666666"/>
                </a:solidFill>
                <a:latin typeface="Trebuchet MS"/>
                <a:cs typeface="Trebuchet MS"/>
              </a:rPr>
              <a:t>good</a:t>
            </a:r>
            <a:r>
              <a:rPr sz="1600" spc="-18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20" dirty="0">
                <a:solidFill>
                  <a:srgbClr val="666666"/>
                </a:solidFill>
                <a:latin typeface="Trebuchet MS"/>
                <a:cs typeface="Trebuchet MS"/>
              </a:rPr>
              <a:t>rule</a:t>
            </a:r>
            <a:r>
              <a:rPr sz="1600" spc="-1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of  </a:t>
            </a: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thumb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is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include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</a:t>
            </a:r>
            <a:r>
              <a:rPr sz="1600" spc="167" dirty="0">
                <a:solidFill>
                  <a:srgbClr val="666666"/>
                </a:solidFill>
                <a:latin typeface="Trebuchet MS"/>
                <a:cs typeface="Trebuchet MS"/>
              </a:rPr>
              <a:t>SEMESTER  </a:t>
            </a:r>
            <a:r>
              <a:rPr sz="1600" spc="-133" dirty="0">
                <a:solidFill>
                  <a:srgbClr val="666666"/>
                </a:solidFill>
                <a:latin typeface="Trebuchet MS"/>
                <a:cs typeface="Trebuchet MS"/>
              </a:rPr>
              <a:t>it 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will </a:t>
            </a:r>
            <a:r>
              <a:rPr sz="1600" spc="80" dirty="0">
                <a:solidFill>
                  <a:srgbClr val="666666"/>
                </a:solidFill>
                <a:latin typeface="Trebuchet MS"/>
                <a:cs typeface="Trebuchet MS"/>
              </a:rPr>
              <a:t>be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used,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</a:t>
            </a:r>
            <a:r>
              <a:rPr sz="1600" spc="93" dirty="0">
                <a:solidFill>
                  <a:srgbClr val="666666"/>
                </a:solidFill>
                <a:latin typeface="Trebuchet MS"/>
                <a:cs typeface="Trebuchet MS"/>
              </a:rPr>
              <a:t>TYPE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of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grant, 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and</a:t>
            </a:r>
            <a:r>
              <a:rPr sz="1600" spc="-9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80" dirty="0">
                <a:solidFill>
                  <a:srgbClr val="666666"/>
                </a:solidFill>
                <a:latin typeface="Trebuchet MS"/>
                <a:cs typeface="Trebuchet MS"/>
              </a:rPr>
              <a:t>NAME</a:t>
            </a:r>
            <a:r>
              <a:rPr sz="1600" spc="-8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of</a:t>
            </a:r>
            <a:r>
              <a:rPr sz="1600" spc="-1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73" dirty="0">
                <a:solidFill>
                  <a:srgbClr val="666666"/>
                </a:solidFill>
                <a:latin typeface="Trebuchet MS"/>
                <a:cs typeface="Trebuchet MS"/>
              </a:rPr>
              <a:t>your</a:t>
            </a:r>
            <a:r>
              <a:rPr sz="1600" spc="-152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organization.</a:t>
            </a:r>
            <a:endParaRPr sz="1600">
              <a:latin typeface="Trebuchet MS"/>
              <a:cs typeface="Trebuchet MS"/>
            </a:endParaRPr>
          </a:p>
          <a:p>
            <a:pPr marL="474121" marR="120224" indent="-458035">
              <a:lnSpc>
                <a:spcPts val="1907"/>
              </a:lnSpc>
              <a:spcBef>
                <a:spcPts val="860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-60" dirty="0">
                <a:solidFill>
                  <a:srgbClr val="666666"/>
                </a:solidFill>
                <a:latin typeface="Trebuchet MS"/>
                <a:cs typeface="Trebuchet MS"/>
              </a:rPr>
              <a:t>Fill </a:t>
            </a: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out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all </a:t>
            </a:r>
            <a:r>
              <a:rPr sz="1600" spc="20" dirty="0">
                <a:solidFill>
                  <a:srgbClr val="666666"/>
                </a:solidFill>
                <a:latin typeface="Trebuchet MS"/>
                <a:cs typeface="Trebuchet MS"/>
              </a:rPr>
              <a:t>required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sections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  </a:t>
            </a:r>
            <a:r>
              <a:rPr sz="1600" spc="13" dirty="0">
                <a:solidFill>
                  <a:srgbClr val="666666"/>
                </a:solidFill>
                <a:latin typeface="Trebuchet MS"/>
                <a:cs typeface="Trebuchet MS"/>
              </a:rPr>
              <a:t>create</a:t>
            </a:r>
            <a:r>
              <a:rPr sz="1600" spc="-1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a</a:t>
            </a:r>
            <a:r>
              <a:rPr sz="1600" spc="-7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93" dirty="0">
                <a:solidFill>
                  <a:srgbClr val="666666"/>
                </a:solidFill>
                <a:latin typeface="Trebuchet MS"/>
                <a:cs typeface="Trebuchet MS"/>
              </a:rPr>
              <a:t>sub-budget</a:t>
            </a:r>
            <a:r>
              <a:rPr sz="1600" spc="-2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320" dirty="0">
                <a:solidFill>
                  <a:srgbClr val="666666"/>
                </a:solidFill>
                <a:latin typeface="Trebuchet MS"/>
                <a:cs typeface="Trebuchet MS"/>
              </a:rPr>
              <a:t>–</a:t>
            </a:r>
            <a:r>
              <a:rPr sz="1600" spc="-10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40" dirty="0">
                <a:solidFill>
                  <a:srgbClr val="666666"/>
                </a:solidFill>
                <a:latin typeface="Trebuchet MS"/>
                <a:cs typeface="Trebuchet MS"/>
              </a:rPr>
              <a:t>don't</a:t>
            </a:r>
            <a:r>
              <a:rPr sz="1600" spc="-1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touch  any</a:t>
            </a:r>
            <a:r>
              <a:rPr sz="1600" spc="-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of</a:t>
            </a:r>
            <a:r>
              <a:rPr sz="1600" spc="-21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non-required</a:t>
            </a:r>
            <a:r>
              <a:rPr sz="1600" spc="-8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7" dirty="0">
                <a:solidFill>
                  <a:srgbClr val="666666"/>
                </a:solidFill>
                <a:latin typeface="Trebuchet MS"/>
                <a:cs typeface="Trebuchet MS"/>
              </a:rPr>
              <a:t>sections!</a:t>
            </a:r>
            <a:endParaRPr sz="1600">
              <a:latin typeface="Trebuchet MS"/>
              <a:cs typeface="Trebuchet MS"/>
            </a:endParaRPr>
          </a:p>
          <a:p>
            <a:pPr marL="474121" marR="953323" indent="-458035">
              <a:lnSpc>
                <a:spcPct val="104299"/>
              </a:lnSpc>
              <a:spcBef>
                <a:spcPts val="633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40" dirty="0">
                <a:solidFill>
                  <a:srgbClr val="666666"/>
                </a:solidFill>
                <a:latin typeface="Trebuchet MS"/>
                <a:cs typeface="Trebuchet MS"/>
              </a:rPr>
              <a:t>Don't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20" dirty="0">
                <a:solidFill>
                  <a:srgbClr val="666666"/>
                </a:solidFill>
                <a:latin typeface="Trebuchet MS"/>
                <a:cs typeface="Trebuchet MS"/>
              </a:rPr>
              <a:t>forget</a:t>
            </a:r>
            <a:r>
              <a:rPr sz="1600" spc="-1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</a:t>
            </a:r>
            <a:r>
              <a:rPr sz="1600" spc="-5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Submit</a:t>
            </a:r>
            <a:r>
              <a:rPr sz="1600" spc="-2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for  </a:t>
            </a:r>
            <a:r>
              <a:rPr sz="1600" spc="40" dirty="0">
                <a:solidFill>
                  <a:srgbClr val="666666"/>
                </a:solidFill>
                <a:latin typeface="Trebuchet MS"/>
                <a:cs typeface="Trebuchet MS"/>
              </a:rPr>
              <a:t>Approval!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270500" y="381000"/>
            <a:ext cx="6578600" cy="4038600"/>
            <a:chOff x="3952875" y="285750"/>
            <a:chExt cx="4933950" cy="3028950"/>
          </a:xfrm>
        </p:grpSpPr>
        <p:sp>
          <p:nvSpPr>
            <p:cNvPr id="6" name="object 6"/>
            <p:cNvSpPr/>
            <p:nvPr/>
          </p:nvSpPr>
          <p:spPr>
            <a:xfrm>
              <a:off x="8267700" y="285749"/>
              <a:ext cx="619125" cy="752475"/>
            </a:xfrm>
            <a:custGeom>
              <a:avLst/>
              <a:gdLst/>
              <a:ahLst/>
              <a:cxnLst/>
              <a:rect l="l" t="t" r="r" b="b"/>
              <a:pathLst>
                <a:path w="619125" h="752475">
                  <a:moveTo>
                    <a:pt x="561975" y="715899"/>
                  </a:moveTo>
                  <a:lnTo>
                    <a:pt x="65278" y="715899"/>
                  </a:lnTo>
                  <a:lnTo>
                    <a:pt x="59817" y="714883"/>
                  </a:lnTo>
                  <a:lnTo>
                    <a:pt x="36195" y="683895"/>
                  </a:lnTo>
                  <a:lnTo>
                    <a:pt x="36195" y="57150"/>
                  </a:lnTo>
                  <a:lnTo>
                    <a:pt x="29083" y="57150"/>
                  </a:lnTo>
                  <a:lnTo>
                    <a:pt x="0" y="83693"/>
                  </a:lnTo>
                  <a:lnTo>
                    <a:pt x="0" y="720471"/>
                  </a:lnTo>
                  <a:lnTo>
                    <a:pt x="23622" y="751586"/>
                  </a:lnTo>
                  <a:lnTo>
                    <a:pt x="29083" y="752475"/>
                  </a:lnTo>
                  <a:lnTo>
                    <a:pt x="532892" y="752475"/>
                  </a:lnTo>
                  <a:lnTo>
                    <a:pt x="561086" y="726821"/>
                  </a:lnTo>
                  <a:lnTo>
                    <a:pt x="561975" y="720471"/>
                  </a:lnTo>
                  <a:lnTo>
                    <a:pt x="561975" y="715899"/>
                  </a:lnTo>
                  <a:close/>
                </a:path>
                <a:path w="619125" h="752475">
                  <a:moveTo>
                    <a:pt x="619125" y="144526"/>
                  </a:moveTo>
                  <a:lnTo>
                    <a:pt x="553847" y="144526"/>
                  </a:lnTo>
                  <a:lnTo>
                    <a:pt x="553847" y="251587"/>
                  </a:lnTo>
                  <a:lnTo>
                    <a:pt x="553847" y="338582"/>
                  </a:lnTo>
                  <a:lnTo>
                    <a:pt x="553847" y="424561"/>
                  </a:lnTo>
                  <a:lnTo>
                    <a:pt x="552958" y="428117"/>
                  </a:lnTo>
                  <a:lnTo>
                    <a:pt x="551180" y="430911"/>
                  </a:lnTo>
                  <a:lnTo>
                    <a:pt x="548386" y="432689"/>
                  </a:lnTo>
                  <a:lnTo>
                    <a:pt x="544830" y="433705"/>
                  </a:lnTo>
                  <a:lnTo>
                    <a:pt x="372618" y="433705"/>
                  </a:lnTo>
                  <a:lnTo>
                    <a:pt x="372618" y="511429"/>
                  </a:lnTo>
                  <a:lnTo>
                    <a:pt x="371729" y="515112"/>
                  </a:lnTo>
                  <a:lnTo>
                    <a:pt x="369824" y="517779"/>
                  </a:lnTo>
                  <a:lnTo>
                    <a:pt x="367157" y="519684"/>
                  </a:lnTo>
                  <a:lnTo>
                    <a:pt x="363474" y="520573"/>
                  </a:lnTo>
                  <a:lnTo>
                    <a:pt x="131445" y="520573"/>
                  </a:lnTo>
                  <a:lnTo>
                    <a:pt x="127889" y="519684"/>
                  </a:lnTo>
                  <a:lnTo>
                    <a:pt x="125095" y="517779"/>
                  </a:lnTo>
                  <a:lnTo>
                    <a:pt x="123317" y="515112"/>
                  </a:lnTo>
                  <a:lnTo>
                    <a:pt x="122428" y="511429"/>
                  </a:lnTo>
                  <a:lnTo>
                    <a:pt x="123317" y="507746"/>
                  </a:lnTo>
                  <a:lnTo>
                    <a:pt x="125095" y="505079"/>
                  </a:lnTo>
                  <a:lnTo>
                    <a:pt x="127889" y="503174"/>
                  </a:lnTo>
                  <a:lnTo>
                    <a:pt x="131445" y="502285"/>
                  </a:lnTo>
                  <a:lnTo>
                    <a:pt x="363474" y="502285"/>
                  </a:lnTo>
                  <a:lnTo>
                    <a:pt x="367157" y="503174"/>
                  </a:lnTo>
                  <a:lnTo>
                    <a:pt x="369824" y="505079"/>
                  </a:lnTo>
                  <a:lnTo>
                    <a:pt x="371729" y="507746"/>
                  </a:lnTo>
                  <a:lnTo>
                    <a:pt x="372618" y="511429"/>
                  </a:lnTo>
                  <a:lnTo>
                    <a:pt x="372618" y="433705"/>
                  </a:lnTo>
                  <a:lnTo>
                    <a:pt x="131445" y="433705"/>
                  </a:lnTo>
                  <a:lnTo>
                    <a:pt x="127889" y="432689"/>
                  </a:lnTo>
                  <a:lnTo>
                    <a:pt x="125095" y="430911"/>
                  </a:lnTo>
                  <a:lnTo>
                    <a:pt x="123317" y="428117"/>
                  </a:lnTo>
                  <a:lnTo>
                    <a:pt x="122428" y="424561"/>
                  </a:lnTo>
                  <a:lnTo>
                    <a:pt x="123317" y="420878"/>
                  </a:lnTo>
                  <a:lnTo>
                    <a:pt x="125095" y="418084"/>
                  </a:lnTo>
                  <a:lnTo>
                    <a:pt x="127889" y="416306"/>
                  </a:lnTo>
                  <a:lnTo>
                    <a:pt x="131445" y="415290"/>
                  </a:lnTo>
                  <a:lnTo>
                    <a:pt x="544830" y="415290"/>
                  </a:lnTo>
                  <a:lnTo>
                    <a:pt x="548386" y="416306"/>
                  </a:lnTo>
                  <a:lnTo>
                    <a:pt x="551180" y="418084"/>
                  </a:lnTo>
                  <a:lnTo>
                    <a:pt x="552958" y="420878"/>
                  </a:lnTo>
                  <a:lnTo>
                    <a:pt x="553847" y="424561"/>
                  </a:lnTo>
                  <a:lnTo>
                    <a:pt x="553847" y="338582"/>
                  </a:lnTo>
                  <a:lnTo>
                    <a:pt x="552958" y="342138"/>
                  </a:lnTo>
                  <a:lnTo>
                    <a:pt x="551180" y="344932"/>
                  </a:lnTo>
                  <a:lnTo>
                    <a:pt x="548386" y="346710"/>
                  </a:lnTo>
                  <a:lnTo>
                    <a:pt x="544830" y="347599"/>
                  </a:lnTo>
                  <a:lnTo>
                    <a:pt x="131445" y="347599"/>
                  </a:lnTo>
                  <a:lnTo>
                    <a:pt x="127889" y="346710"/>
                  </a:lnTo>
                  <a:lnTo>
                    <a:pt x="125095" y="344932"/>
                  </a:lnTo>
                  <a:lnTo>
                    <a:pt x="123317" y="342138"/>
                  </a:lnTo>
                  <a:lnTo>
                    <a:pt x="122428" y="338582"/>
                  </a:lnTo>
                  <a:lnTo>
                    <a:pt x="123317" y="334899"/>
                  </a:lnTo>
                  <a:lnTo>
                    <a:pt x="125095" y="332105"/>
                  </a:lnTo>
                  <a:lnTo>
                    <a:pt x="127889" y="329438"/>
                  </a:lnTo>
                  <a:lnTo>
                    <a:pt x="548386" y="329438"/>
                  </a:lnTo>
                  <a:lnTo>
                    <a:pt x="551180" y="332105"/>
                  </a:lnTo>
                  <a:lnTo>
                    <a:pt x="552958" y="334899"/>
                  </a:lnTo>
                  <a:lnTo>
                    <a:pt x="553847" y="338582"/>
                  </a:lnTo>
                  <a:lnTo>
                    <a:pt x="553847" y="251587"/>
                  </a:lnTo>
                  <a:lnTo>
                    <a:pt x="552958" y="255270"/>
                  </a:lnTo>
                  <a:lnTo>
                    <a:pt x="551180" y="258064"/>
                  </a:lnTo>
                  <a:lnTo>
                    <a:pt x="548386" y="259842"/>
                  </a:lnTo>
                  <a:lnTo>
                    <a:pt x="544830" y="260731"/>
                  </a:lnTo>
                  <a:lnTo>
                    <a:pt x="131445" y="260731"/>
                  </a:lnTo>
                  <a:lnTo>
                    <a:pt x="127889" y="259842"/>
                  </a:lnTo>
                  <a:lnTo>
                    <a:pt x="125095" y="258064"/>
                  </a:lnTo>
                  <a:lnTo>
                    <a:pt x="123317" y="255270"/>
                  </a:lnTo>
                  <a:lnTo>
                    <a:pt x="122428" y="251587"/>
                  </a:lnTo>
                  <a:lnTo>
                    <a:pt x="123317" y="247904"/>
                  </a:lnTo>
                  <a:lnTo>
                    <a:pt x="125095" y="245237"/>
                  </a:lnTo>
                  <a:lnTo>
                    <a:pt x="127889" y="243332"/>
                  </a:lnTo>
                  <a:lnTo>
                    <a:pt x="131445" y="242443"/>
                  </a:lnTo>
                  <a:lnTo>
                    <a:pt x="544830" y="242443"/>
                  </a:lnTo>
                  <a:lnTo>
                    <a:pt x="548386" y="243332"/>
                  </a:lnTo>
                  <a:lnTo>
                    <a:pt x="551180" y="245237"/>
                  </a:lnTo>
                  <a:lnTo>
                    <a:pt x="552958" y="247904"/>
                  </a:lnTo>
                  <a:lnTo>
                    <a:pt x="553847" y="251587"/>
                  </a:lnTo>
                  <a:lnTo>
                    <a:pt x="553847" y="144526"/>
                  </a:lnTo>
                  <a:lnTo>
                    <a:pt x="522986" y="144526"/>
                  </a:lnTo>
                  <a:lnTo>
                    <a:pt x="513080" y="143637"/>
                  </a:lnTo>
                  <a:lnTo>
                    <a:pt x="479552" y="115316"/>
                  </a:lnTo>
                  <a:lnTo>
                    <a:pt x="475869" y="97028"/>
                  </a:lnTo>
                  <a:lnTo>
                    <a:pt x="475869" y="0"/>
                  </a:lnTo>
                  <a:lnTo>
                    <a:pt x="80772" y="0"/>
                  </a:lnTo>
                  <a:lnTo>
                    <a:pt x="57150" y="29337"/>
                  </a:lnTo>
                  <a:lnTo>
                    <a:pt x="57150" y="665988"/>
                  </a:lnTo>
                  <a:lnTo>
                    <a:pt x="86233" y="695325"/>
                  </a:lnTo>
                  <a:lnTo>
                    <a:pt x="590042" y="695325"/>
                  </a:lnTo>
                  <a:lnTo>
                    <a:pt x="619125" y="665988"/>
                  </a:lnTo>
                  <a:lnTo>
                    <a:pt x="619125" y="520573"/>
                  </a:lnTo>
                  <a:lnTo>
                    <a:pt x="619125" y="502285"/>
                  </a:lnTo>
                  <a:lnTo>
                    <a:pt x="619125" y="242443"/>
                  </a:lnTo>
                  <a:lnTo>
                    <a:pt x="619125" y="144526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7" name="object 7"/>
            <p:cNvSpPr/>
            <p:nvPr/>
          </p:nvSpPr>
          <p:spPr>
            <a:xfrm>
              <a:off x="8763000" y="285750"/>
              <a:ext cx="123825" cy="1238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8"/>
            <p:cNvSpPr/>
            <p:nvPr/>
          </p:nvSpPr>
          <p:spPr>
            <a:xfrm>
              <a:off x="3952875" y="990600"/>
              <a:ext cx="4048125" cy="2324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8743695" y="4773504"/>
            <a:ext cx="27305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1" i="0" kern="1200">
                <a:solidFill>
                  <a:srgbClr val="FFB60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0"/>
              </a:spcBef>
            </a:pPr>
            <a:fld id="{81D60167-4931-47E6-BA6A-407CBD079E47}" type="slidenum">
              <a:rPr lang="en-US" spc="65" smtClean="0"/>
              <a:pPr marL="38100">
                <a:spcBef>
                  <a:spcPts val="50"/>
                </a:spcBef>
              </a:pPr>
              <a:t>6</a:t>
            </a:fld>
            <a:endParaRPr spc="87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8035" y="1009733"/>
            <a:ext cx="5575300" cy="4368800"/>
          </a:xfrm>
          <a:custGeom>
            <a:avLst/>
            <a:gdLst/>
            <a:ahLst/>
            <a:cxnLst/>
            <a:rect l="l" t="t" r="r" b="b"/>
            <a:pathLst>
              <a:path w="4181475" h="3276600">
                <a:moveTo>
                  <a:pt x="2091689" y="67690"/>
                </a:moveTo>
                <a:lnTo>
                  <a:pt x="2095627" y="69596"/>
                </a:lnTo>
                <a:lnTo>
                  <a:pt x="2101596" y="71627"/>
                </a:lnTo>
                <a:lnTo>
                  <a:pt x="2103501" y="77597"/>
                </a:lnTo>
                <a:lnTo>
                  <a:pt x="2105533" y="81661"/>
                </a:lnTo>
                <a:lnTo>
                  <a:pt x="2103501" y="87629"/>
                </a:lnTo>
                <a:lnTo>
                  <a:pt x="2101596" y="93599"/>
                </a:lnTo>
                <a:lnTo>
                  <a:pt x="2095627" y="95503"/>
                </a:lnTo>
                <a:lnTo>
                  <a:pt x="2091689" y="97536"/>
                </a:lnTo>
                <a:lnTo>
                  <a:pt x="2085721" y="95503"/>
                </a:lnTo>
                <a:lnTo>
                  <a:pt x="2079752" y="93599"/>
                </a:lnTo>
                <a:lnTo>
                  <a:pt x="2077847" y="87629"/>
                </a:lnTo>
                <a:lnTo>
                  <a:pt x="2075814" y="81661"/>
                </a:lnTo>
                <a:lnTo>
                  <a:pt x="2077847" y="77597"/>
                </a:lnTo>
                <a:lnTo>
                  <a:pt x="2079752" y="71627"/>
                </a:lnTo>
                <a:lnTo>
                  <a:pt x="2085721" y="69596"/>
                </a:lnTo>
                <a:lnTo>
                  <a:pt x="2091689" y="67690"/>
                </a:lnTo>
                <a:close/>
              </a:path>
              <a:path w="4181475" h="3276600">
                <a:moveTo>
                  <a:pt x="4009263" y="173227"/>
                </a:moveTo>
                <a:lnTo>
                  <a:pt x="4011168" y="175260"/>
                </a:lnTo>
                <a:lnTo>
                  <a:pt x="4011168" y="2629154"/>
                </a:lnTo>
                <a:lnTo>
                  <a:pt x="172085" y="2629154"/>
                </a:lnTo>
                <a:lnTo>
                  <a:pt x="172085" y="175260"/>
                </a:lnTo>
                <a:lnTo>
                  <a:pt x="172085" y="173227"/>
                </a:lnTo>
                <a:lnTo>
                  <a:pt x="4009263" y="173227"/>
                </a:lnTo>
                <a:close/>
              </a:path>
              <a:path w="4181475" h="3276600">
                <a:moveTo>
                  <a:pt x="102870" y="0"/>
                </a:moveTo>
                <a:lnTo>
                  <a:pt x="51435" y="19812"/>
                </a:lnTo>
                <a:lnTo>
                  <a:pt x="19685" y="51688"/>
                </a:lnTo>
                <a:lnTo>
                  <a:pt x="1904" y="93599"/>
                </a:lnTo>
                <a:lnTo>
                  <a:pt x="0" y="105537"/>
                </a:lnTo>
                <a:lnTo>
                  <a:pt x="0" y="117475"/>
                </a:lnTo>
                <a:lnTo>
                  <a:pt x="0" y="2686939"/>
                </a:lnTo>
                <a:lnTo>
                  <a:pt x="0" y="2698877"/>
                </a:lnTo>
                <a:lnTo>
                  <a:pt x="1904" y="2708910"/>
                </a:lnTo>
                <a:lnTo>
                  <a:pt x="19685" y="2750693"/>
                </a:lnTo>
                <a:lnTo>
                  <a:pt x="51435" y="2782570"/>
                </a:lnTo>
                <a:lnTo>
                  <a:pt x="92963" y="2800477"/>
                </a:lnTo>
                <a:lnTo>
                  <a:pt x="102870" y="2802509"/>
                </a:lnTo>
                <a:lnTo>
                  <a:pt x="4078478" y="2802509"/>
                </a:lnTo>
                <a:lnTo>
                  <a:pt x="4131945" y="2782570"/>
                </a:lnTo>
                <a:lnTo>
                  <a:pt x="4161663" y="2750693"/>
                </a:lnTo>
                <a:lnTo>
                  <a:pt x="4179443" y="2708910"/>
                </a:lnTo>
                <a:lnTo>
                  <a:pt x="4181475" y="2698877"/>
                </a:lnTo>
                <a:lnTo>
                  <a:pt x="4181475" y="2686939"/>
                </a:lnTo>
                <a:lnTo>
                  <a:pt x="4181475" y="117475"/>
                </a:lnTo>
                <a:lnTo>
                  <a:pt x="4181475" y="105537"/>
                </a:lnTo>
                <a:lnTo>
                  <a:pt x="4179443" y="93599"/>
                </a:lnTo>
                <a:lnTo>
                  <a:pt x="4161663" y="51688"/>
                </a:lnTo>
                <a:lnTo>
                  <a:pt x="4131945" y="19812"/>
                </a:lnTo>
                <a:lnTo>
                  <a:pt x="4090416" y="1904"/>
                </a:lnTo>
                <a:lnTo>
                  <a:pt x="4078478" y="0"/>
                </a:lnTo>
                <a:lnTo>
                  <a:pt x="102870" y="0"/>
                </a:lnTo>
                <a:close/>
              </a:path>
              <a:path w="4181475" h="3276600">
                <a:moveTo>
                  <a:pt x="1612773" y="2808478"/>
                </a:moveTo>
                <a:lnTo>
                  <a:pt x="1604899" y="2904109"/>
                </a:lnTo>
                <a:lnTo>
                  <a:pt x="1594993" y="3001645"/>
                </a:lnTo>
                <a:lnTo>
                  <a:pt x="1585087" y="3089275"/>
                </a:lnTo>
                <a:lnTo>
                  <a:pt x="1573149" y="3151035"/>
                </a:lnTo>
                <a:lnTo>
                  <a:pt x="1563243" y="3190887"/>
                </a:lnTo>
                <a:lnTo>
                  <a:pt x="1509902" y="3218764"/>
                </a:lnTo>
                <a:lnTo>
                  <a:pt x="1448562" y="3228733"/>
                </a:lnTo>
                <a:lnTo>
                  <a:pt x="1401064" y="3236683"/>
                </a:lnTo>
                <a:lnTo>
                  <a:pt x="1383284" y="3240684"/>
                </a:lnTo>
                <a:lnTo>
                  <a:pt x="1373377" y="3242678"/>
                </a:lnTo>
                <a:lnTo>
                  <a:pt x="1371346" y="3244672"/>
                </a:lnTo>
                <a:lnTo>
                  <a:pt x="1371346" y="3250653"/>
                </a:lnTo>
                <a:lnTo>
                  <a:pt x="1373377" y="3252622"/>
                </a:lnTo>
                <a:lnTo>
                  <a:pt x="1387221" y="3254616"/>
                </a:lnTo>
                <a:lnTo>
                  <a:pt x="1410970" y="3256610"/>
                </a:lnTo>
                <a:lnTo>
                  <a:pt x="1497964" y="3258604"/>
                </a:lnTo>
                <a:lnTo>
                  <a:pt x="1634489" y="3260598"/>
                </a:lnTo>
                <a:lnTo>
                  <a:pt x="2538857" y="3260598"/>
                </a:lnTo>
                <a:lnTo>
                  <a:pt x="2673477" y="3258604"/>
                </a:lnTo>
                <a:lnTo>
                  <a:pt x="2760599" y="3256610"/>
                </a:lnTo>
                <a:lnTo>
                  <a:pt x="2800096" y="3252622"/>
                </a:lnTo>
                <a:lnTo>
                  <a:pt x="2802128" y="3250653"/>
                </a:lnTo>
                <a:lnTo>
                  <a:pt x="2802128" y="3244672"/>
                </a:lnTo>
                <a:lnTo>
                  <a:pt x="2800096" y="3242678"/>
                </a:lnTo>
                <a:lnTo>
                  <a:pt x="2790190" y="3240684"/>
                </a:lnTo>
                <a:lnTo>
                  <a:pt x="2772409" y="3236683"/>
                </a:lnTo>
                <a:lnTo>
                  <a:pt x="2724912" y="3228733"/>
                </a:lnTo>
                <a:lnTo>
                  <a:pt x="2663571" y="3218764"/>
                </a:lnTo>
                <a:lnTo>
                  <a:pt x="2637917" y="3212807"/>
                </a:lnTo>
                <a:lnTo>
                  <a:pt x="2604262" y="3174949"/>
                </a:lnTo>
                <a:lnTo>
                  <a:pt x="2600325" y="3151035"/>
                </a:lnTo>
                <a:lnTo>
                  <a:pt x="2588387" y="3089275"/>
                </a:lnTo>
                <a:lnTo>
                  <a:pt x="2576449" y="3001645"/>
                </a:lnTo>
                <a:lnTo>
                  <a:pt x="2566670" y="2904109"/>
                </a:lnTo>
                <a:lnTo>
                  <a:pt x="2560701" y="2808478"/>
                </a:lnTo>
                <a:lnTo>
                  <a:pt x="1612773" y="2808478"/>
                </a:lnTo>
                <a:close/>
              </a:path>
              <a:path w="4181475" h="3276600">
                <a:moveTo>
                  <a:pt x="1383284" y="3258604"/>
                </a:moveTo>
                <a:lnTo>
                  <a:pt x="1383284" y="3260598"/>
                </a:lnTo>
                <a:lnTo>
                  <a:pt x="1383284" y="3268560"/>
                </a:lnTo>
                <a:lnTo>
                  <a:pt x="1385189" y="3270554"/>
                </a:lnTo>
                <a:lnTo>
                  <a:pt x="1422781" y="3272548"/>
                </a:lnTo>
                <a:lnTo>
                  <a:pt x="1529714" y="3274542"/>
                </a:lnTo>
                <a:lnTo>
                  <a:pt x="1818639" y="3276536"/>
                </a:lnTo>
                <a:lnTo>
                  <a:pt x="2354834" y="3276536"/>
                </a:lnTo>
                <a:lnTo>
                  <a:pt x="2641854" y="3274542"/>
                </a:lnTo>
                <a:lnTo>
                  <a:pt x="2750693" y="3272548"/>
                </a:lnTo>
                <a:lnTo>
                  <a:pt x="2788284" y="3270554"/>
                </a:lnTo>
                <a:lnTo>
                  <a:pt x="2790190" y="3268560"/>
                </a:lnTo>
                <a:lnTo>
                  <a:pt x="2790190" y="3260598"/>
                </a:lnTo>
                <a:lnTo>
                  <a:pt x="2788284" y="3258604"/>
                </a:lnTo>
                <a:lnTo>
                  <a:pt x="2742692" y="3260598"/>
                </a:lnTo>
                <a:lnTo>
                  <a:pt x="2659633" y="3262604"/>
                </a:lnTo>
                <a:lnTo>
                  <a:pt x="2356866" y="3264598"/>
                </a:lnTo>
                <a:lnTo>
                  <a:pt x="1816608" y="3264598"/>
                </a:lnTo>
                <a:lnTo>
                  <a:pt x="1513839" y="3262604"/>
                </a:lnTo>
                <a:lnTo>
                  <a:pt x="1430654" y="3260598"/>
                </a:lnTo>
                <a:lnTo>
                  <a:pt x="1385189" y="3258604"/>
                </a:lnTo>
                <a:lnTo>
                  <a:pt x="1383284" y="3258604"/>
                </a:lnTo>
                <a:close/>
              </a:path>
            </a:pathLst>
          </a:custGeom>
          <a:ln w="9525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9989" y="1832113"/>
            <a:ext cx="2548104" cy="1666140"/>
          </a:xfrm>
          <a:prstGeom prst="rect">
            <a:avLst/>
          </a:prstGeom>
        </p:spPr>
        <p:txBody>
          <a:bodyPr vert="horz" wrap="square" lIns="0" tIns="16933" rIns="0" bIns="0" rtlCol="0" anchor="t">
            <a:spAutoFit/>
          </a:bodyPr>
          <a:lstStyle/>
          <a:p>
            <a:pPr marL="16933" marR="6773">
              <a:lnSpc>
                <a:spcPct val="114799"/>
              </a:lnSpc>
              <a:spcBef>
                <a:spcPts val="133"/>
              </a:spcBef>
            </a:pPr>
            <a:r>
              <a:rPr lang="en-US" sz="4800" spc="47" dirty="0"/>
              <a:t>Filling it </a:t>
            </a:r>
            <a:r>
              <a:rPr sz="4800" spc="93" dirty="0">
                <a:solidFill>
                  <a:srgbClr val="666666"/>
                </a:solidFill>
              </a:rPr>
              <a:t>Out</a:t>
            </a:r>
            <a:endParaRPr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189990" y="3975523"/>
            <a:ext cx="3639820" cy="757473"/>
          </a:xfrm>
          <a:prstGeom prst="rect">
            <a:avLst/>
          </a:prstGeom>
        </p:spPr>
        <p:txBody>
          <a:bodyPr vert="horz" wrap="square" lIns="0" tIns="26247" rIns="0" bIns="0" rtlCol="0">
            <a:spAutoFit/>
          </a:bodyPr>
          <a:lstStyle/>
          <a:p>
            <a:pPr marL="474121" marR="6773" indent="-458035">
              <a:lnSpc>
                <a:spcPts val="1907"/>
              </a:lnSpc>
              <a:spcBef>
                <a:spcPts val="207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Go</a:t>
            </a:r>
            <a:r>
              <a:rPr sz="1600" spc="-4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</a:t>
            </a:r>
            <a:r>
              <a:rPr sz="1600" spc="-4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upper</a:t>
            </a:r>
            <a:r>
              <a:rPr sz="1600" spc="-152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13" dirty="0">
                <a:solidFill>
                  <a:srgbClr val="666666"/>
                </a:solidFill>
                <a:latin typeface="Trebuchet MS"/>
                <a:cs typeface="Trebuchet MS"/>
              </a:rPr>
              <a:t>right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666666"/>
                </a:solidFill>
                <a:latin typeface="Trebuchet MS"/>
                <a:cs typeface="Trebuchet MS"/>
              </a:rPr>
              <a:t>corner,</a:t>
            </a:r>
            <a:r>
              <a:rPr sz="1600" spc="-152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666666"/>
                </a:solidFill>
                <a:latin typeface="Trebuchet MS"/>
                <a:cs typeface="Trebuchet MS"/>
              </a:rPr>
              <a:t>click  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“Create </a:t>
            </a: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Transaction”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and </a:t>
            </a: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then  </a:t>
            </a:r>
            <a:r>
              <a:rPr sz="1600" spc="20" dirty="0">
                <a:solidFill>
                  <a:srgbClr val="666666"/>
                </a:solidFill>
                <a:latin typeface="Trebuchet MS"/>
                <a:cs typeface="Trebuchet MS"/>
              </a:rPr>
              <a:t>select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666666"/>
                </a:solidFill>
                <a:latin typeface="Trebuchet MS"/>
                <a:cs typeface="Trebuchet MS"/>
              </a:rPr>
              <a:t>“Allocation.”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10201" y="381000"/>
            <a:ext cx="6438900" cy="4038600"/>
            <a:chOff x="4057650" y="285750"/>
            <a:chExt cx="4829175" cy="3028950"/>
          </a:xfrm>
        </p:grpSpPr>
        <p:sp>
          <p:nvSpPr>
            <p:cNvPr id="6" name="object 6"/>
            <p:cNvSpPr/>
            <p:nvPr/>
          </p:nvSpPr>
          <p:spPr>
            <a:xfrm>
              <a:off x="8267700" y="285749"/>
              <a:ext cx="619125" cy="752475"/>
            </a:xfrm>
            <a:custGeom>
              <a:avLst/>
              <a:gdLst/>
              <a:ahLst/>
              <a:cxnLst/>
              <a:rect l="l" t="t" r="r" b="b"/>
              <a:pathLst>
                <a:path w="619125" h="752475">
                  <a:moveTo>
                    <a:pt x="561975" y="715899"/>
                  </a:moveTo>
                  <a:lnTo>
                    <a:pt x="65278" y="715899"/>
                  </a:lnTo>
                  <a:lnTo>
                    <a:pt x="59817" y="714883"/>
                  </a:lnTo>
                  <a:lnTo>
                    <a:pt x="36195" y="683895"/>
                  </a:lnTo>
                  <a:lnTo>
                    <a:pt x="36195" y="57150"/>
                  </a:lnTo>
                  <a:lnTo>
                    <a:pt x="29083" y="57150"/>
                  </a:lnTo>
                  <a:lnTo>
                    <a:pt x="0" y="83693"/>
                  </a:lnTo>
                  <a:lnTo>
                    <a:pt x="0" y="720471"/>
                  </a:lnTo>
                  <a:lnTo>
                    <a:pt x="23622" y="751586"/>
                  </a:lnTo>
                  <a:lnTo>
                    <a:pt x="29083" y="752475"/>
                  </a:lnTo>
                  <a:lnTo>
                    <a:pt x="532892" y="752475"/>
                  </a:lnTo>
                  <a:lnTo>
                    <a:pt x="561086" y="726821"/>
                  </a:lnTo>
                  <a:lnTo>
                    <a:pt x="561975" y="720471"/>
                  </a:lnTo>
                  <a:lnTo>
                    <a:pt x="561975" y="715899"/>
                  </a:lnTo>
                  <a:close/>
                </a:path>
                <a:path w="619125" h="752475">
                  <a:moveTo>
                    <a:pt x="619125" y="144526"/>
                  </a:moveTo>
                  <a:lnTo>
                    <a:pt x="553847" y="144526"/>
                  </a:lnTo>
                  <a:lnTo>
                    <a:pt x="553847" y="251587"/>
                  </a:lnTo>
                  <a:lnTo>
                    <a:pt x="553847" y="338582"/>
                  </a:lnTo>
                  <a:lnTo>
                    <a:pt x="553847" y="424561"/>
                  </a:lnTo>
                  <a:lnTo>
                    <a:pt x="552958" y="428117"/>
                  </a:lnTo>
                  <a:lnTo>
                    <a:pt x="551180" y="430911"/>
                  </a:lnTo>
                  <a:lnTo>
                    <a:pt x="548386" y="432689"/>
                  </a:lnTo>
                  <a:lnTo>
                    <a:pt x="544830" y="433705"/>
                  </a:lnTo>
                  <a:lnTo>
                    <a:pt x="372618" y="433705"/>
                  </a:lnTo>
                  <a:lnTo>
                    <a:pt x="372618" y="511429"/>
                  </a:lnTo>
                  <a:lnTo>
                    <a:pt x="371729" y="515112"/>
                  </a:lnTo>
                  <a:lnTo>
                    <a:pt x="369824" y="517779"/>
                  </a:lnTo>
                  <a:lnTo>
                    <a:pt x="367157" y="519684"/>
                  </a:lnTo>
                  <a:lnTo>
                    <a:pt x="363474" y="520573"/>
                  </a:lnTo>
                  <a:lnTo>
                    <a:pt x="131445" y="520573"/>
                  </a:lnTo>
                  <a:lnTo>
                    <a:pt x="127889" y="519684"/>
                  </a:lnTo>
                  <a:lnTo>
                    <a:pt x="125095" y="517779"/>
                  </a:lnTo>
                  <a:lnTo>
                    <a:pt x="123317" y="515112"/>
                  </a:lnTo>
                  <a:lnTo>
                    <a:pt x="122428" y="511429"/>
                  </a:lnTo>
                  <a:lnTo>
                    <a:pt x="123317" y="507746"/>
                  </a:lnTo>
                  <a:lnTo>
                    <a:pt x="125095" y="505079"/>
                  </a:lnTo>
                  <a:lnTo>
                    <a:pt x="127889" y="503174"/>
                  </a:lnTo>
                  <a:lnTo>
                    <a:pt x="131445" y="502285"/>
                  </a:lnTo>
                  <a:lnTo>
                    <a:pt x="363474" y="502285"/>
                  </a:lnTo>
                  <a:lnTo>
                    <a:pt x="367157" y="503174"/>
                  </a:lnTo>
                  <a:lnTo>
                    <a:pt x="369824" y="505079"/>
                  </a:lnTo>
                  <a:lnTo>
                    <a:pt x="371729" y="507746"/>
                  </a:lnTo>
                  <a:lnTo>
                    <a:pt x="372618" y="511429"/>
                  </a:lnTo>
                  <a:lnTo>
                    <a:pt x="372618" y="433705"/>
                  </a:lnTo>
                  <a:lnTo>
                    <a:pt x="131445" y="433705"/>
                  </a:lnTo>
                  <a:lnTo>
                    <a:pt x="127889" y="432689"/>
                  </a:lnTo>
                  <a:lnTo>
                    <a:pt x="125095" y="430911"/>
                  </a:lnTo>
                  <a:lnTo>
                    <a:pt x="123317" y="428117"/>
                  </a:lnTo>
                  <a:lnTo>
                    <a:pt x="122428" y="424561"/>
                  </a:lnTo>
                  <a:lnTo>
                    <a:pt x="123317" y="420878"/>
                  </a:lnTo>
                  <a:lnTo>
                    <a:pt x="125095" y="418084"/>
                  </a:lnTo>
                  <a:lnTo>
                    <a:pt x="127889" y="416306"/>
                  </a:lnTo>
                  <a:lnTo>
                    <a:pt x="131445" y="415290"/>
                  </a:lnTo>
                  <a:lnTo>
                    <a:pt x="544830" y="415290"/>
                  </a:lnTo>
                  <a:lnTo>
                    <a:pt x="548386" y="416306"/>
                  </a:lnTo>
                  <a:lnTo>
                    <a:pt x="551180" y="418084"/>
                  </a:lnTo>
                  <a:lnTo>
                    <a:pt x="552958" y="420878"/>
                  </a:lnTo>
                  <a:lnTo>
                    <a:pt x="553847" y="424561"/>
                  </a:lnTo>
                  <a:lnTo>
                    <a:pt x="553847" y="338582"/>
                  </a:lnTo>
                  <a:lnTo>
                    <a:pt x="552958" y="342138"/>
                  </a:lnTo>
                  <a:lnTo>
                    <a:pt x="551180" y="344932"/>
                  </a:lnTo>
                  <a:lnTo>
                    <a:pt x="548386" y="346710"/>
                  </a:lnTo>
                  <a:lnTo>
                    <a:pt x="544830" y="347599"/>
                  </a:lnTo>
                  <a:lnTo>
                    <a:pt x="131445" y="347599"/>
                  </a:lnTo>
                  <a:lnTo>
                    <a:pt x="127889" y="346710"/>
                  </a:lnTo>
                  <a:lnTo>
                    <a:pt x="125095" y="344932"/>
                  </a:lnTo>
                  <a:lnTo>
                    <a:pt x="123317" y="342138"/>
                  </a:lnTo>
                  <a:lnTo>
                    <a:pt x="122428" y="338582"/>
                  </a:lnTo>
                  <a:lnTo>
                    <a:pt x="123317" y="334899"/>
                  </a:lnTo>
                  <a:lnTo>
                    <a:pt x="125095" y="332105"/>
                  </a:lnTo>
                  <a:lnTo>
                    <a:pt x="127889" y="329438"/>
                  </a:lnTo>
                  <a:lnTo>
                    <a:pt x="548386" y="329438"/>
                  </a:lnTo>
                  <a:lnTo>
                    <a:pt x="551180" y="332105"/>
                  </a:lnTo>
                  <a:lnTo>
                    <a:pt x="552958" y="334899"/>
                  </a:lnTo>
                  <a:lnTo>
                    <a:pt x="553847" y="338582"/>
                  </a:lnTo>
                  <a:lnTo>
                    <a:pt x="553847" y="251587"/>
                  </a:lnTo>
                  <a:lnTo>
                    <a:pt x="552958" y="255270"/>
                  </a:lnTo>
                  <a:lnTo>
                    <a:pt x="551180" y="258064"/>
                  </a:lnTo>
                  <a:lnTo>
                    <a:pt x="548386" y="259842"/>
                  </a:lnTo>
                  <a:lnTo>
                    <a:pt x="544830" y="260731"/>
                  </a:lnTo>
                  <a:lnTo>
                    <a:pt x="131445" y="260731"/>
                  </a:lnTo>
                  <a:lnTo>
                    <a:pt x="127889" y="259842"/>
                  </a:lnTo>
                  <a:lnTo>
                    <a:pt x="125095" y="258064"/>
                  </a:lnTo>
                  <a:lnTo>
                    <a:pt x="123317" y="255270"/>
                  </a:lnTo>
                  <a:lnTo>
                    <a:pt x="122428" y="251587"/>
                  </a:lnTo>
                  <a:lnTo>
                    <a:pt x="123317" y="247904"/>
                  </a:lnTo>
                  <a:lnTo>
                    <a:pt x="125095" y="245237"/>
                  </a:lnTo>
                  <a:lnTo>
                    <a:pt x="127889" y="243332"/>
                  </a:lnTo>
                  <a:lnTo>
                    <a:pt x="131445" y="242443"/>
                  </a:lnTo>
                  <a:lnTo>
                    <a:pt x="544830" y="242443"/>
                  </a:lnTo>
                  <a:lnTo>
                    <a:pt x="548386" y="243332"/>
                  </a:lnTo>
                  <a:lnTo>
                    <a:pt x="551180" y="245237"/>
                  </a:lnTo>
                  <a:lnTo>
                    <a:pt x="552958" y="247904"/>
                  </a:lnTo>
                  <a:lnTo>
                    <a:pt x="553847" y="251587"/>
                  </a:lnTo>
                  <a:lnTo>
                    <a:pt x="553847" y="144526"/>
                  </a:lnTo>
                  <a:lnTo>
                    <a:pt x="522986" y="144526"/>
                  </a:lnTo>
                  <a:lnTo>
                    <a:pt x="513080" y="143637"/>
                  </a:lnTo>
                  <a:lnTo>
                    <a:pt x="479552" y="115316"/>
                  </a:lnTo>
                  <a:lnTo>
                    <a:pt x="475869" y="97028"/>
                  </a:lnTo>
                  <a:lnTo>
                    <a:pt x="475869" y="0"/>
                  </a:lnTo>
                  <a:lnTo>
                    <a:pt x="80772" y="0"/>
                  </a:lnTo>
                  <a:lnTo>
                    <a:pt x="57150" y="29337"/>
                  </a:lnTo>
                  <a:lnTo>
                    <a:pt x="57150" y="665988"/>
                  </a:lnTo>
                  <a:lnTo>
                    <a:pt x="86233" y="695325"/>
                  </a:lnTo>
                  <a:lnTo>
                    <a:pt x="590042" y="695325"/>
                  </a:lnTo>
                  <a:lnTo>
                    <a:pt x="619125" y="665988"/>
                  </a:lnTo>
                  <a:lnTo>
                    <a:pt x="619125" y="520573"/>
                  </a:lnTo>
                  <a:lnTo>
                    <a:pt x="619125" y="502285"/>
                  </a:lnTo>
                  <a:lnTo>
                    <a:pt x="619125" y="242443"/>
                  </a:lnTo>
                  <a:lnTo>
                    <a:pt x="619125" y="144526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7" name="object 7"/>
            <p:cNvSpPr/>
            <p:nvPr/>
          </p:nvSpPr>
          <p:spPr>
            <a:xfrm>
              <a:off x="8763000" y="285750"/>
              <a:ext cx="123825" cy="1238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8"/>
            <p:cNvSpPr/>
            <p:nvPr/>
          </p:nvSpPr>
          <p:spPr>
            <a:xfrm>
              <a:off x="4057650" y="952500"/>
              <a:ext cx="3848100" cy="2362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9" name="object 9"/>
            <p:cNvSpPr/>
            <p:nvPr/>
          </p:nvSpPr>
          <p:spPr>
            <a:xfrm>
              <a:off x="7716646" y="1415224"/>
              <a:ext cx="633730" cy="389255"/>
            </a:xfrm>
            <a:custGeom>
              <a:avLst/>
              <a:gdLst/>
              <a:ahLst/>
              <a:cxnLst/>
              <a:rect l="l" t="t" r="r" b="b"/>
              <a:pathLst>
                <a:path w="633729" h="389255">
                  <a:moveTo>
                    <a:pt x="477758" y="335978"/>
                  </a:moveTo>
                  <a:lnTo>
                    <a:pt x="404622" y="335978"/>
                  </a:lnTo>
                  <a:lnTo>
                    <a:pt x="407288" y="336105"/>
                  </a:lnTo>
                  <a:lnTo>
                    <a:pt x="410082" y="336867"/>
                  </a:lnTo>
                  <a:lnTo>
                    <a:pt x="433324" y="348170"/>
                  </a:lnTo>
                  <a:lnTo>
                    <a:pt x="491235" y="388683"/>
                  </a:lnTo>
                  <a:lnTo>
                    <a:pt x="525839" y="339280"/>
                  </a:lnTo>
                  <a:lnTo>
                    <a:pt x="482473" y="339280"/>
                  </a:lnTo>
                  <a:lnTo>
                    <a:pt x="477758" y="335978"/>
                  </a:lnTo>
                  <a:close/>
                </a:path>
                <a:path w="633729" h="389255">
                  <a:moveTo>
                    <a:pt x="59435" y="58483"/>
                  </a:moveTo>
                  <a:lnTo>
                    <a:pt x="51688" y="59880"/>
                  </a:lnTo>
                  <a:lnTo>
                    <a:pt x="43942" y="61150"/>
                  </a:lnTo>
                  <a:lnTo>
                    <a:pt x="36449" y="64071"/>
                  </a:lnTo>
                  <a:lnTo>
                    <a:pt x="6603" y="92265"/>
                  </a:lnTo>
                  <a:lnTo>
                    <a:pt x="0" y="123888"/>
                  </a:lnTo>
                  <a:lnTo>
                    <a:pt x="1438" y="132016"/>
                  </a:lnTo>
                  <a:lnTo>
                    <a:pt x="2667" y="139509"/>
                  </a:lnTo>
                  <a:lnTo>
                    <a:pt x="150241" y="258254"/>
                  </a:lnTo>
                  <a:lnTo>
                    <a:pt x="146313" y="264372"/>
                  </a:lnTo>
                  <a:lnTo>
                    <a:pt x="137480" y="300418"/>
                  </a:lnTo>
                  <a:lnTo>
                    <a:pt x="137563" y="303212"/>
                  </a:lnTo>
                  <a:lnTo>
                    <a:pt x="152082" y="342070"/>
                  </a:lnTo>
                  <a:lnTo>
                    <a:pt x="186015" y="366019"/>
                  </a:lnTo>
                  <a:lnTo>
                    <a:pt x="206470" y="369554"/>
                  </a:lnTo>
                  <a:lnTo>
                    <a:pt x="213447" y="369373"/>
                  </a:lnTo>
                  <a:lnTo>
                    <a:pt x="220472" y="368490"/>
                  </a:lnTo>
                  <a:lnTo>
                    <a:pt x="402335" y="336359"/>
                  </a:lnTo>
                  <a:lnTo>
                    <a:pt x="404622" y="335978"/>
                  </a:lnTo>
                  <a:lnTo>
                    <a:pt x="477758" y="335978"/>
                  </a:lnTo>
                  <a:lnTo>
                    <a:pt x="475582" y="334454"/>
                  </a:lnTo>
                  <a:lnTo>
                    <a:pt x="209930" y="334454"/>
                  </a:lnTo>
                  <a:lnTo>
                    <a:pt x="205231" y="334327"/>
                  </a:lnTo>
                  <a:lnTo>
                    <a:pt x="174117" y="309435"/>
                  </a:lnTo>
                  <a:lnTo>
                    <a:pt x="173182" y="304101"/>
                  </a:lnTo>
                  <a:lnTo>
                    <a:pt x="172540" y="300799"/>
                  </a:lnTo>
                  <a:lnTo>
                    <a:pt x="186817" y="270446"/>
                  </a:lnTo>
                  <a:lnTo>
                    <a:pt x="189610" y="268414"/>
                  </a:lnTo>
                  <a:lnTo>
                    <a:pt x="209042" y="262699"/>
                  </a:lnTo>
                  <a:lnTo>
                    <a:pt x="212598" y="262064"/>
                  </a:lnTo>
                  <a:lnTo>
                    <a:pt x="216407" y="261175"/>
                  </a:lnTo>
                  <a:lnTo>
                    <a:pt x="47117" y="142811"/>
                  </a:lnTo>
                  <a:lnTo>
                    <a:pt x="44196" y="140652"/>
                  </a:lnTo>
                  <a:lnTo>
                    <a:pt x="41782" y="138112"/>
                  </a:lnTo>
                  <a:lnTo>
                    <a:pt x="37973" y="132016"/>
                  </a:lnTo>
                  <a:lnTo>
                    <a:pt x="36829" y="128841"/>
                  </a:lnTo>
                  <a:lnTo>
                    <a:pt x="35559" y="122237"/>
                  </a:lnTo>
                  <a:lnTo>
                    <a:pt x="35686" y="118935"/>
                  </a:lnTo>
                  <a:lnTo>
                    <a:pt x="36322" y="115506"/>
                  </a:lnTo>
                  <a:lnTo>
                    <a:pt x="37083" y="112077"/>
                  </a:lnTo>
                  <a:lnTo>
                    <a:pt x="38480" y="108775"/>
                  </a:lnTo>
                  <a:lnTo>
                    <a:pt x="40639" y="105727"/>
                  </a:lnTo>
                  <a:lnTo>
                    <a:pt x="42672" y="102679"/>
                  </a:lnTo>
                  <a:lnTo>
                    <a:pt x="45211" y="100266"/>
                  </a:lnTo>
                  <a:lnTo>
                    <a:pt x="51307" y="96456"/>
                  </a:lnTo>
                  <a:lnTo>
                    <a:pt x="54482" y="95313"/>
                  </a:lnTo>
                  <a:lnTo>
                    <a:pt x="61086" y="94043"/>
                  </a:lnTo>
                  <a:lnTo>
                    <a:pt x="132302" y="94043"/>
                  </a:lnTo>
                  <a:lnTo>
                    <a:pt x="91058" y="65214"/>
                  </a:lnTo>
                  <a:lnTo>
                    <a:pt x="83566" y="61912"/>
                  </a:lnTo>
                  <a:lnTo>
                    <a:pt x="67436" y="58610"/>
                  </a:lnTo>
                  <a:lnTo>
                    <a:pt x="59435" y="58483"/>
                  </a:lnTo>
                  <a:close/>
                </a:path>
                <a:path w="633729" h="389255">
                  <a:moveTo>
                    <a:pt x="418987" y="35369"/>
                  </a:moveTo>
                  <a:lnTo>
                    <a:pt x="348869" y="35369"/>
                  </a:lnTo>
                  <a:lnTo>
                    <a:pt x="358012" y="37147"/>
                  </a:lnTo>
                  <a:lnTo>
                    <a:pt x="362330" y="39052"/>
                  </a:lnTo>
                  <a:lnTo>
                    <a:pt x="366395" y="41846"/>
                  </a:lnTo>
                  <a:lnTo>
                    <a:pt x="584073" y="194246"/>
                  </a:lnTo>
                  <a:lnTo>
                    <a:pt x="482473" y="339280"/>
                  </a:lnTo>
                  <a:lnTo>
                    <a:pt x="525839" y="339280"/>
                  </a:lnTo>
                  <a:lnTo>
                    <a:pt x="633476" y="185610"/>
                  </a:lnTo>
                  <a:lnTo>
                    <a:pt x="418987" y="35369"/>
                  </a:lnTo>
                  <a:close/>
                </a:path>
                <a:path w="633729" h="389255">
                  <a:moveTo>
                    <a:pt x="403732" y="300799"/>
                  </a:moveTo>
                  <a:lnTo>
                    <a:pt x="399669" y="300926"/>
                  </a:lnTo>
                  <a:lnTo>
                    <a:pt x="214502" y="333565"/>
                  </a:lnTo>
                  <a:lnTo>
                    <a:pt x="209930" y="334454"/>
                  </a:lnTo>
                  <a:lnTo>
                    <a:pt x="475582" y="334454"/>
                  </a:lnTo>
                  <a:lnTo>
                    <a:pt x="444753" y="312864"/>
                  </a:lnTo>
                  <a:lnTo>
                    <a:pt x="441832" y="310705"/>
                  </a:lnTo>
                  <a:lnTo>
                    <a:pt x="438276" y="308800"/>
                  </a:lnTo>
                  <a:lnTo>
                    <a:pt x="434085" y="307149"/>
                  </a:lnTo>
                  <a:lnTo>
                    <a:pt x="430022" y="305498"/>
                  </a:lnTo>
                  <a:lnTo>
                    <a:pt x="425703" y="304101"/>
                  </a:lnTo>
                  <a:lnTo>
                    <a:pt x="421258" y="303212"/>
                  </a:lnTo>
                  <a:lnTo>
                    <a:pt x="416813" y="302196"/>
                  </a:lnTo>
                  <a:lnTo>
                    <a:pt x="412496" y="301434"/>
                  </a:lnTo>
                  <a:lnTo>
                    <a:pt x="408050" y="301180"/>
                  </a:lnTo>
                  <a:lnTo>
                    <a:pt x="403732" y="300799"/>
                  </a:lnTo>
                  <a:close/>
                </a:path>
                <a:path w="633729" h="389255">
                  <a:moveTo>
                    <a:pt x="132302" y="94043"/>
                  </a:moveTo>
                  <a:lnTo>
                    <a:pt x="61086" y="94043"/>
                  </a:lnTo>
                  <a:lnTo>
                    <a:pt x="64516" y="94170"/>
                  </a:lnTo>
                  <a:lnTo>
                    <a:pt x="71500" y="95694"/>
                  </a:lnTo>
                  <a:lnTo>
                    <a:pt x="74802" y="97091"/>
                  </a:lnTo>
                  <a:lnTo>
                    <a:pt x="237235" y="210883"/>
                  </a:lnTo>
                  <a:lnTo>
                    <a:pt x="239268" y="212280"/>
                  </a:lnTo>
                  <a:lnTo>
                    <a:pt x="241426" y="212788"/>
                  </a:lnTo>
                  <a:lnTo>
                    <a:pt x="243839" y="212280"/>
                  </a:lnTo>
                  <a:lnTo>
                    <a:pt x="246252" y="211899"/>
                  </a:lnTo>
                  <a:lnTo>
                    <a:pt x="248157" y="210629"/>
                  </a:lnTo>
                  <a:lnTo>
                    <a:pt x="249554" y="208597"/>
                  </a:lnTo>
                  <a:lnTo>
                    <a:pt x="250951" y="206692"/>
                  </a:lnTo>
                  <a:lnTo>
                    <a:pt x="251459" y="204406"/>
                  </a:lnTo>
                  <a:lnTo>
                    <a:pt x="250698" y="199580"/>
                  </a:lnTo>
                  <a:lnTo>
                    <a:pt x="249427" y="197675"/>
                  </a:lnTo>
                  <a:lnTo>
                    <a:pt x="247396" y="196278"/>
                  </a:lnTo>
                  <a:lnTo>
                    <a:pt x="196723" y="160845"/>
                  </a:lnTo>
                  <a:lnTo>
                    <a:pt x="221129" y="125920"/>
                  </a:lnTo>
                  <a:lnTo>
                    <a:pt x="177800" y="125920"/>
                  </a:lnTo>
                  <a:lnTo>
                    <a:pt x="132302" y="94043"/>
                  </a:lnTo>
                  <a:close/>
                </a:path>
                <a:path w="633729" h="389255">
                  <a:moveTo>
                    <a:pt x="258175" y="117411"/>
                  </a:moveTo>
                  <a:lnTo>
                    <a:pt x="227075" y="117411"/>
                  </a:lnTo>
                  <a:lnTo>
                    <a:pt x="277749" y="152844"/>
                  </a:lnTo>
                  <a:lnTo>
                    <a:pt x="279780" y="154241"/>
                  </a:lnTo>
                  <a:lnTo>
                    <a:pt x="282067" y="154749"/>
                  </a:lnTo>
                  <a:lnTo>
                    <a:pt x="286893" y="153987"/>
                  </a:lnTo>
                  <a:lnTo>
                    <a:pt x="288798" y="152717"/>
                  </a:lnTo>
                  <a:lnTo>
                    <a:pt x="291592" y="148653"/>
                  </a:lnTo>
                  <a:lnTo>
                    <a:pt x="292100" y="146494"/>
                  </a:lnTo>
                  <a:lnTo>
                    <a:pt x="291592" y="144081"/>
                  </a:lnTo>
                  <a:lnTo>
                    <a:pt x="291210" y="141668"/>
                  </a:lnTo>
                  <a:lnTo>
                    <a:pt x="290068" y="139763"/>
                  </a:lnTo>
                  <a:lnTo>
                    <a:pt x="288035" y="138366"/>
                  </a:lnTo>
                  <a:lnTo>
                    <a:pt x="258175" y="117411"/>
                  </a:lnTo>
                  <a:close/>
                </a:path>
                <a:path w="633729" h="389255">
                  <a:moveTo>
                    <a:pt x="273296" y="37847"/>
                  </a:moveTo>
                  <a:lnTo>
                    <a:pt x="230997" y="54181"/>
                  </a:lnTo>
                  <a:lnTo>
                    <a:pt x="177800" y="125920"/>
                  </a:lnTo>
                  <a:lnTo>
                    <a:pt x="221129" y="125920"/>
                  </a:lnTo>
                  <a:lnTo>
                    <a:pt x="227075" y="117411"/>
                  </a:lnTo>
                  <a:lnTo>
                    <a:pt x="258175" y="117411"/>
                  </a:lnTo>
                  <a:lnTo>
                    <a:pt x="237362" y="102806"/>
                  </a:lnTo>
                  <a:lnTo>
                    <a:pt x="247523" y="88328"/>
                  </a:lnTo>
                  <a:lnTo>
                    <a:pt x="250317" y="84264"/>
                  </a:lnTo>
                  <a:lnTo>
                    <a:pt x="253746" y="80962"/>
                  </a:lnTo>
                  <a:lnTo>
                    <a:pt x="261620" y="76136"/>
                  </a:lnTo>
                  <a:lnTo>
                    <a:pt x="265810" y="74485"/>
                  </a:lnTo>
                  <a:lnTo>
                    <a:pt x="274700" y="72961"/>
                  </a:lnTo>
                  <a:lnTo>
                    <a:pt x="318400" y="72961"/>
                  </a:lnTo>
                  <a:lnTo>
                    <a:pt x="306958" y="64960"/>
                  </a:lnTo>
                  <a:lnTo>
                    <a:pt x="316992" y="50609"/>
                  </a:lnTo>
                  <a:lnTo>
                    <a:pt x="319785" y="46545"/>
                  </a:lnTo>
                  <a:lnTo>
                    <a:pt x="323214" y="43370"/>
                  </a:lnTo>
                  <a:lnTo>
                    <a:pt x="327168" y="40947"/>
                  </a:lnTo>
                  <a:lnTo>
                    <a:pt x="331216" y="38544"/>
                  </a:lnTo>
                  <a:lnTo>
                    <a:pt x="332505" y="38036"/>
                  </a:lnTo>
                  <a:lnTo>
                    <a:pt x="282701" y="38036"/>
                  </a:lnTo>
                  <a:lnTo>
                    <a:pt x="273296" y="37847"/>
                  </a:lnTo>
                  <a:close/>
                </a:path>
                <a:path w="633729" h="389255">
                  <a:moveTo>
                    <a:pt x="318400" y="72961"/>
                  </a:moveTo>
                  <a:lnTo>
                    <a:pt x="279146" y="72961"/>
                  </a:lnTo>
                  <a:lnTo>
                    <a:pt x="288417" y="74739"/>
                  </a:lnTo>
                  <a:lnTo>
                    <a:pt x="292734" y="76644"/>
                  </a:lnTo>
                  <a:lnTo>
                    <a:pt x="333121" y="104965"/>
                  </a:lnTo>
                  <a:lnTo>
                    <a:pt x="335025" y="106362"/>
                  </a:lnTo>
                  <a:lnTo>
                    <a:pt x="337311" y="106870"/>
                  </a:lnTo>
                  <a:lnTo>
                    <a:pt x="339725" y="106362"/>
                  </a:lnTo>
                  <a:lnTo>
                    <a:pt x="342137" y="105981"/>
                  </a:lnTo>
                  <a:lnTo>
                    <a:pt x="344043" y="104711"/>
                  </a:lnTo>
                  <a:lnTo>
                    <a:pt x="346836" y="100647"/>
                  </a:lnTo>
                  <a:lnTo>
                    <a:pt x="347345" y="98488"/>
                  </a:lnTo>
                  <a:lnTo>
                    <a:pt x="346963" y="96075"/>
                  </a:lnTo>
                  <a:lnTo>
                    <a:pt x="346455" y="93662"/>
                  </a:lnTo>
                  <a:lnTo>
                    <a:pt x="345312" y="91757"/>
                  </a:lnTo>
                  <a:lnTo>
                    <a:pt x="343280" y="90360"/>
                  </a:lnTo>
                  <a:lnTo>
                    <a:pt x="318400" y="72961"/>
                  </a:lnTo>
                  <a:close/>
                </a:path>
                <a:path w="633729" h="389255">
                  <a:moveTo>
                    <a:pt x="347329" y="0"/>
                  </a:moveTo>
                  <a:lnTo>
                    <a:pt x="308482" y="10858"/>
                  </a:lnTo>
                  <a:lnTo>
                    <a:pt x="282701" y="38036"/>
                  </a:lnTo>
                  <a:lnTo>
                    <a:pt x="332505" y="38036"/>
                  </a:lnTo>
                  <a:lnTo>
                    <a:pt x="335406" y="36893"/>
                  </a:lnTo>
                  <a:lnTo>
                    <a:pt x="344297" y="35369"/>
                  </a:lnTo>
                  <a:lnTo>
                    <a:pt x="418987" y="35369"/>
                  </a:lnTo>
                  <a:lnTo>
                    <a:pt x="386714" y="12763"/>
                  </a:lnTo>
                  <a:lnTo>
                    <a:pt x="354153" y="472"/>
                  </a:lnTo>
                  <a:lnTo>
                    <a:pt x="347329" y="0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743695" y="4773504"/>
            <a:ext cx="27305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1" i="0" kern="1200">
                <a:solidFill>
                  <a:srgbClr val="FFB60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0"/>
              </a:spcBef>
            </a:pPr>
            <a:fld id="{81D60167-4931-47E6-BA6A-407CBD079E47}" type="slidenum">
              <a:rPr lang="en-US" spc="65" smtClean="0"/>
              <a:pPr marL="38100">
                <a:spcBef>
                  <a:spcPts val="50"/>
                </a:spcBef>
              </a:pPr>
              <a:t>7</a:t>
            </a:fld>
            <a:endParaRPr spc="87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8035" y="1009733"/>
            <a:ext cx="5575300" cy="4368800"/>
          </a:xfrm>
          <a:custGeom>
            <a:avLst/>
            <a:gdLst/>
            <a:ahLst/>
            <a:cxnLst/>
            <a:rect l="l" t="t" r="r" b="b"/>
            <a:pathLst>
              <a:path w="4181475" h="3276600">
                <a:moveTo>
                  <a:pt x="2091689" y="67690"/>
                </a:moveTo>
                <a:lnTo>
                  <a:pt x="2095627" y="69596"/>
                </a:lnTo>
                <a:lnTo>
                  <a:pt x="2101596" y="71627"/>
                </a:lnTo>
                <a:lnTo>
                  <a:pt x="2103501" y="77597"/>
                </a:lnTo>
                <a:lnTo>
                  <a:pt x="2105533" y="81661"/>
                </a:lnTo>
                <a:lnTo>
                  <a:pt x="2103501" y="87629"/>
                </a:lnTo>
                <a:lnTo>
                  <a:pt x="2101596" y="93599"/>
                </a:lnTo>
                <a:lnTo>
                  <a:pt x="2095627" y="95503"/>
                </a:lnTo>
                <a:lnTo>
                  <a:pt x="2091689" y="97536"/>
                </a:lnTo>
                <a:lnTo>
                  <a:pt x="2085721" y="95503"/>
                </a:lnTo>
                <a:lnTo>
                  <a:pt x="2079752" y="93599"/>
                </a:lnTo>
                <a:lnTo>
                  <a:pt x="2077847" y="87629"/>
                </a:lnTo>
                <a:lnTo>
                  <a:pt x="2075814" y="81661"/>
                </a:lnTo>
                <a:lnTo>
                  <a:pt x="2077847" y="77597"/>
                </a:lnTo>
                <a:lnTo>
                  <a:pt x="2079752" y="71627"/>
                </a:lnTo>
                <a:lnTo>
                  <a:pt x="2085721" y="69596"/>
                </a:lnTo>
                <a:lnTo>
                  <a:pt x="2091689" y="67690"/>
                </a:lnTo>
                <a:close/>
              </a:path>
              <a:path w="4181475" h="3276600">
                <a:moveTo>
                  <a:pt x="4009263" y="173227"/>
                </a:moveTo>
                <a:lnTo>
                  <a:pt x="4011168" y="175260"/>
                </a:lnTo>
                <a:lnTo>
                  <a:pt x="4011168" y="2629154"/>
                </a:lnTo>
                <a:lnTo>
                  <a:pt x="172085" y="2629154"/>
                </a:lnTo>
                <a:lnTo>
                  <a:pt x="172085" y="175260"/>
                </a:lnTo>
                <a:lnTo>
                  <a:pt x="172085" y="173227"/>
                </a:lnTo>
                <a:lnTo>
                  <a:pt x="4009263" y="173227"/>
                </a:lnTo>
                <a:close/>
              </a:path>
              <a:path w="4181475" h="3276600">
                <a:moveTo>
                  <a:pt x="102870" y="0"/>
                </a:moveTo>
                <a:lnTo>
                  <a:pt x="51435" y="19812"/>
                </a:lnTo>
                <a:lnTo>
                  <a:pt x="19685" y="51688"/>
                </a:lnTo>
                <a:lnTo>
                  <a:pt x="1904" y="93599"/>
                </a:lnTo>
                <a:lnTo>
                  <a:pt x="0" y="105537"/>
                </a:lnTo>
                <a:lnTo>
                  <a:pt x="0" y="117475"/>
                </a:lnTo>
                <a:lnTo>
                  <a:pt x="0" y="2686939"/>
                </a:lnTo>
                <a:lnTo>
                  <a:pt x="0" y="2698877"/>
                </a:lnTo>
                <a:lnTo>
                  <a:pt x="1904" y="2708910"/>
                </a:lnTo>
                <a:lnTo>
                  <a:pt x="19685" y="2750693"/>
                </a:lnTo>
                <a:lnTo>
                  <a:pt x="51435" y="2782570"/>
                </a:lnTo>
                <a:lnTo>
                  <a:pt x="92963" y="2800477"/>
                </a:lnTo>
                <a:lnTo>
                  <a:pt x="102870" y="2802509"/>
                </a:lnTo>
                <a:lnTo>
                  <a:pt x="4078478" y="2802509"/>
                </a:lnTo>
                <a:lnTo>
                  <a:pt x="4131945" y="2782570"/>
                </a:lnTo>
                <a:lnTo>
                  <a:pt x="4161663" y="2750693"/>
                </a:lnTo>
                <a:lnTo>
                  <a:pt x="4179443" y="2708910"/>
                </a:lnTo>
                <a:lnTo>
                  <a:pt x="4181475" y="2698877"/>
                </a:lnTo>
                <a:lnTo>
                  <a:pt x="4181475" y="2686939"/>
                </a:lnTo>
                <a:lnTo>
                  <a:pt x="4181475" y="117475"/>
                </a:lnTo>
                <a:lnTo>
                  <a:pt x="4181475" y="105537"/>
                </a:lnTo>
                <a:lnTo>
                  <a:pt x="4179443" y="93599"/>
                </a:lnTo>
                <a:lnTo>
                  <a:pt x="4161663" y="51688"/>
                </a:lnTo>
                <a:lnTo>
                  <a:pt x="4131945" y="19812"/>
                </a:lnTo>
                <a:lnTo>
                  <a:pt x="4090416" y="1904"/>
                </a:lnTo>
                <a:lnTo>
                  <a:pt x="4078478" y="0"/>
                </a:lnTo>
                <a:lnTo>
                  <a:pt x="102870" y="0"/>
                </a:lnTo>
                <a:close/>
              </a:path>
              <a:path w="4181475" h="3276600">
                <a:moveTo>
                  <a:pt x="1612773" y="2808478"/>
                </a:moveTo>
                <a:lnTo>
                  <a:pt x="1604899" y="2904109"/>
                </a:lnTo>
                <a:lnTo>
                  <a:pt x="1594993" y="3001645"/>
                </a:lnTo>
                <a:lnTo>
                  <a:pt x="1585087" y="3089275"/>
                </a:lnTo>
                <a:lnTo>
                  <a:pt x="1573149" y="3151035"/>
                </a:lnTo>
                <a:lnTo>
                  <a:pt x="1563243" y="3190887"/>
                </a:lnTo>
                <a:lnTo>
                  <a:pt x="1509902" y="3218764"/>
                </a:lnTo>
                <a:lnTo>
                  <a:pt x="1448562" y="3228733"/>
                </a:lnTo>
                <a:lnTo>
                  <a:pt x="1401064" y="3236683"/>
                </a:lnTo>
                <a:lnTo>
                  <a:pt x="1383284" y="3240684"/>
                </a:lnTo>
                <a:lnTo>
                  <a:pt x="1373377" y="3242678"/>
                </a:lnTo>
                <a:lnTo>
                  <a:pt x="1371346" y="3244672"/>
                </a:lnTo>
                <a:lnTo>
                  <a:pt x="1371346" y="3250653"/>
                </a:lnTo>
                <a:lnTo>
                  <a:pt x="1373377" y="3252622"/>
                </a:lnTo>
                <a:lnTo>
                  <a:pt x="1387221" y="3254616"/>
                </a:lnTo>
                <a:lnTo>
                  <a:pt x="1410970" y="3256610"/>
                </a:lnTo>
                <a:lnTo>
                  <a:pt x="1497964" y="3258604"/>
                </a:lnTo>
                <a:lnTo>
                  <a:pt x="1634489" y="3260598"/>
                </a:lnTo>
                <a:lnTo>
                  <a:pt x="2538857" y="3260598"/>
                </a:lnTo>
                <a:lnTo>
                  <a:pt x="2673477" y="3258604"/>
                </a:lnTo>
                <a:lnTo>
                  <a:pt x="2760599" y="3256610"/>
                </a:lnTo>
                <a:lnTo>
                  <a:pt x="2800096" y="3252622"/>
                </a:lnTo>
                <a:lnTo>
                  <a:pt x="2802128" y="3250653"/>
                </a:lnTo>
                <a:lnTo>
                  <a:pt x="2802128" y="3244672"/>
                </a:lnTo>
                <a:lnTo>
                  <a:pt x="2800096" y="3242678"/>
                </a:lnTo>
                <a:lnTo>
                  <a:pt x="2790190" y="3240684"/>
                </a:lnTo>
                <a:lnTo>
                  <a:pt x="2772409" y="3236683"/>
                </a:lnTo>
                <a:lnTo>
                  <a:pt x="2724912" y="3228733"/>
                </a:lnTo>
                <a:lnTo>
                  <a:pt x="2663571" y="3218764"/>
                </a:lnTo>
                <a:lnTo>
                  <a:pt x="2637917" y="3212807"/>
                </a:lnTo>
                <a:lnTo>
                  <a:pt x="2604262" y="3174949"/>
                </a:lnTo>
                <a:lnTo>
                  <a:pt x="2600325" y="3151035"/>
                </a:lnTo>
                <a:lnTo>
                  <a:pt x="2588387" y="3089275"/>
                </a:lnTo>
                <a:lnTo>
                  <a:pt x="2576449" y="3001645"/>
                </a:lnTo>
                <a:lnTo>
                  <a:pt x="2566670" y="2904109"/>
                </a:lnTo>
                <a:lnTo>
                  <a:pt x="2560701" y="2808478"/>
                </a:lnTo>
                <a:lnTo>
                  <a:pt x="1612773" y="2808478"/>
                </a:lnTo>
                <a:close/>
              </a:path>
              <a:path w="4181475" h="3276600">
                <a:moveTo>
                  <a:pt x="1383284" y="3258604"/>
                </a:moveTo>
                <a:lnTo>
                  <a:pt x="1383284" y="3260598"/>
                </a:lnTo>
                <a:lnTo>
                  <a:pt x="1383284" y="3268560"/>
                </a:lnTo>
                <a:lnTo>
                  <a:pt x="1385189" y="3270554"/>
                </a:lnTo>
                <a:lnTo>
                  <a:pt x="1422781" y="3272548"/>
                </a:lnTo>
                <a:lnTo>
                  <a:pt x="1529714" y="3274542"/>
                </a:lnTo>
                <a:lnTo>
                  <a:pt x="1818639" y="3276536"/>
                </a:lnTo>
                <a:lnTo>
                  <a:pt x="2354834" y="3276536"/>
                </a:lnTo>
                <a:lnTo>
                  <a:pt x="2641854" y="3274542"/>
                </a:lnTo>
                <a:lnTo>
                  <a:pt x="2750693" y="3272548"/>
                </a:lnTo>
                <a:lnTo>
                  <a:pt x="2788284" y="3270554"/>
                </a:lnTo>
                <a:lnTo>
                  <a:pt x="2790190" y="3268560"/>
                </a:lnTo>
                <a:lnTo>
                  <a:pt x="2790190" y="3260598"/>
                </a:lnTo>
                <a:lnTo>
                  <a:pt x="2788284" y="3258604"/>
                </a:lnTo>
                <a:lnTo>
                  <a:pt x="2742692" y="3260598"/>
                </a:lnTo>
                <a:lnTo>
                  <a:pt x="2659633" y="3262604"/>
                </a:lnTo>
                <a:lnTo>
                  <a:pt x="2356866" y="3264598"/>
                </a:lnTo>
                <a:lnTo>
                  <a:pt x="1816608" y="3264598"/>
                </a:lnTo>
                <a:lnTo>
                  <a:pt x="1513839" y="3262604"/>
                </a:lnTo>
                <a:lnTo>
                  <a:pt x="1430654" y="3260598"/>
                </a:lnTo>
                <a:lnTo>
                  <a:pt x="1385189" y="3258604"/>
                </a:lnTo>
                <a:lnTo>
                  <a:pt x="1383284" y="3258604"/>
                </a:lnTo>
                <a:close/>
              </a:path>
            </a:pathLst>
          </a:custGeom>
          <a:ln w="9525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9989" y="1538552"/>
            <a:ext cx="2428240" cy="1665285"/>
          </a:xfrm>
          <a:prstGeom prst="rect">
            <a:avLst/>
          </a:prstGeom>
        </p:spPr>
        <p:txBody>
          <a:bodyPr vert="horz" wrap="square" lIns="0" tIns="16087" rIns="0" bIns="0" rtlCol="0" anchor="t">
            <a:spAutoFit/>
          </a:bodyPr>
          <a:lstStyle/>
          <a:p>
            <a:pPr marL="16933" marR="6773">
              <a:lnSpc>
                <a:spcPct val="114799"/>
              </a:lnSpc>
              <a:spcBef>
                <a:spcPts val="127"/>
              </a:spcBef>
            </a:pPr>
            <a:r>
              <a:rPr sz="4800" spc="47" dirty="0"/>
              <a:t>Filling</a:t>
            </a:r>
            <a:r>
              <a:rPr sz="4800" spc="-313" dirty="0"/>
              <a:t> </a:t>
            </a:r>
            <a:r>
              <a:rPr sz="4800" spc="147" dirty="0"/>
              <a:t>it </a:t>
            </a:r>
            <a:r>
              <a:rPr sz="4800" spc="93" dirty="0">
                <a:solidFill>
                  <a:srgbClr val="666666"/>
                </a:solidFill>
              </a:rPr>
              <a:t>Out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189990" y="3680376"/>
            <a:ext cx="3560233" cy="1352507"/>
          </a:xfrm>
          <a:prstGeom prst="rect">
            <a:avLst/>
          </a:prstGeom>
        </p:spPr>
        <p:txBody>
          <a:bodyPr vert="horz" wrap="square" lIns="0" tIns="26247" rIns="0" bIns="0" rtlCol="0">
            <a:spAutoFit/>
          </a:bodyPr>
          <a:lstStyle/>
          <a:p>
            <a:pPr marL="474121" marR="6773" indent="-458035">
              <a:lnSpc>
                <a:spcPts val="1907"/>
              </a:lnSpc>
              <a:spcBef>
                <a:spcPts val="207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-60" dirty="0">
                <a:solidFill>
                  <a:srgbClr val="666666"/>
                </a:solidFill>
                <a:latin typeface="Trebuchet MS"/>
                <a:cs typeface="Trebuchet MS"/>
              </a:rPr>
              <a:t>Fill</a:t>
            </a:r>
            <a:r>
              <a:rPr sz="1600" spc="6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out</a:t>
            </a:r>
            <a:r>
              <a:rPr sz="1600" spc="-2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40" dirty="0">
                <a:solidFill>
                  <a:srgbClr val="666666"/>
                </a:solidFill>
                <a:latin typeface="Trebuchet MS"/>
                <a:cs typeface="Trebuchet MS"/>
              </a:rPr>
              <a:t>form</a:t>
            </a:r>
            <a:r>
              <a:rPr sz="1600" spc="-16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according</a:t>
            </a:r>
            <a:r>
              <a:rPr sz="1600" spc="-18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</a:t>
            </a:r>
            <a:r>
              <a:rPr sz="1600" spc="-5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prompts. </a:t>
            </a:r>
            <a:r>
              <a:rPr sz="1600" spc="127" dirty="0">
                <a:solidFill>
                  <a:srgbClr val="666666"/>
                </a:solidFill>
                <a:latin typeface="Trebuchet MS"/>
                <a:cs typeface="Trebuchet MS"/>
              </a:rPr>
              <a:t>Be </a:t>
            </a:r>
            <a:r>
              <a:rPr sz="1600" spc="80" dirty="0">
                <a:solidFill>
                  <a:srgbClr val="666666"/>
                </a:solidFill>
                <a:latin typeface="Trebuchet MS"/>
                <a:cs typeface="Trebuchet MS"/>
              </a:rPr>
              <a:t>sure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 </a:t>
            </a:r>
            <a:r>
              <a:rPr sz="1600" spc="20" dirty="0">
                <a:solidFill>
                  <a:srgbClr val="666666"/>
                </a:solidFill>
                <a:latin typeface="Trebuchet MS"/>
                <a:cs typeface="Trebuchet MS"/>
              </a:rPr>
              <a:t>select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 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grant</a:t>
            </a:r>
            <a:r>
              <a:rPr sz="1600" spc="-1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type</a:t>
            </a:r>
            <a:r>
              <a:rPr sz="1600" spc="-1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07" dirty="0">
                <a:solidFill>
                  <a:srgbClr val="666666"/>
                </a:solidFill>
                <a:latin typeface="Trebuchet MS"/>
                <a:cs typeface="Trebuchet MS"/>
              </a:rPr>
              <a:t>you</a:t>
            </a:r>
            <a:r>
              <a:rPr sz="1600" spc="-1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want!</a:t>
            </a:r>
            <a:endParaRPr sz="1600" dirty="0">
              <a:latin typeface="Trebuchet MS"/>
              <a:cs typeface="Trebuchet MS"/>
            </a:endParaRPr>
          </a:p>
          <a:p>
            <a:pPr marL="474121" indent="-458035">
              <a:spcBef>
                <a:spcPts val="720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-13" dirty="0">
                <a:solidFill>
                  <a:srgbClr val="666666"/>
                </a:solidFill>
                <a:latin typeface="Trebuchet MS"/>
                <a:cs typeface="Trebuchet MS"/>
              </a:rPr>
              <a:t>You’ll</a:t>
            </a:r>
            <a:r>
              <a:rPr sz="1600" spc="-1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40" dirty="0">
                <a:solidFill>
                  <a:srgbClr val="666666"/>
                </a:solidFill>
                <a:latin typeface="Trebuchet MS"/>
                <a:cs typeface="Trebuchet MS"/>
              </a:rPr>
              <a:t>need</a:t>
            </a:r>
            <a:r>
              <a:rPr sz="1600" spc="1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93" dirty="0">
                <a:solidFill>
                  <a:srgbClr val="666666"/>
                </a:solidFill>
                <a:latin typeface="Trebuchet MS"/>
                <a:cs typeface="Trebuchet MS"/>
              </a:rPr>
              <a:t>fill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out</a:t>
            </a:r>
            <a:r>
              <a:rPr sz="1600" spc="-12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a</a:t>
            </a:r>
            <a:r>
              <a:rPr sz="1600" spc="-1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different</a:t>
            </a:r>
            <a:endParaRPr sz="1600" dirty="0">
              <a:latin typeface="Trebuchet MS"/>
              <a:cs typeface="Trebuchet MS"/>
            </a:endParaRPr>
          </a:p>
          <a:p>
            <a:pPr marL="474121">
              <a:spcBef>
                <a:spcPts val="87"/>
              </a:spcBef>
            </a:pPr>
            <a:r>
              <a:rPr sz="1600" spc="40" dirty="0">
                <a:solidFill>
                  <a:srgbClr val="666666"/>
                </a:solidFill>
                <a:latin typeface="Trebuchet MS"/>
                <a:cs typeface="Trebuchet MS"/>
              </a:rPr>
              <a:t>form</a:t>
            </a:r>
            <a:r>
              <a:rPr sz="1600" spc="-1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for</a:t>
            </a:r>
            <a:r>
              <a:rPr sz="1600" spc="-5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each</a:t>
            </a:r>
            <a:r>
              <a:rPr sz="1600" spc="-11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grant</a:t>
            </a:r>
            <a:r>
              <a:rPr sz="1600" spc="-1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type.</a:t>
            </a:r>
            <a:endParaRPr sz="1600" dirty="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22900" y="381001"/>
            <a:ext cx="6426200" cy="4334087"/>
            <a:chOff x="4067175" y="285750"/>
            <a:chExt cx="4819650" cy="3250565"/>
          </a:xfrm>
        </p:grpSpPr>
        <p:sp>
          <p:nvSpPr>
            <p:cNvPr id="6" name="object 6"/>
            <p:cNvSpPr/>
            <p:nvPr/>
          </p:nvSpPr>
          <p:spPr>
            <a:xfrm>
              <a:off x="8267700" y="285749"/>
              <a:ext cx="619125" cy="752475"/>
            </a:xfrm>
            <a:custGeom>
              <a:avLst/>
              <a:gdLst/>
              <a:ahLst/>
              <a:cxnLst/>
              <a:rect l="l" t="t" r="r" b="b"/>
              <a:pathLst>
                <a:path w="619125" h="752475">
                  <a:moveTo>
                    <a:pt x="561975" y="715899"/>
                  </a:moveTo>
                  <a:lnTo>
                    <a:pt x="65278" y="715899"/>
                  </a:lnTo>
                  <a:lnTo>
                    <a:pt x="59817" y="714883"/>
                  </a:lnTo>
                  <a:lnTo>
                    <a:pt x="36195" y="683895"/>
                  </a:lnTo>
                  <a:lnTo>
                    <a:pt x="36195" y="57150"/>
                  </a:lnTo>
                  <a:lnTo>
                    <a:pt x="29083" y="57150"/>
                  </a:lnTo>
                  <a:lnTo>
                    <a:pt x="0" y="83693"/>
                  </a:lnTo>
                  <a:lnTo>
                    <a:pt x="0" y="720471"/>
                  </a:lnTo>
                  <a:lnTo>
                    <a:pt x="23622" y="751586"/>
                  </a:lnTo>
                  <a:lnTo>
                    <a:pt x="29083" y="752475"/>
                  </a:lnTo>
                  <a:lnTo>
                    <a:pt x="532892" y="752475"/>
                  </a:lnTo>
                  <a:lnTo>
                    <a:pt x="561086" y="726821"/>
                  </a:lnTo>
                  <a:lnTo>
                    <a:pt x="561975" y="720471"/>
                  </a:lnTo>
                  <a:lnTo>
                    <a:pt x="561975" y="715899"/>
                  </a:lnTo>
                  <a:close/>
                </a:path>
                <a:path w="619125" h="752475">
                  <a:moveTo>
                    <a:pt x="619125" y="144526"/>
                  </a:moveTo>
                  <a:lnTo>
                    <a:pt x="553847" y="144526"/>
                  </a:lnTo>
                  <a:lnTo>
                    <a:pt x="553847" y="251587"/>
                  </a:lnTo>
                  <a:lnTo>
                    <a:pt x="553847" y="338582"/>
                  </a:lnTo>
                  <a:lnTo>
                    <a:pt x="553847" y="424561"/>
                  </a:lnTo>
                  <a:lnTo>
                    <a:pt x="552958" y="428117"/>
                  </a:lnTo>
                  <a:lnTo>
                    <a:pt x="551180" y="430911"/>
                  </a:lnTo>
                  <a:lnTo>
                    <a:pt x="548386" y="432689"/>
                  </a:lnTo>
                  <a:lnTo>
                    <a:pt x="544830" y="433705"/>
                  </a:lnTo>
                  <a:lnTo>
                    <a:pt x="372618" y="433705"/>
                  </a:lnTo>
                  <a:lnTo>
                    <a:pt x="372618" y="511429"/>
                  </a:lnTo>
                  <a:lnTo>
                    <a:pt x="371729" y="515112"/>
                  </a:lnTo>
                  <a:lnTo>
                    <a:pt x="369824" y="517779"/>
                  </a:lnTo>
                  <a:lnTo>
                    <a:pt x="367157" y="519684"/>
                  </a:lnTo>
                  <a:lnTo>
                    <a:pt x="363474" y="520573"/>
                  </a:lnTo>
                  <a:lnTo>
                    <a:pt x="131445" y="520573"/>
                  </a:lnTo>
                  <a:lnTo>
                    <a:pt x="127889" y="519684"/>
                  </a:lnTo>
                  <a:lnTo>
                    <a:pt x="125095" y="517779"/>
                  </a:lnTo>
                  <a:lnTo>
                    <a:pt x="123317" y="515112"/>
                  </a:lnTo>
                  <a:lnTo>
                    <a:pt x="122428" y="511429"/>
                  </a:lnTo>
                  <a:lnTo>
                    <a:pt x="123317" y="507746"/>
                  </a:lnTo>
                  <a:lnTo>
                    <a:pt x="125095" y="505079"/>
                  </a:lnTo>
                  <a:lnTo>
                    <a:pt x="127889" y="503174"/>
                  </a:lnTo>
                  <a:lnTo>
                    <a:pt x="131445" y="502285"/>
                  </a:lnTo>
                  <a:lnTo>
                    <a:pt x="363474" y="502285"/>
                  </a:lnTo>
                  <a:lnTo>
                    <a:pt x="367157" y="503174"/>
                  </a:lnTo>
                  <a:lnTo>
                    <a:pt x="369824" y="505079"/>
                  </a:lnTo>
                  <a:lnTo>
                    <a:pt x="371729" y="507746"/>
                  </a:lnTo>
                  <a:lnTo>
                    <a:pt x="372618" y="511429"/>
                  </a:lnTo>
                  <a:lnTo>
                    <a:pt x="372618" y="433705"/>
                  </a:lnTo>
                  <a:lnTo>
                    <a:pt x="131445" y="433705"/>
                  </a:lnTo>
                  <a:lnTo>
                    <a:pt x="127889" y="432689"/>
                  </a:lnTo>
                  <a:lnTo>
                    <a:pt x="125095" y="430911"/>
                  </a:lnTo>
                  <a:lnTo>
                    <a:pt x="123317" y="428117"/>
                  </a:lnTo>
                  <a:lnTo>
                    <a:pt x="122428" y="424561"/>
                  </a:lnTo>
                  <a:lnTo>
                    <a:pt x="123317" y="420878"/>
                  </a:lnTo>
                  <a:lnTo>
                    <a:pt x="125095" y="418084"/>
                  </a:lnTo>
                  <a:lnTo>
                    <a:pt x="127889" y="416306"/>
                  </a:lnTo>
                  <a:lnTo>
                    <a:pt x="131445" y="415290"/>
                  </a:lnTo>
                  <a:lnTo>
                    <a:pt x="544830" y="415290"/>
                  </a:lnTo>
                  <a:lnTo>
                    <a:pt x="548386" y="416306"/>
                  </a:lnTo>
                  <a:lnTo>
                    <a:pt x="551180" y="418084"/>
                  </a:lnTo>
                  <a:lnTo>
                    <a:pt x="552958" y="420878"/>
                  </a:lnTo>
                  <a:lnTo>
                    <a:pt x="553847" y="424561"/>
                  </a:lnTo>
                  <a:lnTo>
                    <a:pt x="553847" y="338582"/>
                  </a:lnTo>
                  <a:lnTo>
                    <a:pt x="552958" y="342138"/>
                  </a:lnTo>
                  <a:lnTo>
                    <a:pt x="551180" y="344932"/>
                  </a:lnTo>
                  <a:lnTo>
                    <a:pt x="548386" y="346710"/>
                  </a:lnTo>
                  <a:lnTo>
                    <a:pt x="544830" y="347599"/>
                  </a:lnTo>
                  <a:lnTo>
                    <a:pt x="131445" y="347599"/>
                  </a:lnTo>
                  <a:lnTo>
                    <a:pt x="127889" y="346710"/>
                  </a:lnTo>
                  <a:lnTo>
                    <a:pt x="125095" y="344932"/>
                  </a:lnTo>
                  <a:lnTo>
                    <a:pt x="123317" y="342138"/>
                  </a:lnTo>
                  <a:lnTo>
                    <a:pt x="122428" y="338582"/>
                  </a:lnTo>
                  <a:lnTo>
                    <a:pt x="123317" y="334899"/>
                  </a:lnTo>
                  <a:lnTo>
                    <a:pt x="125095" y="332105"/>
                  </a:lnTo>
                  <a:lnTo>
                    <a:pt x="127889" y="329438"/>
                  </a:lnTo>
                  <a:lnTo>
                    <a:pt x="548386" y="329438"/>
                  </a:lnTo>
                  <a:lnTo>
                    <a:pt x="551180" y="332105"/>
                  </a:lnTo>
                  <a:lnTo>
                    <a:pt x="552958" y="334899"/>
                  </a:lnTo>
                  <a:lnTo>
                    <a:pt x="553847" y="338582"/>
                  </a:lnTo>
                  <a:lnTo>
                    <a:pt x="553847" y="251587"/>
                  </a:lnTo>
                  <a:lnTo>
                    <a:pt x="552958" y="255270"/>
                  </a:lnTo>
                  <a:lnTo>
                    <a:pt x="551180" y="258064"/>
                  </a:lnTo>
                  <a:lnTo>
                    <a:pt x="548386" y="259842"/>
                  </a:lnTo>
                  <a:lnTo>
                    <a:pt x="544830" y="260731"/>
                  </a:lnTo>
                  <a:lnTo>
                    <a:pt x="131445" y="260731"/>
                  </a:lnTo>
                  <a:lnTo>
                    <a:pt x="127889" y="259842"/>
                  </a:lnTo>
                  <a:lnTo>
                    <a:pt x="125095" y="258064"/>
                  </a:lnTo>
                  <a:lnTo>
                    <a:pt x="123317" y="255270"/>
                  </a:lnTo>
                  <a:lnTo>
                    <a:pt x="122428" y="251587"/>
                  </a:lnTo>
                  <a:lnTo>
                    <a:pt x="123317" y="247904"/>
                  </a:lnTo>
                  <a:lnTo>
                    <a:pt x="125095" y="245237"/>
                  </a:lnTo>
                  <a:lnTo>
                    <a:pt x="127889" y="243332"/>
                  </a:lnTo>
                  <a:lnTo>
                    <a:pt x="131445" y="242443"/>
                  </a:lnTo>
                  <a:lnTo>
                    <a:pt x="544830" y="242443"/>
                  </a:lnTo>
                  <a:lnTo>
                    <a:pt x="548386" y="243332"/>
                  </a:lnTo>
                  <a:lnTo>
                    <a:pt x="551180" y="245237"/>
                  </a:lnTo>
                  <a:lnTo>
                    <a:pt x="552958" y="247904"/>
                  </a:lnTo>
                  <a:lnTo>
                    <a:pt x="553847" y="251587"/>
                  </a:lnTo>
                  <a:lnTo>
                    <a:pt x="553847" y="144526"/>
                  </a:lnTo>
                  <a:lnTo>
                    <a:pt x="522986" y="144526"/>
                  </a:lnTo>
                  <a:lnTo>
                    <a:pt x="513080" y="143637"/>
                  </a:lnTo>
                  <a:lnTo>
                    <a:pt x="479552" y="115316"/>
                  </a:lnTo>
                  <a:lnTo>
                    <a:pt x="475869" y="97028"/>
                  </a:lnTo>
                  <a:lnTo>
                    <a:pt x="475869" y="0"/>
                  </a:lnTo>
                  <a:lnTo>
                    <a:pt x="80772" y="0"/>
                  </a:lnTo>
                  <a:lnTo>
                    <a:pt x="57150" y="29337"/>
                  </a:lnTo>
                  <a:lnTo>
                    <a:pt x="57150" y="665988"/>
                  </a:lnTo>
                  <a:lnTo>
                    <a:pt x="86233" y="695325"/>
                  </a:lnTo>
                  <a:lnTo>
                    <a:pt x="590042" y="695325"/>
                  </a:lnTo>
                  <a:lnTo>
                    <a:pt x="619125" y="665988"/>
                  </a:lnTo>
                  <a:lnTo>
                    <a:pt x="619125" y="520573"/>
                  </a:lnTo>
                  <a:lnTo>
                    <a:pt x="619125" y="502285"/>
                  </a:lnTo>
                  <a:lnTo>
                    <a:pt x="619125" y="242443"/>
                  </a:lnTo>
                  <a:lnTo>
                    <a:pt x="619125" y="144526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7" name="object 7"/>
            <p:cNvSpPr/>
            <p:nvPr/>
          </p:nvSpPr>
          <p:spPr>
            <a:xfrm>
              <a:off x="8763000" y="285750"/>
              <a:ext cx="123825" cy="1238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8"/>
            <p:cNvSpPr/>
            <p:nvPr/>
          </p:nvSpPr>
          <p:spPr>
            <a:xfrm>
              <a:off x="4067175" y="990600"/>
              <a:ext cx="3829050" cy="23431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9" name="object 9"/>
            <p:cNvSpPr/>
            <p:nvPr/>
          </p:nvSpPr>
          <p:spPr>
            <a:xfrm>
              <a:off x="4791075" y="3147298"/>
              <a:ext cx="633730" cy="389255"/>
            </a:xfrm>
            <a:custGeom>
              <a:avLst/>
              <a:gdLst/>
              <a:ahLst/>
              <a:cxnLst/>
              <a:rect l="l" t="t" r="r" b="b"/>
              <a:pathLst>
                <a:path w="633729" h="389254">
                  <a:moveTo>
                    <a:pt x="477755" y="335930"/>
                  </a:moveTo>
                  <a:lnTo>
                    <a:pt x="404622" y="335930"/>
                  </a:lnTo>
                  <a:lnTo>
                    <a:pt x="407288" y="336184"/>
                  </a:lnTo>
                  <a:lnTo>
                    <a:pt x="412876" y="337454"/>
                  </a:lnTo>
                  <a:lnTo>
                    <a:pt x="433324" y="348122"/>
                  </a:lnTo>
                  <a:lnTo>
                    <a:pt x="491236" y="388635"/>
                  </a:lnTo>
                  <a:lnTo>
                    <a:pt x="525839" y="339232"/>
                  </a:lnTo>
                  <a:lnTo>
                    <a:pt x="482473" y="339232"/>
                  </a:lnTo>
                  <a:lnTo>
                    <a:pt x="477755" y="335930"/>
                  </a:lnTo>
                  <a:close/>
                </a:path>
                <a:path w="633729" h="389254">
                  <a:moveTo>
                    <a:pt x="59436" y="58435"/>
                  </a:moveTo>
                  <a:lnTo>
                    <a:pt x="22478" y="72659"/>
                  </a:lnTo>
                  <a:lnTo>
                    <a:pt x="11557" y="85359"/>
                  </a:lnTo>
                  <a:lnTo>
                    <a:pt x="6603" y="92344"/>
                  </a:lnTo>
                  <a:lnTo>
                    <a:pt x="3428" y="99837"/>
                  </a:lnTo>
                  <a:lnTo>
                    <a:pt x="126" y="115966"/>
                  </a:lnTo>
                  <a:lnTo>
                    <a:pt x="0" y="123967"/>
                  </a:lnTo>
                  <a:lnTo>
                    <a:pt x="1459" y="132095"/>
                  </a:lnTo>
                  <a:lnTo>
                    <a:pt x="2666" y="139461"/>
                  </a:lnTo>
                  <a:lnTo>
                    <a:pt x="5587" y="146954"/>
                  </a:lnTo>
                  <a:lnTo>
                    <a:pt x="14224" y="160924"/>
                  </a:lnTo>
                  <a:lnTo>
                    <a:pt x="19812" y="166893"/>
                  </a:lnTo>
                  <a:lnTo>
                    <a:pt x="150240" y="258206"/>
                  </a:lnTo>
                  <a:lnTo>
                    <a:pt x="146313" y="264378"/>
                  </a:lnTo>
                  <a:lnTo>
                    <a:pt x="137484" y="300497"/>
                  </a:lnTo>
                  <a:lnTo>
                    <a:pt x="137593" y="304180"/>
                  </a:lnTo>
                  <a:lnTo>
                    <a:pt x="152082" y="342078"/>
                  </a:lnTo>
                  <a:lnTo>
                    <a:pt x="186015" y="366027"/>
                  </a:lnTo>
                  <a:lnTo>
                    <a:pt x="206470" y="369569"/>
                  </a:lnTo>
                  <a:lnTo>
                    <a:pt x="213447" y="369345"/>
                  </a:lnTo>
                  <a:lnTo>
                    <a:pt x="220472" y="368442"/>
                  </a:lnTo>
                  <a:lnTo>
                    <a:pt x="402336" y="336438"/>
                  </a:lnTo>
                  <a:lnTo>
                    <a:pt x="404622" y="335930"/>
                  </a:lnTo>
                  <a:lnTo>
                    <a:pt x="477755" y="335930"/>
                  </a:lnTo>
                  <a:lnTo>
                    <a:pt x="475578" y="334406"/>
                  </a:lnTo>
                  <a:lnTo>
                    <a:pt x="209930" y="334406"/>
                  </a:lnTo>
                  <a:lnTo>
                    <a:pt x="205232" y="334279"/>
                  </a:lnTo>
                  <a:lnTo>
                    <a:pt x="196087" y="332247"/>
                  </a:lnTo>
                  <a:lnTo>
                    <a:pt x="191721" y="330309"/>
                  </a:lnTo>
                  <a:lnTo>
                    <a:pt x="187960" y="327675"/>
                  </a:lnTo>
                  <a:lnTo>
                    <a:pt x="183896" y="324881"/>
                  </a:lnTo>
                  <a:lnTo>
                    <a:pt x="180594" y="321452"/>
                  </a:lnTo>
                  <a:lnTo>
                    <a:pt x="175767" y="313578"/>
                  </a:lnTo>
                  <a:lnTo>
                    <a:pt x="174116" y="309387"/>
                  </a:lnTo>
                  <a:lnTo>
                    <a:pt x="173354" y="304942"/>
                  </a:lnTo>
                  <a:lnTo>
                    <a:pt x="172542" y="300878"/>
                  </a:lnTo>
                  <a:lnTo>
                    <a:pt x="192532" y="266969"/>
                  </a:lnTo>
                  <a:lnTo>
                    <a:pt x="205486" y="263286"/>
                  </a:lnTo>
                  <a:lnTo>
                    <a:pt x="212598" y="262016"/>
                  </a:lnTo>
                  <a:lnTo>
                    <a:pt x="216408" y="261254"/>
                  </a:lnTo>
                  <a:lnTo>
                    <a:pt x="44196" y="140604"/>
                  </a:lnTo>
                  <a:lnTo>
                    <a:pt x="41783" y="138064"/>
                  </a:lnTo>
                  <a:lnTo>
                    <a:pt x="39877" y="135143"/>
                  </a:lnTo>
                  <a:lnTo>
                    <a:pt x="37973" y="132095"/>
                  </a:lnTo>
                  <a:lnTo>
                    <a:pt x="36829" y="128920"/>
                  </a:lnTo>
                  <a:lnTo>
                    <a:pt x="35560" y="122189"/>
                  </a:lnTo>
                  <a:lnTo>
                    <a:pt x="35687" y="118887"/>
                  </a:lnTo>
                  <a:lnTo>
                    <a:pt x="48260" y="98440"/>
                  </a:lnTo>
                  <a:lnTo>
                    <a:pt x="51308" y="96535"/>
                  </a:lnTo>
                  <a:lnTo>
                    <a:pt x="54483" y="95265"/>
                  </a:lnTo>
                  <a:lnTo>
                    <a:pt x="57785" y="94630"/>
                  </a:lnTo>
                  <a:lnTo>
                    <a:pt x="61087" y="94122"/>
                  </a:lnTo>
                  <a:lnTo>
                    <a:pt x="132484" y="94122"/>
                  </a:lnTo>
                  <a:lnTo>
                    <a:pt x="91059" y="65166"/>
                  </a:lnTo>
                  <a:lnTo>
                    <a:pt x="83565" y="61864"/>
                  </a:lnTo>
                  <a:lnTo>
                    <a:pt x="67437" y="58562"/>
                  </a:lnTo>
                  <a:lnTo>
                    <a:pt x="59436" y="58435"/>
                  </a:lnTo>
                  <a:close/>
                </a:path>
                <a:path w="633729" h="389254">
                  <a:moveTo>
                    <a:pt x="418830" y="35321"/>
                  </a:moveTo>
                  <a:lnTo>
                    <a:pt x="348869" y="35321"/>
                  </a:lnTo>
                  <a:lnTo>
                    <a:pt x="353440" y="36210"/>
                  </a:lnTo>
                  <a:lnTo>
                    <a:pt x="358013" y="37226"/>
                  </a:lnTo>
                  <a:lnTo>
                    <a:pt x="362330" y="39004"/>
                  </a:lnTo>
                  <a:lnTo>
                    <a:pt x="366395" y="41798"/>
                  </a:lnTo>
                  <a:lnTo>
                    <a:pt x="584073" y="194325"/>
                  </a:lnTo>
                  <a:lnTo>
                    <a:pt x="482473" y="339232"/>
                  </a:lnTo>
                  <a:lnTo>
                    <a:pt x="525839" y="339232"/>
                  </a:lnTo>
                  <a:lnTo>
                    <a:pt x="633476" y="185562"/>
                  </a:lnTo>
                  <a:lnTo>
                    <a:pt x="418830" y="35321"/>
                  </a:lnTo>
                  <a:close/>
                </a:path>
                <a:path w="633729" h="389254">
                  <a:moveTo>
                    <a:pt x="403733" y="300751"/>
                  </a:moveTo>
                  <a:lnTo>
                    <a:pt x="399669" y="300878"/>
                  </a:lnTo>
                  <a:lnTo>
                    <a:pt x="214502" y="333644"/>
                  </a:lnTo>
                  <a:lnTo>
                    <a:pt x="209930" y="334406"/>
                  </a:lnTo>
                  <a:lnTo>
                    <a:pt x="475578" y="334406"/>
                  </a:lnTo>
                  <a:lnTo>
                    <a:pt x="441833" y="310784"/>
                  </a:lnTo>
                  <a:lnTo>
                    <a:pt x="412496" y="301513"/>
                  </a:lnTo>
                  <a:lnTo>
                    <a:pt x="403733" y="300751"/>
                  </a:lnTo>
                  <a:close/>
                </a:path>
                <a:path w="633729" h="389254">
                  <a:moveTo>
                    <a:pt x="132484" y="94122"/>
                  </a:moveTo>
                  <a:lnTo>
                    <a:pt x="64515" y="94122"/>
                  </a:lnTo>
                  <a:lnTo>
                    <a:pt x="71500" y="95646"/>
                  </a:lnTo>
                  <a:lnTo>
                    <a:pt x="74802" y="97043"/>
                  </a:lnTo>
                  <a:lnTo>
                    <a:pt x="237236" y="210835"/>
                  </a:lnTo>
                  <a:lnTo>
                    <a:pt x="239267" y="212232"/>
                  </a:lnTo>
                  <a:lnTo>
                    <a:pt x="241426" y="212740"/>
                  </a:lnTo>
                  <a:lnTo>
                    <a:pt x="243839" y="212359"/>
                  </a:lnTo>
                  <a:lnTo>
                    <a:pt x="246252" y="211851"/>
                  </a:lnTo>
                  <a:lnTo>
                    <a:pt x="248158" y="210708"/>
                  </a:lnTo>
                  <a:lnTo>
                    <a:pt x="250951" y="206644"/>
                  </a:lnTo>
                  <a:lnTo>
                    <a:pt x="251460" y="204358"/>
                  </a:lnTo>
                  <a:lnTo>
                    <a:pt x="250698" y="199659"/>
                  </a:lnTo>
                  <a:lnTo>
                    <a:pt x="249427" y="197754"/>
                  </a:lnTo>
                  <a:lnTo>
                    <a:pt x="247396" y="196230"/>
                  </a:lnTo>
                  <a:lnTo>
                    <a:pt x="196723" y="160797"/>
                  </a:lnTo>
                  <a:lnTo>
                    <a:pt x="221129" y="125872"/>
                  </a:lnTo>
                  <a:lnTo>
                    <a:pt x="177800" y="125872"/>
                  </a:lnTo>
                  <a:lnTo>
                    <a:pt x="132484" y="94122"/>
                  </a:lnTo>
                  <a:close/>
                </a:path>
                <a:path w="633729" h="389254">
                  <a:moveTo>
                    <a:pt x="258068" y="117363"/>
                  </a:moveTo>
                  <a:lnTo>
                    <a:pt x="227075" y="117363"/>
                  </a:lnTo>
                  <a:lnTo>
                    <a:pt x="277875" y="152923"/>
                  </a:lnTo>
                  <a:lnTo>
                    <a:pt x="279780" y="154320"/>
                  </a:lnTo>
                  <a:lnTo>
                    <a:pt x="282066" y="154828"/>
                  </a:lnTo>
                  <a:lnTo>
                    <a:pt x="284479" y="154320"/>
                  </a:lnTo>
                  <a:lnTo>
                    <a:pt x="286892" y="153939"/>
                  </a:lnTo>
                  <a:lnTo>
                    <a:pt x="288798" y="152669"/>
                  </a:lnTo>
                  <a:lnTo>
                    <a:pt x="290195" y="150637"/>
                  </a:lnTo>
                  <a:lnTo>
                    <a:pt x="291591" y="148732"/>
                  </a:lnTo>
                  <a:lnTo>
                    <a:pt x="292100" y="146446"/>
                  </a:lnTo>
                  <a:lnTo>
                    <a:pt x="291719" y="144033"/>
                  </a:lnTo>
                  <a:lnTo>
                    <a:pt x="291211" y="141620"/>
                  </a:lnTo>
                  <a:lnTo>
                    <a:pt x="290067" y="139715"/>
                  </a:lnTo>
                  <a:lnTo>
                    <a:pt x="288036" y="138318"/>
                  </a:lnTo>
                  <a:lnTo>
                    <a:pt x="258068" y="117363"/>
                  </a:lnTo>
                  <a:close/>
                </a:path>
                <a:path w="633729" h="389254">
                  <a:moveTo>
                    <a:pt x="273296" y="37802"/>
                  </a:moveTo>
                  <a:lnTo>
                    <a:pt x="230997" y="54149"/>
                  </a:lnTo>
                  <a:lnTo>
                    <a:pt x="177800" y="125872"/>
                  </a:lnTo>
                  <a:lnTo>
                    <a:pt x="221129" y="125872"/>
                  </a:lnTo>
                  <a:lnTo>
                    <a:pt x="227075" y="117363"/>
                  </a:lnTo>
                  <a:lnTo>
                    <a:pt x="258068" y="117363"/>
                  </a:lnTo>
                  <a:lnTo>
                    <a:pt x="237362" y="102885"/>
                  </a:lnTo>
                  <a:lnTo>
                    <a:pt x="247523" y="88280"/>
                  </a:lnTo>
                  <a:lnTo>
                    <a:pt x="250316" y="84216"/>
                  </a:lnTo>
                  <a:lnTo>
                    <a:pt x="274700" y="72913"/>
                  </a:lnTo>
                  <a:lnTo>
                    <a:pt x="318400" y="72913"/>
                  </a:lnTo>
                  <a:lnTo>
                    <a:pt x="306959" y="64912"/>
                  </a:lnTo>
                  <a:lnTo>
                    <a:pt x="316991" y="50561"/>
                  </a:lnTo>
                  <a:lnTo>
                    <a:pt x="319786" y="46497"/>
                  </a:lnTo>
                  <a:lnTo>
                    <a:pt x="323214" y="43322"/>
                  </a:lnTo>
                  <a:lnTo>
                    <a:pt x="327151" y="40909"/>
                  </a:lnTo>
                  <a:lnTo>
                    <a:pt x="331215" y="38496"/>
                  </a:lnTo>
                  <a:lnTo>
                    <a:pt x="332505" y="37988"/>
                  </a:lnTo>
                  <a:lnTo>
                    <a:pt x="282701" y="37988"/>
                  </a:lnTo>
                  <a:lnTo>
                    <a:pt x="273296" y="37802"/>
                  </a:lnTo>
                  <a:close/>
                </a:path>
                <a:path w="633729" h="389254">
                  <a:moveTo>
                    <a:pt x="318400" y="72913"/>
                  </a:moveTo>
                  <a:lnTo>
                    <a:pt x="279146" y="72913"/>
                  </a:lnTo>
                  <a:lnTo>
                    <a:pt x="283845" y="73802"/>
                  </a:lnTo>
                  <a:lnTo>
                    <a:pt x="288416" y="74818"/>
                  </a:lnTo>
                  <a:lnTo>
                    <a:pt x="292735" y="76596"/>
                  </a:lnTo>
                  <a:lnTo>
                    <a:pt x="333121" y="104917"/>
                  </a:lnTo>
                  <a:lnTo>
                    <a:pt x="335025" y="106314"/>
                  </a:lnTo>
                  <a:lnTo>
                    <a:pt x="337312" y="106822"/>
                  </a:lnTo>
                  <a:lnTo>
                    <a:pt x="347345" y="98440"/>
                  </a:lnTo>
                  <a:lnTo>
                    <a:pt x="346963" y="96027"/>
                  </a:lnTo>
                  <a:lnTo>
                    <a:pt x="346455" y="93741"/>
                  </a:lnTo>
                  <a:lnTo>
                    <a:pt x="345313" y="91836"/>
                  </a:lnTo>
                  <a:lnTo>
                    <a:pt x="343280" y="90312"/>
                  </a:lnTo>
                  <a:lnTo>
                    <a:pt x="318400" y="72913"/>
                  </a:lnTo>
                  <a:close/>
                </a:path>
                <a:path w="633729" h="389254">
                  <a:moveTo>
                    <a:pt x="347376" y="0"/>
                  </a:moveTo>
                  <a:lnTo>
                    <a:pt x="308483" y="10810"/>
                  </a:lnTo>
                  <a:lnTo>
                    <a:pt x="282701" y="37988"/>
                  </a:lnTo>
                  <a:lnTo>
                    <a:pt x="332505" y="37988"/>
                  </a:lnTo>
                  <a:lnTo>
                    <a:pt x="335407" y="36845"/>
                  </a:lnTo>
                  <a:lnTo>
                    <a:pt x="344297" y="35321"/>
                  </a:lnTo>
                  <a:lnTo>
                    <a:pt x="418830" y="35321"/>
                  </a:lnTo>
                  <a:lnTo>
                    <a:pt x="386714" y="12842"/>
                  </a:lnTo>
                  <a:lnTo>
                    <a:pt x="354206" y="442"/>
                  </a:lnTo>
                  <a:lnTo>
                    <a:pt x="347376" y="0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743695" y="4773504"/>
            <a:ext cx="27305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1" i="0" kern="1200">
                <a:solidFill>
                  <a:srgbClr val="FFB60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0"/>
              </a:spcBef>
            </a:pPr>
            <a:fld id="{81D60167-4931-47E6-BA6A-407CBD079E47}" type="slidenum">
              <a:rPr lang="en-US" spc="65" smtClean="0"/>
              <a:pPr marL="38100">
                <a:spcBef>
                  <a:spcPts val="50"/>
                </a:spcBef>
              </a:pPr>
              <a:t>8</a:t>
            </a:fld>
            <a:endParaRPr spc="87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8035" y="1009733"/>
            <a:ext cx="5575300" cy="4368800"/>
          </a:xfrm>
          <a:custGeom>
            <a:avLst/>
            <a:gdLst/>
            <a:ahLst/>
            <a:cxnLst/>
            <a:rect l="l" t="t" r="r" b="b"/>
            <a:pathLst>
              <a:path w="4181475" h="3276600">
                <a:moveTo>
                  <a:pt x="2091689" y="67690"/>
                </a:moveTo>
                <a:lnTo>
                  <a:pt x="2095627" y="69596"/>
                </a:lnTo>
                <a:lnTo>
                  <a:pt x="2101596" y="71627"/>
                </a:lnTo>
                <a:lnTo>
                  <a:pt x="2103501" y="77597"/>
                </a:lnTo>
                <a:lnTo>
                  <a:pt x="2105533" y="81661"/>
                </a:lnTo>
                <a:lnTo>
                  <a:pt x="2103501" y="87629"/>
                </a:lnTo>
                <a:lnTo>
                  <a:pt x="2101596" y="93599"/>
                </a:lnTo>
                <a:lnTo>
                  <a:pt x="2095627" y="95503"/>
                </a:lnTo>
                <a:lnTo>
                  <a:pt x="2091689" y="97536"/>
                </a:lnTo>
                <a:lnTo>
                  <a:pt x="2085721" y="95503"/>
                </a:lnTo>
                <a:lnTo>
                  <a:pt x="2079752" y="93599"/>
                </a:lnTo>
                <a:lnTo>
                  <a:pt x="2077847" y="87629"/>
                </a:lnTo>
                <a:lnTo>
                  <a:pt x="2075814" y="81661"/>
                </a:lnTo>
                <a:lnTo>
                  <a:pt x="2077847" y="77597"/>
                </a:lnTo>
                <a:lnTo>
                  <a:pt x="2079752" y="71627"/>
                </a:lnTo>
                <a:lnTo>
                  <a:pt x="2085721" y="69596"/>
                </a:lnTo>
                <a:lnTo>
                  <a:pt x="2091689" y="67690"/>
                </a:lnTo>
                <a:close/>
              </a:path>
              <a:path w="4181475" h="3276600">
                <a:moveTo>
                  <a:pt x="4009263" y="173227"/>
                </a:moveTo>
                <a:lnTo>
                  <a:pt x="4011168" y="175260"/>
                </a:lnTo>
                <a:lnTo>
                  <a:pt x="4011168" y="2629154"/>
                </a:lnTo>
                <a:lnTo>
                  <a:pt x="172085" y="2629154"/>
                </a:lnTo>
                <a:lnTo>
                  <a:pt x="172085" y="175260"/>
                </a:lnTo>
                <a:lnTo>
                  <a:pt x="172085" y="173227"/>
                </a:lnTo>
                <a:lnTo>
                  <a:pt x="4009263" y="173227"/>
                </a:lnTo>
                <a:close/>
              </a:path>
              <a:path w="4181475" h="3276600">
                <a:moveTo>
                  <a:pt x="102870" y="0"/>
                </a:moveTo>
                <a:lnTo>
                  <a:pt x="51435" y="19812"/>
                </a:lnTo>
                <a:lnTo>
                  <a:pt x="19685" y="51688"/>
                </a:lnTo>
                <a:lnTo>
                  <a:pt x="1904" y="93599"/>
                </a:lnTo>
                <a:lnTo>
                  <a:pt x="0" y="105537"/>
                </a:lnTo>
                <a:lnTo>
                  <a:pt x="0" y="117475"/>
                </a:lnTo>
                <a:lnTo>
                  <a:pt x="0" y="2686939"/>
                </a:lnTo>
                <a:lnTo>
                  <a:pt x="0" y="2698877"/>
                </a:lnTo>
                <a:lnTo>
                  <a:pt x="1904" y="2708910"/>
                </a:lnTo>
                <a:lnTo>
                  <a:pt x="19685" y="2750693"/>
                </a:lnTo>
                <a:lnTo>
                  <a:pt x="51435" y="2782570"/>
                </a:lnTo>
                <a:lnTo>
                  <a:pt x="92963" y="2800477"/>
                </a:lnTo>
                <a:lnTo>
                  <a:pt x="102870" y="2802509"/>
                </a:lnTo>
                <a:lnTo>
                  <a:pt x="4078478" y="2802509"/>
                </a:lnTo>
                <a:lnTo>
                  <a:pt x="4131945" y="2782570"/>
                </a:lnTo>
                <a:lnTo>
                  <a:pt x="4161663" y="2750693"/>
                </a:lnTo>
                <a:lnTo>
                  <a:pt x="4179443" y="2708910"/>
                </a:lnTo>
                <a:lnTo>
                  <a:pt x="4181475" y="2698877"/>
                </a:lnTo>
                <a:lnTo>
                  <a:pt x="4181475" y="2686939"/>
                </a:lnTo>
                <a:lnTo>
                  <a:pt x="4181475" y="117475"/>
                </a:lnTo>
                <a:lnTo>
                  <a:pt x="4181475" y="105537"/>
                </a:lnTo>
                <a:lnTo>
                  <a:pt x="4179443" y="93599"/>
                </a:lnTo>
                <a:lnTo>
                  <a:pt x="4161663" y="51688"/>
                </a:lnTo>
                <a:lnTo>
                  <a:pt x="4131945" y="19812"/>
                </a:lnTo>
                <a:lnTo>
                  <a:pt x="4090416" y="1904"/>
                </a:lnTo>
                <a:lnTo>
                  <a:pt x="4078478" y="0"/>
                </a:lnTo>
                <a:lnTo>
                  <a:pt x="102870" y="0"/>
                </a:lnTo>
                <a:close/>
              </a:path>
              <a:path w="4181475" h="3276600">
                <a:moveTo>
                  <a:pt x="1612773" y="2808478"/>
                </a:moveTo>
                <a:lnTo>
                  <a:pt x="1604899" y="2904109"/>
                </a:lnTo>
                <a:lnTo>
                  <a:pt x="1594993" y="3001645"/>
                </a:lnTo>
                <a:lnTo>
                  <a:pt x="1585087" y="3089275"/>
                </a:lnTo>
                <a:lnTo>
                  <a:pt x="1573149" y="3151035"/>
                </a:lnTo>
                <a:lnTo>
                  <a:pt x="1563243" y="3190887"/>
                </a:lnTo>
                <a:lnTo>
                  <a:pt x="1509902" y="3218764"/>
                </a:lnTo>
                <a:lnTo>
                  <a:pt x="1448562" y="3228733"/>
                </a:lnTo>
                <a:lnTo>
                  <a:pt x="1401064" y="3236683"/>
                </a:lnTo>
                <a:lnTo>
                  <a:pt x="1383284" y="3240684"/>
                </a:lnTo>
                <a:lnTo>
                  <a:pt x="1373377" y="3242678"/>
                </a:lnTo>
                <a:lnTo>
                  <a:pt x="1371346" y="3244672"/>
                </a:lnTo>
                <a:lnTo>
                  <a:pt x="1371346" y="3250653"/>
                </a:lnTo>
                <a:lnTo>
                  <a:pt x="1373377" y="3252622"/>
                </a:lnTo>
                <a:lnTo>
                  <a:pt x="1387221" y="3254616"/>
                </a:lnTo>
                <a:lnTo>
                  <a:pt x="1410970" y="3256610"/>
                </a:lnTo>
                <a:lnTo>
                  <a:pt x="1497964" y="3258604"/>
                </a:lnTo>
                <a:lnTo>
                  <a:pt x="1634489" y="3260598"/>
                </a:lnTo>
                <a:lnTo>
                  <a:pt x="2538857" y="3260598"/>
                </a:lnTo>
                <a:lnTo>
                  <a:pt x="2673477" y="3258604"/>
                </a:lnTo>
                <a:lnTo>
                  <a:pt x="2760599" y="3256610"/>
                </a:lnTo>
                <a:lnTo>
                  <a:pt x="2800096" y="3252622"/>
                </a:lnTo>
                <a:lnTo>
                  <a:pt x="2802128" y="3250653"/>
                </a:lnTo>
                <a:lnTo>
                  <a:pt x="2802128" y="3244672"/>
                </a:lnTo>
                <a:lnTo>
                  <a:pt x="2800096" y="3242678"/>
                </a:lnTo>
                <a:lnTo>
                  <a:pt x="2790190" y="3240684"/>
                </a:lnTo>
                <a:lnTo>
                  <a:pt x="2772409" y="3236683"/>
                </a:lnTo>
                <a:lnTo>
                  <a:pt x="2724912" y="3228733"/>
                </a:lnTo>
                <a:lnTo>
                  <a:pt x="2663571" y="3218764"/>
                </a:lnTo>
                <a:lnTo>
                  <a:pt x="2637917" y="3212807"/>
                </a:lnTo>
                <a:lnTo>
                  <a:pt x="2604262" y="3174949"/>
                </a:lnTo>
                <a:lnTo>
                  <a:pt x="2600325" y="3151035"/>
                </a:lnTo>
                <a:lnTo>
                  <a:pt x="2588387" y="3089275"/>
                </a:lnTo>
                <a:lnTo>
                  <a:pt x="2576449" y="3001645"/>
                </a:lnTo>
                <a:lnTo>
                  <a:pt x="2566670" y="2904109"/>
                </a:lnTo>
                <a:lnTo>
                  <a:pt x="2560701" y="2808478"/>
                </a:lnTo>
                <a:lnTo>
                  <a:pt x="1612773" y="2808478"/>
                </a:lnTo>
                <a:close/>
              </a:path>
              <a:path w="4181475" h="3276600">
                <a:moveTo>
                  <a:pt x="1383284" y="3258604"/>
                </a:moveTo>
                <a:lnTo>
                  <a:pt x="1383284" y="3260598"/>
                </a:lnTo>
                <a:lnTo>
                  <a:pt x="1383284" y="3268560"/>
                </a:lnTo>
                <a:lnTo>
                  <a:pt x="1385189" y="3270554"/>
                </a:lnTo>
                <a:lnTo>
                  <a:pt x="1422781" y="3272548"/>
                </a:lnTo>
                <a:lnTo>
                  <a:pt x="1529714" y="3274542"/>
                </a:lnTo>
                <a:lnTo>
                  <a:pt x="1818639" y="3276536"/>
                </a:lnTo>
                <a:lnTo>
                  <a:pt x="2354834" y="3276536"/>
                </a:lnTo>
                <a:lnTo>
                  <a:pt x="2641854" y="3274542"/>
                </a:lnTo>
                <a:lnTo>
                  <a:pt x="2750693" y="3272548"/>
                </a:lnTo>
                <a:lnTo>
                  <a:pt x="2788284" y="3270554"/>
                </a:lnTo>
                <a:lnTo>
                  <a:pt x="2790190" y="3268560"/>
                </a:lnTo>
                <a:lnTo>
                  <a:pt x="2790190" y="3260598"/>
                </a:lnTo>
                <a:lnTo>
                  <a:pt x="2788284" y="3258604"/>
                </a:lnTo>
                <a:lnTo>
                  <a:pt x="2742692" y="3260598"/>
                </a:lnTo>
                <a:lnTo>
                  <a:pt x="2659633" y="3262604"/>
                </a:lnTo>
                <a:lnTo>
                  <a:pt x="2356866" y="3264598"/>
                </a:lnTo>
                <a:lnTo>
                  <a:pt x="1816608" y="3264598"/>
                </a:lnTo>
                <a:lnTo>
                  <a:pt x="1513839" y="3262604"/>
                </a:lnTo>
                <a:lnTo>
                  <a:pt x="1430654" y="3260598"/>
                </a:lnTo>
                <a:lnTo>
                  <a:pt x="1385189" y="3258604"/>
                </a:lnTo>
                <a:lnTo>
                  <a:pt x="1383284" y="3258604"/>
                </a:lnTo>
                <a:close/>
              </a:path>
            </a:pathLst>
          </a:custGeom>
          <a:ln w="9525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9990" y="947503"/>
            <a:ext cx="2496733" cy="1665285"/>
          </a:xfrm>
          <a:prstGeom prst="rect">
            <a:avLst/>
          </a:prstGeom>
        </p:spPr>
        <p:txBody>
          <a:bodyPr vert="horz" wrap="square" lIns="0" tIns="16087" rIns="0" bIns="0" rtlCol="0" anchor="t">
            <a:spAutoFit/>
          </a:bodyPr>
          <a:lstStyle/>
          <a:p>
            <a:pPr marL="16933" marR="6773">
              <a:lnSpc>
                <a:spcPct val="114799"/>
              </a:lnSpc>
              <a:spcBef>
                <a:spcPts val="127"/>
              </a:spcBef>
            </a:pPr>
            <a:r>
              <a:rPr lang="en-US" sz="4800" spc="47" dirty="0"/>
              <a:t>Filling </a:t>
            </a:r>
            <a:r>
              <a:rPr lang="en-US" sz="4800" spc="147" dirty="0"/>
              <a:t>it </a:t>
            </a:r>
            <a:r>
              <a:rPr sz="4800" spc="93" dirty="0">
                <a:solidFill>
                  <a:srgbClr val="666666"/>
                </a:solidFill>
              </a:rPr>
              <a:t>Out</a:t>
            </a:r>
            <a:endParaRPr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189990" y="3089909"/>
            <a:ext cx="3753273" cy="2925267"/>
          </a:xfrm>
          <a:prstGeom prst="rect">
            <a:avLst/>
          </a:prstGeom>
        </p:spPr>
        <p:txBody>
          <a:bodyPr vert="horz" wrap="square" lIns="0" tIns="19473" rIns="0" bIns="0" rtlCol="0">
            <a:spAutoFit/>
          </a:bodyPr>
          <a:lstStyle/>
          <a:p>
            <a:pPr marL="474121" marR="6773" indent="-458035">
              <a:lnSpc>
                <a:spcPct val="99200"/>
              </a:lnSpc>
              <a:spcBef>
                <a:spcPts val="153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Justifications 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will </a:t>
            </a:r>
            <a:r>
              <a:rPr sz="1600" spc="80" dirty="0">
                <a:solidFill>
                  <a:srgbClr val="666666"/>
                </a:solidFill>
                <a:latin typeface="Trebuchet MS"/>
                <a:cs typeface="Trebuchet MS"/>
              </a:rPr>
              <a:t>be </a:t>
            </a:r>
            <a:r>
              <a:rPr sz="1600" spc="-47" dirty="0">
                <a:solidFill>
                  <a:srgbClr val="666666"/>
                </a:solidFill>
                <a:latin typeface="Trebuchet MS"/>
                <a:cs typeface="Trebuchet MS"/>
              </a:rPr>
              <a:t>filled </a:t>
            </a:r>
            <a:r>
              <a:rPr sz="1600" spc="53" dirty="0">
                <a:solidFill>
                  <a:srgbClr val="666666"/>
                </a:solidFill>
                <a:latin typeface="Trebuchet MS"/>
                <a:cs typeface="Trebuchet MS"/>
              </a:rPr>
              <a:t>out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at  the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60" dirty="0">
                <a:solidFill>
                  <a:srgbClr val="666666"/>
                </a:solidFill>
                <a:latin typeface="Trebuchet MS"/>
                <a:cs typeface="Trebuchet MS"/>
              </a:rPr>
              <a:t>END</a:t>
            </a:r>
            <a:r>
              <a:rPr sz="1600" spc="-1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of</a:t>
            </a:r>
            <a:r>
              <a:rPr sz="1600" spc="-12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the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666666"/>
                </a:solidFill>
                <a:latin typeface="Trebuchet MS"/>
                <a:cs typeface="Trebuchet MS"/>
              </a:rPr>
              <a:t>form.</a:t>
            </a:r>
            <a:r>
              <a:rPr sz="1600" spc="-19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00" dirty="0">
                <a:solidFill>
                  <a:srgbClr val="666666"/>
                </a:solidFill>
                <a:latin typeface="Trebuchet MS"/>
                <a:cs typeface="Trebuchet MS"/>
              </a:rPr>
              <a:t>You</a:t>
            </a:r>
            <a:r>
              <a:rPr sz="1600" spc="-4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will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47" dirty="0">
                <a:solidFill>
                  <a:srgbClr val="666666"/>
                </a:solidFill>
                <a:latin typeface="Trebuchet MS"/>
                <a:cs typeface="Trebuchet MS"/>
              </a:rPr>
              <a:t>need 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an</a:t>
            </a:r>
            <a:r>
              <a:rPr sz="1600" spc="-12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7" dirty="0">
                <a:solidFill>
                  <a:srgbClr val="666666"/>
                </a:solidFill>
                <a:latin typeface="Trebuchet MS"/>
                <a:cs typeface="Trebuchet MS"/>
              </a:rPr>
              <a:t>allocation</a:t>
            </a:r>
            <a:r>
              <a:rPr sz="1600" spc="-12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40" dirty="0">
                <a:solidFill>
                  <a:srgbClr val="666666"/>
                </a:solidFill>
                <a:latin typeface="Trebuchet MS"/>
                <a:cs typeface="Trebuchet MS"/>
              </a:rPr>
              <a:t>request</a:t>
            </a:r>
            <a:r>
              <a:rPr sz="1600" spc="-12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for</a:t>
            </a:r>
            <a:r>
              <a:rPr sz="1600" spc="-14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140" dirty="0">
                <a:solidFill>
                  <a:srgbClr val="666666"/>
                </a:solidFill>
                <a:latin typeface="Trebuchet MS"/>
                <a:cs typeface="Trebuchet MS"/>
              </a:rPr>
              <a:t>EACH</a:t>
            </a:r>
            <a:r>
              <a:rPr sz="1600" spc="-6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line  </a:t>
            </a:r>
            <a:r>
              <a:rPr sz="1600" spc="-80" dirty="0">
                <a:solidFill>
                  <a:srgbClr val="666666"/>
                </a:solidFill>
                <a:latin typeface="Trebuchet MS"/>
                <a:cs typeface="Trebuchet MS"/>
              </a:rPr>
              <a:t>item.</a:t>
            </a:r>
            <a:endParaRPr sz="1600">
              <a:latin typeface="Trebuchet MS"/>
              <a:cs typeface="Trebuchet MS"/>
            </a:endParaRPr>
          </a:p>
          <a:p>
            <a:pPr marL="474121" marR="397077" indent="-458035">
              <a:lnSpc>
                <a:spcPts val="1907"/>
              </a:lnSpc>
              <a:spcBef>
                <a:spcPts val="953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7" dirty="0">
                <a:solidFill>
                  <a:srgbClr val="666666"/>
                </a:solidFill>
                <a:latin typeface="Trebuchet MS"/>
                <a:cs typeface="Trebuchet MS"/>
              </a:rPr>
              <a:t>Line items </a:t>
            </a:r>
            <a:r>
              <a:rPr sz="1600" spc="27" dirty="0">
                <a:solidFill>
                  <a:srgbClr val="666666"/>
                </a:solidFill>
                <a:latin typeface="Trebuchet MS"/>
                <a:cs typeface="Trebuchet MS"/>
              </a:rPr>
              <a:t>include </a:t>
            </a:r>
            <a:r>
              <a:rPr sz="1600" spc="13" dirty="0">
                <a:solidFill>
                  <a:srgbClr val="666666"/>
                </a:solidFill>
                <a:latin typeface="Trebuchet MS"/>
                <a:cs typeface="Trebuchet MS"/>
              </a:rPr>
              <a:t>things </a:t>
            </a:r>
            <a:r>
              <a:rPr sz="1600" spc="-47" dirty="0">
                <a:solidFill>
                  <a:srgbClr val="666666"/>
                </a:solidFill>
                <a:latin typeface="Trebuchet MS"/>
                <a:cs typeface="Trebuchet MS"/>
              </a:rPr>
              <a:t>like  </a:t>
            </a:r>
            <a:r>
              <a:rPr sz="1600" spc="100" dirty="0">
                <a:solidFill>
                  <a:srgbClr val="666666"/>
                </a:solidFill>
                <a:latin typeface="Trebuchet MS"/>
                <a:cs typeface="Trebuchet MS"/>
              </a:rPr>
              <a:t>Amazon </a:t>
            </a:r>
            <a:r>
              <a:rPr sz="1600" spc="127" dirty="0">
                <a:solidFill>
                  <a:srgbClr val="666666"/>
                </a:solidFill>
                <a:latin typeface="Trebuchet MS"/>
                <a:cs typeface="Trebuchet MS"/>
              </a:rPr>
              <a:t>CARTS </a:t>
            </a:r>
            <a:r>
              <a:rPr sz="1600" spc="20" dirty="0">
                <a:solidFill>
                  <a:srgbClr val="666666"/>
                </a:solidFill>
                <a:latin typeface="Trebuchet MS"/>
                <a:cs typeface="Trebuchet MS"/>
              </a:rPr>
              <a:t>(please </a:t>
            </a:r>
            <a:r>
              <a:rPr sz="1600" spc="40" dirty="0">
                <a:solidFill>
                  <a:srgbClr val="666666"/>
                </a:solidFill>
                <a:latin typeface="Trebuchet MS"/>
                <a:cs typeface="Trebuchet MS"/>
              </a:rPr>
              <a:t>don't  </a:t>
            </a:r>
            <a:r>
              <a:rPr sz="1600" spc="73" dirty="0">
                <a:solidFill>
                  <a:srgbClr val="666666"/>
                </a:solidFill>
                <a:latin typeface="Trebuchet MS"/>
                <a:cs typeface="Trebuchet MS"/>
              </a:rPr>
              <a:t>upload</a:t>
            </a:r>
            <a:r>
              <a:rPr sz="1600" spc="-19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666666"/>
                </a:solidFill>
                <a:latin typeface="Trebuchet MS"/>
                <a:cs typeface="Trebuchet MS"/>
              </a:rPr>
              <a:t>individual</a:t>
            </a:r>
            <a:r>
              <a:rPr sz="1600" spc="-47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7" dirty="0">
                <a:solidFill>
                  <a:srgbClr val="666666"/>
                </a:solidFill>
                <a:latin typeface="Trebuchet MS"/>
                <a:cs typeface="Trebuchet MS"/>
              </a:rPr>
              <a:t>items</a:t>
            </a:r>
            <a:r>
              <a:rPr sz="1600" spc="-8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73" dirty="0">
                <a:solidFill>
                  <a:srgbClr val="666666"/>
                </a:solidFill>
                <a:latin typeface="Trebuchet MS"/>
                <a:cs typeface="Trebuchet MS"/>
              </a:rPr>
              <a:t>one</a:t>
            </a:r>
            <a:r>
              <a:rPr sz="1600" spc="-1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87" dirty="0">
                <a:solidFill>
                  <a:srgbClr val="666666"/>
                </a:solidFill>
                <a:latin typeface="Trebuchet MS"/>
                <a:cs typeface="Trebuchet MS"/>
              </a:rPr>
              <a:t>by  </a:t>
            </a:r>
            <a:r>
              <a:rPr sz="1600" spc="7" dirty="0">
                <a:solidFill>
                  <a:srgbClr val="666666"/>
                </a:solidFill>
                <a:latin typeface="Trebuchet MS"/>
                <a:cs typeface="Trebuchet MS"/>
              </a:rPr>
              <a:t>one) </a:t>
            </a:r>
            <a:r>
              <a:rPr sz="1600" spc="40" dirty="0">
                <a:solidFill>
                  <a:srgbClr val="666666"/>
                </a:solidFill>
                <a:latin typeface="Trebuchet MS"/>
                <a:cs typeface="Trebuchet MS"/>
              </a:rPr>
              <a:t>or</a:t>
            </a:r>
            <a:r>
              <a:rPr sz="1600" spc="-17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33" dirty="0">
                <a:solidFill>
                  <a:srgbClr val="666666"/>
                </a:solidFill>
                <a:latin typeface="Trebuchet MS"/>
                <a:cs typeface="Trebuchet MS"/>
              </a:rPr>
              <a:t>Lodging.</a:t>
            </a:r>
            <a:endParaRPr sz="1600">
              <a:latin typeface="Trebuchet MS"/>
              <a:cs typeface="Trebuchet MS"/>
            </a:endParaRPr>
          </a:p>
          <a:p>
            <a:pPr marL="474121" marR="437716" indent="-458035">
              <a:lnSpc>
                <a:spcPct val="101699"/>
              </a:lnSpc>
              <a:spcBef>
                <a:spcPts val="687"/>
              </a:spcBef>
              <a:buClr>
                <a:srgbClr val="FFB600"/>
              </a:buClr>
              <a:buSzPct val="150000"/>
              <a:buFont typeface="Arial"/>
              <a:buChar char="●"/>
              <a:tabLst>
                <a:tab pos="474121" algn="l"/>
                <a:tab pos="474968" algn="l"/>
              </a:tabLst>
            </a:pPr>
            <a:r>
              <a:rPr sz="1600" spc="100" dirty="0">
                <a:solidFill>
                  <a:srgbClr val="666666"/>
                </a:solidFill>
                <a:latin typeface="Trebuchet MS"/>
                <a:cs typeface="Trebuchet MS"/>
              </a:rPr>
              <a:t>You 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will </a:t>
            </a:r>
            <a:r>
              <a:rPr sz="1600" spc="47" dirty="0">
                <a:solidFill>
                  <a:srgbClr val="666666"/>
                </a:solidFill>
                <a:latin typeface="Trebuchet MS"/>
                <a:cs typeface="Trebuchet MS"/>
              </a:rPr>
              <a:t>need </a:t>
            </a:r>
            <a:r>
              <a:rPr sz="1600" spc="-27" dirty="0">
                <a:solidFill>
                  <a:srgbClr val="666666"/>
                </a:solidFill>
                <a:latin typeface="Trebuchet MS"/>
                <a:cs typeface="Trebuchet MS"/>
              </a:rPr>
              <a:t>to </a:t>
            </a:r>
            <a:r>
              <a:rPr sz="1600" spc="73" dirty="0">
                <a:solidFill>
                  <a:srgbClr val="666666"/>
                </a:solidFill>
                <a:latin typeface="Trebuchet MS"/>
                <a:cs typeface="Trebuchet MS"/>
              </a:rPr>
              <a:t>upload </a:t>
            </a:r>
            <a:r>
              <a:rPr sz="1600" spc="67" dirty="0">
                <a:solidFill>
                  <a:srgbClr val="666666"/>
                </a:solidFill>
                <a:latin typeface="Trebuchet MS"/>
                <a:cs typeface="Trebuchet MS"/>
              </a:rPr>
              <a:t>non-  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editable, 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verifiable, </a:t>
            </a: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third-party  </a:t>
            </a:r>
            <a:r>
              <a:rPr sz="1600" spc="-33" dirty="0">
                <a:solidFill>
                  <a:srgbClr val="666666"/>
                </a:solidFill>
                <a:latin typeface="Trebuchet MS"/>
                <a:cs typeface="Trebuchet MS"/>
              </a:rPr>
              <a:t>justification </a:t>
            </a:r>
            <a:r>
              <a:rPr sz="1600" spc="-7" dirty="0">
                <a:solidFill>
                  <a:srgbClr val="666666"/>
                </a:solidFill>
                <a:latin typeface="Trebuchet MS"/>
                <a:cs typeface="Trebuchet MS"/>
              </a:rPr>
              <a:t>for </a:t>
            </a:r>
            <a:r>
              <a:rPr sz="1600" spc="60" dirty="0">
                <a:solidFill>
                  <a:srgbClr val="666666"/>
                </a:solidFill>
                <a:latin typeface="Trebuchet MS"/>
                <a:cs typeface="Trebuchet MS"/>
              </a:rPr>
              <a:t>each </a:t>
            </a:r>
            <a:r>
              <a:rPr sz="1600" spc="-40" dirty="0">
                <a:solidFill>
                  <a:srgbClr val="666666"/>
                </a:solidFill>
                <a:latin typeface="Trebuchet MS"/>
                <a:cs typeface="Trebuchet MS"/>
              </a:rPr>
              <a:t>line</a:t>
            </a:r>
            <a:r>
              <a:rPr sz="1600" spc="-253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600" spc="-80" dirty="0">
                <a:solidFill>
                  <a:srgbClr val="666666"/>
                </a:solidFill>
                <a:latin typeface="Trebuchet MS"/>
                <a:cs typeface="Trebuchet MS"/>
              </a:rPr>
              <a:t>item.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65593" y="381000"/>
            <a:ext cx="6383867" cy="4168987"/>
            <a:chOff x="4099195" y="285750"/>
            <a:chExt cx="4787900" cy="3126740"/>
          </a:xfrm>
        </p:grpSpPr>
        <p:sp>
          <p:nvSpPr>
            <p:cNvPr id="6" name="object 6"/>
            <p:cNvSpPr/>
            <p:nvPr/>
          </p:nvSpPr>
          <p:spPr>
            <a:xfrm>
              <a:off x="8267700" y="285749"/>
              <a:ext cx="619125" cy="752475"/>
            </a:xfrm>
            <a:custGeom>
              <a:avLst/>
              <a:gdLst/>
              <a:ahLst/>
              <a:cxnLst/>
              <a:rect l="l" t="t" r="r" b="b"/>
              <a:pathLst>
                <a:path w="619125" h="752475">
                  <a:moveTo>
                    <a:pt x="561975" y="715899"/>
                  </a:moveTo>
                  <a:lnTo>
                    <a:pt x="65278" y="715899"/>
                  </a:lnTo>
                  <a:lnTo>
                    <a:pt x="59817" y="714883"/>
                  </a:lnTo>
                  <a:lnTo>
                    <a:pt x="36195" y="683895"/>
                  </a:lnTo>
                  <a:lnTo>
                    <a:pt x="36195" y="57150"/>
                  </a:lnTo>
                  <a:lnTo>
                    <a:pt x="29083" y="57150"/>
                  </a:lnTo>
                  <a:lnTo>
                    <a:pt x="0" y="83693"/>
                  </a:lnTo>
                  <a:lnTo>
                    <a:pt x="0" y="720471"/>
                  </a:lnTo>
                  <a:lnTo>
                    <a:pt x="23622" y="751586"/>
                  </a:lnTo>
                  <a:lnTo>
                    <a:pt x="29083" y="752475"/>
                  </a:lnTo>
                  <a:lnTo>
                    <a:pt x="532892" y="752475"/>
                  </a:lnTo>
                  <a:lnTo>
                    <a:pt x="561086" y="726821"/>
                  </a:lnTo>
                  <a:lnTo>
                    <a:pt x="561975" y="720471"/>
                  </a:lnTo>
                  <a:lnTo>
                    <a:pt x="561975" y="715899"/>
                  </a:lnTo>
                  <a:close/>
                </a:path>
                <a:path w="619125" h="752475">
                  <a:moveTo>
                    <a:pt x="619125" y="144526"/>
                  </a:moveTo>
                  <a:lnTo>
                    <a:pt x="553847" y="144526"/>
                  </a:lnTo>
                  <a:lnTo>
                    <a:pt x="553847" y="251587"/>
                  </a:lnTo>
                  <a:lnTo>
                    <a:pt x="553847" y="338582"/>
                  </a:lnTo>
                  <a:lnTo>
                    <a:pt x="553847" y="424561"/>
                  </a:lnTo>
                  <a:lnTo>
                    <a:pt x="552958" y="428117"/>
                  </a:lnTo>
                  <a:lnTo>
                    <a:pt x="551180" y="430911"/>
                  </a:lnTo>
                  <a:lnTo>
                    <a:pt x="548386" y="432689"/>
                  </a:lnTo>
                  <a:lnTo>
                    <a:pt x="544830" y="433705"/>
                  </a:lnTo>
                  <a:lnTo>
                    <a:pt x="372618" y="433705"/>
                  </a:lnTo>
                  <a:lnTo>
                    <a:pt x="372618" y="511429"/>
                  </a:lnTo>
                  <a:lnTo>
                    <a:pt x="371729" y="515112"/>
                  </a:lnTo>
                  <a:lnTo>
                    <a:pt x="369824" y="517779"/>
                  </a:lnTo>
                  <a:lnTo>
                    <a:pt x="367157" y="519684"/>
                  </a:lnTo>
                  <a:lnTo>
                    <a:pt x="363474" y="520573"/>
                  </a:lnTo>
                  <a:lnTo>
                    <a:pt x="131445" y="520573"/>
                  </a:lnTo>
                  <a:lnTo>
                    <a:pt x="127889" y="519684"/>
                  </a:lnTo>
                  <a:lnTo>
                    <a:pt x="125095" y="517779"/>
                  </a:lnTo>
                  <a:lnTo>
                    <a:pt x="123317" y="515112"/>
                  </a:lnTo>
                  <a:lnTo>
                    <a:pt x="122428" y="511429"/>
                  </a:lnTo>
                  <a:lnTo>
                    <a:pt x="123317" y="507746"/>
                  </a:lnTo>
                  <a:lnTo>
                    <a:pt x="125095" y="505079"/>
                  </a:lnTo>
                  <a:lnTo>
                    <a:pt x="127889" y="503174"/>
                  </a:lnTo>
                  <a:lnTo>
                    <a:pt x="131445" y="502285"/>
                  </a:lnTo>
                  <a:lnTo>
                    <a:pt x="363474" y="502285"/>
                  </a:lnTo>
                  <a:lnTo>
                    <a:pt x="367157" y="503174"/>
                  </a:lnTo>
                  <a:lnTo>
                    <a:pt x="369824" y="505079"/>
                  </a:lnTo>
                  <a:lnTo>
                    <a:pt x="371729" y="507746"/>
                  </a:lnTo>
                  <a:lnTo>
                    <a:pt x="372618" y="511429"/>
                  </a:lnTo>
                  <a:lnTo>
                    <a:pt x="372618" y="433705"/>
                  </a:lnTo>
                  <a:lnTo>
                    <a:pt x="131445" y="433705"/>
                  </a:lnTo>
                  <a:lnTo>
                    <a:pt x="127889" y="432689"/>
                  </a:lnTo>
                  <a:lnTo>
                    <a:pt x="125095" y="430911"/>
                  </a:lnTo>
                  <a:lnTo>
                    <a:pt x="123317" y="428117"/>
                  </a:lnTo>
                  <a:lnTo>
                    <a:pt x="122428" y="424561"/>
                  </a:lnTo>
                  <a:lnTo>
                    <a:pt x="123317" y="420878"/>
                  </a:lnTo>
                  <a:lnTo>
                    <a:pt x="125095" y="418084"/>
                  </a:lnTo>
                  <a:lnTo>
                    <a:pt x="127889" y="416306"/>
                  </a:lnTo>
                  <a:lnTo>
                    <a:pt x="131445" y="415290"/>
                  </a:lnTo>
                  <a:lnTo>
                    <a:pt x="544830" y="415290"/>
                  </a:lnTo>
                  <a:lnTo>
                    <a:pt x="548386" y="416306"/>
                  </a:lnTo>
                  <a:lnTo>
                    <a:pt x="551180" y="418084"/>
                  </a:lnTo>
                  <a:lnTo>
                    <a:pt x="552958" y="420878"/>
                  </a:lnTo>
                  <a:lnTo>
                    <a:pt x="553847" y="424561"/>
                  </a:lnTo>
                  <a:lnTo>
                    <a:pt x="553847" y="338582"/>
                  </a:lnTo>
                  <a:lnTo>
                    <a:pt x="552958" y="342138"/>
                  </a:lnTo>
                  <a:lnTo>
                    <a:pt x="551180" y="344932"/>
                  </a:lnTo>
                  <a:lnTo>
                    <a:pt x="548386" y="346710"/>
                  </a:lnTo>
                  <a:lnTo>
                    <a:pt x="544830" y="347599"/>
                  </a:lnTo>
                  <a:lnTo>
                    <a:pt x="131445" y="347599"/>
                  </a:lnTo>
                  <a:lnTo>
                    <a:pt x="127889" y="346710"/>
                  </a:lnTo>
                  <a:lnTo>
                    <a:pt x="125095" y="344932"/>
                  </a:lnTo>
                  <a:lnTo>
                    <a:pt x="123317" y="342138"/>
                  </a:lnTo>
                  <a:lnTo>
                    <a:pt x="122428" y="338582"/>
                  </a:lnTo>
                  <a:lnTo>
                    <a:pt x="123317" y="334899"/>
                  </a:lnTo>
                  <a:lnTo>
                    <a:pt x="125095" y="332105"/>
                  </a:lnTo>
                  <a:lnTo>
                    <a:pt x="127889" y="329438"/>
                  </a:lnTo>
                  <a:lnTo>
                    <a:pt x="548386" y="329438"/>
                  </a:lnTo>
                  <a:lnTo>
                    <a:pt x="551180" y="332105"/>
                  </a:lnTo>
                  <a:lnTo>
                    <a:pt x="552958" y="334899"/>
                  </a:lnTo>
                  <a:lnTo>
                    <a:pt x="553847" y="338582"/>
                  </a:lnTo>
                  <a:lnTo>
                    <a:pt x="553847" y="251587"/>
                  </a:lnTo>
                  <a:lnTo>
                    <a:pt x="552958" y="255270"/>
                  </a:lnTo>
                  <a:lnTo>
                    <a:pt x="551180" y="258064"/>
                  </a:lnTo>
                  <a:lnTo>
                    <a:pt x="548386" y="259842"/>
                  </a:lnTo>
                  <a:lnTo>
                    <a:pt x="544830" y="260731"/>
                  </a:lnTo>
                  <a:lnTo>
                    <a:pt x="131445" y="260731"/>
                  </a:lnTo>
                  <a:lnTo>
                    <a:pt x="127889" y="259842"/>
                  </a:lnTo>
                  <a:lnTo>
                    <a:pt x="125095" y="258064"/>
                  </a:lnTo>
                  <a:lnTo>
                    <a:pt x="123317" y="255270"/>
                  </a:lnTo>
                  <a:lnTo>
                    <a:pt x="122428" y="251587"/>
                  </a:lnTo>
                  <a:lnTo>
                    <a:pt x="123317" y="247904"/>
                  </a:lnTo>
                  <a:lnTo>
                    <a:pt x="125095" y="245237"/>
                  </a:lnTo>
                  <a:lnTo>
                    <a:pt x="127889" y="243332"/>
                  </a:lnTo>
                  <a:lnTo>
                    <a:pt x="131445" y="242443"/>
                  </a:lnTo>
                  <a:lnTo>
                    <a:pt x="544830" y="242443"/>
                  </a:lnTo>
                  <a:lnTo>
                    <a:pt x="548386" y="243332"/>
                  </a:lnTo>
                  <a:lnTo>
                    <a:pt x="551180" y="245237"/>
                  </a:lnTo>
                  <a:lnTo>
                    <a:pt x="552958" y="247904"/>
                  </a:lnTo>
                  <a:lnTo>
                    <a:pt x="553847" y="251587"/>
                  </a:lnTo>
                  <a:lnTo>
                    <a:pt x="553847" y="144526"/>
                  </a:lnTo>
                  <a:lnTo>
                    <a:pt x="522986" y="144526"/>
                  </a:lnTo>
                  <a:lnTo>
                    <a:pt x="513080" y="143637"/>
                  </a:lnTo>
                  <a:lnTo>
                    <a:pt x="479552" y="115316"/>
                  </a:lnTo>
                  <a:lnTo>
                    <a:pt x="475869" y="97028"/>
                  </a:lnTo>
                  <a:lnTo>
                    <a:pt x="475869" y="0"/>
                  </a:lnTo>
                  <a:lnTo>
                    <a:pt x="80772" y="0"/>
                  </a:lnTo>
                  <a:lnTo>
                    <a:pt x="57150" y="29337"/>
                  </a:lnTo>
                  <a:lnTo>
                    <a:pt x="57150" y="665988"/>
                  </a:lnTo>
                  <a:lnTo>
                    <a:pt x="86233" y="695325"/>
                  </a:lnTo>
                  <a:lnTo>
                    <a:pt x="590042" y="695325"/>
                  </a:lnTo>
                  <a:lnTo>
                    <a:pt x="619125" y="665988"/>
                  </a:lnTo>
                  <a:lnTo>
                    <a:pt x="619125" y="520573"/>
                  </a:lnTo>
                  <a:lnTo>
                    <a:pt x="619125" y="502285"/>
                  </a:lnTo>
                  <a:lnTo>
                    <a:pt x="619125" y="242443"/>
                  </a:lnTo>
                  <a:lnTo>
                    <a:pt x="619125" y="144526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7" name="object 7"/>
            <p:cNvSpPr/>
            <p:nvPr/>
          </p:nvSpPr>
          <p:spPr>
            <a:xfrm>
              <a:off x="8763000" y="285750"/>
              <a:ext cx="123825" cy="1238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8"/>
            <p:cNvSpPr/>
            <p:nvPr/>
          </p:nvSpPr>
          <p:spPr>
            <a:xfrm>
              <a:off x="4099195" y="952500"/>
              <a:ext cx="3787505" cy="24288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9" name="object 9"/>
            <p:cNvSpPr/>
            <p:nvPr/>
          </p:nvSpPr>
          <p:spPr>
            <a:xfrm>
              <a:off x="4571597" y="3006851"/>
              <a:ext cx="619125" cy="405765"/>
            </a:xfrm>
            <a:custGeom>
              <a:avLst/>
              <a:gdLst/>
              <a:ahLst/>
              <a:cxnLst/>
              <a:rect l="l" t="t" r="r" b="b"/>
              <a:pathLst>
                <a:path w="619125" h="405764">
                  <a:moveTo>
                    <a:pt x="433550" y="341503"/>
                  </a:moveTo>
                  <a:lnTo>
                    <a:pt x="371750" y="341503"/>
                  </a:lnTo>
                  <a:lnTo>
                    <a:pt x="374290" y="342011"/>
                  </a:lnTo>
                  <a:lnTo>
                    <a:pt x="376957" y="343027"/>
                  </a:lnTo>
                  <a:lnTo>
                    <a:pt x="379751" y="344043"/>
                  </a:lnTo>
                  <a:lnTo>
                    <a:pt x="382418" y="345440"/>
                  </a:lnTo>
                  <a:lnTo>
                    <a:pt x="384958" y="347091"/>
                  </a:lnTo>
                  <a:lnTo>
                    <a:pt x="387625" y="348742"/>
                  </a:lnTo>
                  <a:lnTo>
                    <a:pt x="390165" y="350520"/>
                  </a:lnTo>
                  <a:lnTo>
                    <a:pt x="392578" y="352425"/>
                  </a:lnTo>
                  <a:lnTo>
                    <a:pt x="394991" y="354203"/>
                  </a:lnTo>
                  <a:lnTo>
                    <a:pt x="450363" y="405511"/>
                  </a:lnTo>
                  <a:lnTo>
                    <a:pt x="496885" y="355346"/>
                  </a:lnTo>
                  <a:lnTo>
                    <a:pt x="448458" y="355346"/>
                  </a:lnTo>
                  <a:lnTo>
                    <a:pt x="433550" y="341503"/>
                  </a:lnTo>
                  <a:close/>
                </a:path>
                <a:path w="619125" h="405764">
                  <a:moveTo>
                    <a:pt x="415966" y="35306"/>
                  </a:moveTo>
                  <a:lnTo>
                    <a:pt x="353081" y="35306"/>
                  </a:lnTo>
                  <a:lnTo>
                    <a:pt x="357526" y="36068"/>
                  </a:lnTo>
                  <a:lnTo>
                    <a:pt x="366416" y="39116"/>
                  </a:lnTo>
                  <a:lnTo>
                    <a:pt x="370353" y="41529"/>
                  </a:lnTo>
                  <a:lnTo>
                    <a:pt x="374036" y="44831"/>
                  </a:lnTo>
                  <a:lnTo>
                    <a:pt x="568854" y="225552"/>
                  </a:lnTo>
                  <a:lnTo>
                    <a:pt x="448458" y="355346"/>
                  </a:lnTo>
                  <a:lnTo>
                    <a:pt x="496885" y="355346"/>
                  </a:lnTo>
                  <a:lnTo>
                    <a:pt x="619019" y="223647"/>
                  </a:lnTo>
                  <a:lnTo>
                    <a:pt x="415966" y="35306"/>
                  </a:lnTo>
                  <a:close/>
                </a:path>
                <a:path w="619125" h="405764">
                  <a:moveTo>
                    <a:pt x="67712" y="19431"/>
                  </a:moveTo>
                  <a:lnTo>
                    <a:pt x="29104" y="28448"/>
                  </a:lnTo>
                  <a:lnTo>
                    <a:pt x="3831" y="60452"/>
                  </a:lnTo>
                  <a:lnTo>
                    <a:pt x="1037" y="68325"/>
                  </a:lnTo>
                  <a:lnTo>
                    <a:pt x="100" y="74675"/>
                  </a:lnTo>
                  <a:lnTo>
                    <a:pt x="0" y="79375"/>
                  </a:lnTo>
                  <a:lnTo>
                    <a:pt x="402" y="91948"/>
                  </a:lnTo>
                  <a:lnTo>
                    <a:pt x="19833" y="127254"/>
                  </a:lnTo>
                  <a:lnTo>
                    <a:pt x="130323" y="229616"/>
                  </a:lnTo>
                  <a:lnTo>
                    <a:pt x="125610" y="235188"/>
                  </a:lnTo>
                  <a:lnTo>
                    <a:pt x="111519" y="273675"/>
                  </a:lnTo>
                  <a:lnTo>
                    <a:pt x="111400" y="280416"/>
                  </a:lnTo>
                  <a:lnTo>
                    <a:pt x="111997" y="287150"/>
                  </a:lnTo>
                  <a:lnTo>
                    <a:pt x="128964" y="324477"/>
                  </a:lnTo>
                  <a:lnTo>
                    <a:pt x="164071" y="346184"/>
                  </a:lnTo>
                  <a:lnTo>
                    <a:pt x="184806" y="348488"/>
                  </a:lnTo>
                  <a:lnTo>
                    <a:pt x="369464" y="341503"/>
                  </a:lnTo>
                  <a:lnTo>
                    <a:pt x="433550" y="341503"/>
                  </a:lnTo>
                  <a:lnTo>
                    <a:pt x="414676" y="323977"/>
                  </a:lnTo>
                  <a:lnTo>
                    <a:pt x="412009" y="321564"/>
                  </a:lnTo>
                  <a:lnTo>
                    <a:pt x="408707" y="319150"/>
                  </a:lnTo>
                  <a:lnTo>
                    <a:pt x="404897" y="316992"/>
                  </a:lnTo>
                  <a:lnTo>
                    <a:pt x="401087" y="314706"/>
                  </a:lnTo>
                  <a:lnTo>
                    <a:pt x="398107" y="313309"/>
                  </a:lnTo>
                  <a:lnTo>
                    <a:pt x="179091" y="313309"/>
                  </a:lnTo>
                  <a:lnTo>
                    <a:pt x="174519" y="312547"/>
                  </a:lnTo>
                  <a:lnTo>
                    <a:pt x="146960" y="283591"/>
                  </a:lnTo>
                  <a:lnTo>
                    <a:pt x="146706" y="274574"/>
                  </a:lnTo>
                  <a:lnTo>
                    <a:pt x="147341" y="270129"/>
                  </a:lnTo>
                  <a:lnTo>
                    <a:pt x="177440" y="242697"/>
                  </a:lnTo>
                  <a:lnTo>
                    <a:pt x="191664" y="241935"/>
                  </a:lnTo>
                  <a:lnTo>
                    <a:pt x="195474" y="241681"/>
                  </a:lnTo>
                  <a:lnTo>
                    <a:pt x="44090" y="101218"/>
                  </a:lnTo>
                  <a:lnTo>
                    <a:pt x="41423" y="98806"/>
                  </a:lnTo>
                  <a:lnTo>
                    <a:pt x="39264" y="95885"/>
                  </a:lnTo>
                  <a:lnTo>
                    <a:pt x="37867" y="92583"/>
                  </a:lnTo>
                  <a:lnTo>
                    <a:pt x="36343" y="89408"/>
                  </a:lnTo>
                  <a:lnTo>
                    <a:pt x="35581" y="86106"/>
                  </a:lnTo>
                  <a:lnTo>
                    <a:pt x="57806" y="55118"/>
                  </a:lnTo>
                  <a:lnTo>
                    <a:pt x="64537" y="54864"/>
                  </a:lnTo>
                  <a:lnTo>
                    <a:pt x="124553" y="54864"/>
                  </a:lnTo>
                  <a:lnTo>
                    <a:pt x="106983" y="38576"/>
                  </a:lnTo>
                  <a:lnTo>
                    <a:pt x="98065" y="30353"/>
                  </a:lnTo>
                  <a:lnTo>
                    <a:pt x="91080" y="26035"/>
                  </a:lnTo>
                  <a:lnTo>
                    <a:pt x="83333" y="23368"/>
                  </a:lnTo>
                  <a:lnTo>
                    <a:pt x="75586" y="20574"/>
                  </a:lnTo>
                  <a:lnTo>
                    <a:pt x="67712" y="19431"/>
                  </a:lnTo>
                  <a:close/>
                </a:path>
                <a:path w="619125" h="405764">
                  <a:moveTo>
                    <a:pt x="371623" y="306070"/>
                  </a:moveTo>
                  <a:lnTo>
                    <a:pt x="183663" y="313181"/>
                  </a:lnTo>
                  <a:lnTo>
                    <a:pt x="179091" y="313309"/>
                  </a:lnTo>
                  <a:lnTo>
                    <a:pt x="398107" y="313309"/>
                  </a:lnTo>
                  <a:lnTo>
                    <a:pt x="380005" y="307467"/>
                  </a:lnTo>
                  <a:lnTo>
                    <a:pt x="375687" y="306450"/>
                  </a:lnTo>
                  <a:lnTo>
                    <a:pt x="371623" y="306070"/>
                  </a:lnTo>
                  <a:close/>
                </a:path>
                <a:path w="619125" h="405764">
                  <a:moveTo>
                    <a:pt x="124553" y="54864"/>
                  </a:moveTo>
                  <a:lnTo>
                    <a:pt x="64537" y="54864"/>
                  </a:lnTo>
                  <a:lnTo>
                    <a:pt x="67839" y="55499"/>
                  </a:lnTo>
                  <a:lnTo>
                    <a:pt x="71268" y="56642"/>
                  </a:lnTo>
                  <a:lnTo>
                    <a:pt x="74570" y="57912"/>
                  </a:lnTo>
                  <a:lnTo>
                    <a:pt x="77618" y="59690"/>
                  </a:lnTo>
                  <a:lnTo>
                    <a:pt x="80285" y="62230"/>
                  </a:lnTo>
                  <a:lnTo>
                    <a:pt x="223033" y="194564"/>
                  </a:lnTo>
                  <a:lnTo>
                    <a:pt x="224811" y="196342"/>
                  </a:lnTo>
                  <a:lnTo>
                    <a:pt x="226970" y="197104"/>
                  </a:lnTo>
                  <a:lnTo>
                    <a:pt x="231796" y="196850"/>
                  </a:lnTo>
                  <a:lnTo>
                    <a:pt x="233828" y="195961"/>
                  </a:lnTo>
                  <a:lnTo>
                    <a:pt x="235606" y="194183"/>
                  </a:lnTo>
                  <a:lnTo>
                    <a:pt x="237257" y="192278"/>
                  </a:lnTo>
                  <a:lnTo>
                    <a:pt x="238019" y="190246"/>
                  </a:lnTo>
                  <a:lnTo>
                    <a:pt x="237892" y="185293"/>
                  </a:lnTo>
                  <a:lnTo>
                    <a:pt x="236876" y="183261"/>
                  </a:lnTo>
                  <a:lnTo>
                    <a:pt x="189759" y="139573"/>
                  </a:lnTo>
                  <a:lnTo>
                    <a:pt x="224173" y="102362"/>
                  </a:lnTo>
                  <a:lnTo>
                    <a:pt x="175789" y="102362"/>
                  </a:lnTo>
                  <a:lnTo>
                    <a:pt x="124553" y="54864"/>
                  </a:lnTo>
                  <a:close/>
                </a:path>
                <a:path w="619125" h="405764">
                  <a:moveTo>
                    <a:pt x="251913" y="100711"/>
                  </a:moveTo>
                  <a:lnTo>
                    <a:pt x="225700" y="100711"/>
                  </a:lnTo>
                  <a:lnTo>
                    <a:pt x="272944" y="144399"/>
                  </a:lnTo>
                  <a:lnTo>
                    <a:pt x="275103" y="145161"/>
                  </a:lnTo>
                  <a:lnTo>
                    <a:pt x="277516" y="145161"/>
                  </a:lnTo>
                  <a:lnTo>
                    <a:pt x="279929" y="145034"/>
                  </a:lnTo>
                  <a:lnTo>
                    <a:pt x="281961" y="144018"/>
                  </a:lnTo>
                  <a:lnTo>
                    <a:pt x="283612" y="142240"/>
                  </a:lnTo>
                  <a:lnTo>
                    <a:pt x="285390" y="140462"/>
                  </a:lnTo>
                  <a:lnTo>
                    <a:pt x="286152" y="138303"/>
                  </a:lnTo>
                  <a:lnTo>
                    <a:pt x="285898" y="133477"/>
                  </a:lnTo>
                  <a:lnTo>
                    <a:pt x="285009" y="131445"/>
                  </a:lnTo>
                  <a:lnTo>
                    <a:pt x="283231" y="129667"/>
                  </a:lnTo>
                  <a:lnTo>
                    <a:pt x="251913" y="100711"/>
                  </a:lnTo>
                  <a:close/>
                </a:path>
                <a:path w="619125" h="405764">
                  <a:moveTo>
                    <a:pt x="315758" y="63118"/>
                  </a:moveTo>
                  <a:lnTo>
                    <a:pt x="278913" y="63118"/>
                  </a:lnTo>
                  <a:lnTo>
                    <a:pt x="283358" y="63754"/>
                  </a:lnTo>
                  <a:lnTo>
                    <a:pt x="292248" y="66802"/>
                  </a:lnTo>
                  <a:lnTo>
                    <a:pt x="296312" y="69215"/>
                  </a:lnTo>
                  <a:lnTo>
                    <a:pt x="299868" y="72643"/>
                  </a:lnTo>
                  <a:lnTo>
                    <a:pt x="334158" y="104393"/>
                  </a:lnTo>
                  <a:lnTo>
                    <a:pt x="336317" y="105283"/>
                  </a:lnTo>
                  <a:lnTo>
                    <a:pt x="341270" y="105029"/>
                  </a:lnTo>
                  <a:lnTo>
                    <a:pt x="343302" y="104140"/>
                  </a:lnTo>
                  <a:lnTo>
                    <a:pt x="344953" y="102235"/>
                  </a:lnTo>
                  <a:lnTo>
                    <a:pt x="346604" y="100456"/>
                  </a:lnTo>
                  <a:lnTo>
                    <a:pt x="347366" y="98298"/>
                  </a:lnTo>
                  <a:lnTo>
                    <a:pt x="347239" y="93472"/>
                  </a:lnTo>
                  <a:lnTo>
                    <a:pt x="346223" y="91440"/>
                  </a:lnTo>
                  <a:lnTo>
                    <a:pt x="315758" y="63118"/>
                  </a:lnTo>
                  <a:close/>
                </a:path>
                <a:path w="619125" h="405764">
                  <a:moveTo>
                    <a:pt x="273118" y="27860"/>
                  </a:moveTo>
                  <a:lnTo>
                    <a:pt x="230728" y="44025"/>
                  </a:lnTo>
                  <a:lnTo>
                    <a:pt x="175789" y="102362"/>
                  </a:lnTo>
                  <a:lnTo>
                    <a:pt x="224173" y="102362"/>
                  </a:lnTo>
                  <a:lnTo>
                    <a:pt x="225700" y="100711"/>
                  </a:lnTo>
                  <a:lnTo>
                    <a:pt x="251913" y="100711"/>
                  </a:lnTo>
                  <a:lnTo>
                    <a:pt x="237765" y="87630"/>
                  </a:lnTo>
                  <a:lnTo>
                    <a:pt x="249957" y="74675"/>
                  </a:lnTo>
                  <a:lnTo>
                    <a:pt x="253259" y="70993"/>
                  </a:lnTo>
                  <a:lnTo>
                    <a:pt x="257069" y="68325"/>
                  </a:lnTo>
                  <a:lnTo>
                    <a:pt x="265451" y="64516"/>
                  </a:lnTo>
                  <a:lnTo>
                    <a:pt x="269896" y="63373"/>
                  </a:lnTo>
                  <a:lnTo>
                    <a:pt x="278913" y="63118"/>
                  </a:lnTo>
                  <a:lnTo>
                    <a:pt x="315758" y="63118"/>
                  </a:lnTo>
                  <a:lnTo>
                    <a:pt x="311933" y="59562"/>
                  </a:lnTo>
                  <a:lnTo>
                    <a:pt x="327173" y="43180"/>
                  </a:lnTo>
                  <a:lnTo>
                    <a:pt x="330983" y="40386"/>
                  </a:lnTo>
                  <a:lnTo>
                    <a:pt x="335373" y="38576"/>
                  </a:lnTo>
                  <a:lnTo>
                    <a:pt x="339619" y="36703"/>
                  </a:lnTo>
                  <a:lnTo>
                    <a:pt x="344064" y="35687"/>
                  </a:lnTo>
                  <a:lnTo>
                    <a:pt x="348509" y="35560"/>
                  </a:lnTo>
                  <a:lnTo>
                    <a:pt x="353081" y="35306"/>
                  </a:lnTo>
                  <a:lnTo>
                    <a:pt x="415966" y="35306"/>
                  </a:lnTo>
                  <a:lnTo>
                    <a:pt x="409804" y="29591"/>
                  </a:lnTo>
                  <a:lnTo>
                    <a:pt x="291613" y="29591"/>
                  </a:lnTo>
                  <a:lnTo>
                    <a:pt x="282324" y="28112"/>
                  </a:lnTo>
                  <a:lnTo>
                    <a:pt x="273118" y="27860"/>
                  </a:lnTo>
                  <a:close/>
                </a:path>
                <a:path w="619125" h="405764">
                  <a:moveTo>
                    <a:pt x="347366" y="0"/>
                  </a:moveTo>
                  <a:lnTo>
                    <a:pt x="308821" y="13176"/>
                  </a:lnTo>
                  <a:lnTo>
                    <a:pt x="291613" y="29591"/>
                  </a:lnTo>
                  <a:lnTo>
                    <a:pt x="409804" y="29591"/>
                  </a:lnTo>
                  <a:lnTo>
                    <a:pt x="374290" y="4191"/>
                  </a:lnTo>
                  <a:lnTo>
                    <a:pt x="347366" y="0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743695" y="4773504"/>
            <a:ext cx="27305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1" i="0" kern="1200">
                <a:solidFill>
                  <a:srgbClr val="FFB60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0"/>
              </a:spcBef>
            </a:pPr>
            <a:fld id="{81D60167-4931-47E6-BA6A-407CBD079E47}" type="slidenum">
              <a:rPr lang="en-US" spc="65" smtClean="0"/>
              <a:pPr marL="38100">
                <a:spcBef>
                  <a:spcPts val="50"/>
                </a:spcBef>
              </a:pPr>
              <a:t>9</a:t>
            </a:fld>
            <a:endParaRPr spc="87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384</Words>
  <Application>Microsoft Macintosh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Office Theme</vt:lpstr>
      <vt:lpstr>1</vt:lpstr>
      <vt:lpstr>Finding  The Form</vt:lpstr>
      <vt:lpstr>Filling it Out</vt:lpstr>
      <vt:lpstr>Filling it Out</vt:lpstr>
      <vt:lpstr>Filling it Out</vt:lpstr>
      <vt:lpstr>Filling it Out</vt:lpstr>
      <vt:lpstr>Filling it Out</vt:lpstr>
      <vt:lpstr>Filling it Out</vt:lpstr>
      <vt:lpstr>Filling it Out</vt:lpstr>
      <vt:lpstr>Filling it Out</vt:lpstr>
      <vt:lpstr>For Example…</vt:lpstr>
      <vt:lpstr>TO SUBMIT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Jacob R Hubbard</dc:creator>
  <cp:lastModifiedBy>Jacob R Hubbard</cp:lastModifiedBy>
  <cp:revision>1</cp:revision>
  <dcterms:created xsi:type="dcterms:W3CDTF">2023-10-02T17:37:34Z</dcterms:created>
  <dcterms:modified xsi:type="dcterms:W3CDTF">2023-10-02T17:40:50Z</dcterms:modified>
</cp:coreProperties>
</file>