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382" y="1374457"/>
            <a:ext cx="3725545" cy="327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6710" y="1451927"/>
            <a:ext cx="3413125" cy="296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228600"/>
            <a:ext cx="8382000" cy="454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FFB6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492" y="1541081"/>
            <a:ext cx="4692650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a-sac@uwm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reservat@uwm.edu" TargetMode="External"/><Relationship Id="rId2" Type="http://schemas.openxmlformats.org/officeDocument/2006/relationships/hyperlink" Target="mailto:Sa-sac@uwm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-sac@uwm.edu" TargetMode="External"/><Relationship Id="rId5" Type="http://schemas.openxmlformats.org/officeDocument/2006/relationships/hyperlink" Target="mailto:csidesk@uwm.edu" TargetMode="External"/><Relationship Id="rId4" Type="http://schemas.openxmlformats.org/officeDocument/2006/relationships/hyperlink" Target="mailto:markdesk@uwm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sa-sac@uwm.edu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527" y="882395"/>
            <a:ext cx="6978015" cy="36976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4800" b="1" spc="130" dirty="0">
                <a:solidFill>
                  <a:srgbClr val="434343"/>
                </a:solidFill>
                <a:latin typeface="Arial"/>
                <a:cs typeface="Arial"/>
              </a:rPr>
              <a:t>Student</a:t>
            </a:r>
            <a:r>
              <a:rPr sz="4800" b="1" spc="-3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800" b="1" spc="30" dirty="0">
                <a:solidFill>
                  <a:srgbClr val="434343"/>
                </a:solidFill>
                <a:latin typeface="Arial"/>
                <a:cs typeface="Arial"/>
              </a:rPr>
              <a:t>Appropriations  </a:t>
            </a:r>
            <a:r>
              <a:rPr sz="4800" b="1" spc="155" dirty="0">
                <a:solidFill>
                  <a:srgbClr val="434343"/>
                </a:solidFill>
                <a:latin typeface="Arial"/>
                <a:cs typeface="Arial"/>
              </a:rPr>
              <a:t>Committee </a:t>
            </a:r>
            <a:r>
              <a:rPr sz="4800" b="1" spc="-150" dirty="0">
                <a:solidFill>
                  <a:srgbClr val="434343"/>
                </a:solidFill>
                <a:latin typeface="Arial"/>
                <a:cs typeface="Arial"/>
              </a:rPr>
              <a:t>(SAC)  </a:t>
            </a:r>
            <a:r>
              <a:rPr sz="4800" b="1" spc="4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4800" b="1" spc="10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800" b="1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4800">
              <a:latin typeface="Arial"/>
              <a:cs typeface="Arial"/>
            </a:endParaRPr>
          </a:p>
          <a:p>
            <a:pPr marL="12700" marR="2020570">
              <a:lnSpc>
                <a:spcPct val="100400"/>
              </a:lnSpc>
            </a:pPr>
            <a:r>
              <a:rPr sz="4800" b="1" spc="114" dirty="0">
                <a:solidFill>
                  <a:srgbClr val="FFFFFF"/>
                </a:solidFill>
                <a:latin typeface="Arial"/>
                <a:cs typeface="Arial"/>
              </a:rPr>
              <a:t>Fall </a:t>
            </a:r>
            <a:r>
              <a:rPr sz="4800" b="1" spc="75" dirty="0">
                <a:solidFill>
                  <a:srgbClr val="FFFFFF"/>
                </a:solidFill>
                <a:latin typeface="Arial"/>
                <a:cs typeface="Arial"/>
              </a:rPr>
              <a:t>2021 </a:t>
            </a:r>
            <a:r>
              <a:rPr sz="4800" b="1" spc="70" dirty="0">
                <a:solidFill>
                  <a:srgbClr val="FFFFFF"/>
                </a:solidFill>
                <a:latin typeface="Arial"/>
                <a:cs typeface="Arial"/>
              </a:rPr>
              <a:t>Grant  </a:t>
            </a:r>
            <a:r>
              <a:rPr sz="4800" b="1" spc="75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48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6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67650" y="371475"/>
            <a:ext cx="895350" cy="895350"/>
            <a:chOff x="7867650" y="371475"/>
            <a:chExt cx="895350" cy="895350"/>
          </a:xfrm>
        </p:grpSpPr>
        <p:sp>
          <p:nvSpPr>
            <p:cNvPr id="6" name="object 6"/>
            <p:cNvSpPr/>
            <p:nvPr/>
          </p:nvSpPr>
          <p:spPr>
            <a:xfrm>
              <a:off x="7867650" y="371475"/>
              <a:ext cx="895350" cy="895350"/>
            </a:xfrm>
            <a:custGeom>
              <a:avLst/>
              <a:gdLst/>
              <a:ahLst/>
              <a:cxnLst/>
              <a:rect l="l" t="t" r="r" b="b"/>
              <a:pathLst>
                <a:path w="895350" h="895350">
                  <a:moveTo>
                    <a:pt x="580898" y="764539"/>
                  </a:moveTo>
                  <a:lnTo>
                    <a:pt x="431673" y="764539"/>
                  </a:lnTo>
                  <a:lnTo>
                    <a:pt x="552450" y="886713"/>
                  </a:lnTo>
                  <a:lnTo>
                    <a:pt x="558673" y="891666"/>
                  </a:lnTo>
                  <a:lnTo>
                    <a:pt x="563626" y="894079"/>
                  </a:lnTo>
                  <a:lnTo>
                    <a:pt x="568451" y="895350"/>
                  </a:lnTo>
                  <a:lnTo>
                    <a:pt x="572261" y="895350"/>
                  </a:lnTo>
                  <a:lnTo>
                    <a:pt x="575945" y="892810"/>
                  </a:lnTo>
                  <a:lnTo>
                    <a:pt x="578357" y="887984"/>
                  </a:lnTo>
                  <a:lnTo>
                    <a:pt x="579627" y="883030"/>
                  </a:lnTo>
                  <a:lnTo>
                    <a:pt x="580898" y="875538"/>
                  </a:lnTo>
                  <a:lnTo>
                    <a:pt x="580898" y="764539"/>
                  </a:lnTo>
                  <a:close/>
                </a:path>
                <a:path w="895350" h="895350">
                  <a:moveTo>
                    <a:pt x="773302" y="0"/>
                  </a:moveTo>
                  <a:lnTo>
                    <a:pt x="748538" y="0"/>
                  </a:lnTo>
                  <a:lnTo>
                    <a:pt x="694308" y="2539"/>
                  </a:lnTo>
                  <a:lnTo>
                    <a:pt x="640079" y="12319"/>
                  </a:lnTo>
                  <a:lnTo>
                    <a:pt x="589533" y="27177"/>
                  </a:lnTo>
                  <a:lnTo>
                    <a:pt x="567308" y="38226"/>
                  </a:lnTo>
                  <a:lnTo>
                    <a:pt x="556132" y="43179"/>
                  </a:lnTo>
                  <a:lnTo>
                    <a:pt x="547497" y="50546"/>
                  </a:lnTo>
                  <a:lnTo>
                    <a:pt x="537718" y="56769"/>
                  </a:lnTo>
                  <a:lnTo>
                    <a:pt x="530225" y="64135"/>
                  </a:lnTo>
                  <a:lnTo>
                    <a:pt x="279907" y="314451"/>
                  </a:lnTo>
                  <a:lnTo>
                    <a:pt x="19684" y="314451"/>
                  </a:lnTo>
                  <a:lnTo>
                    <a:pt x="12319" y="315722"/>
                  </a:lnTo>
                  <a:lnTo>
                    <a:pt x="7366" y="316991"/>
                  </a:lnTo>
                  <a:lnTo>
                    <a:pt x="2413" y="319404"/>
                  </a:lnTo>
                  <a:lnTo>
                    <a:pt x="0" y="323088"/>
                  </a:lnTo>
                  <a:lnTo>
                    <a:pt x="0" y="326771"/>
                  </a:lnTo>
                  <a:lnTo>
                    <a:pt x="1270" y="331724"/>
                  </a:lnTo>
                  <a:lnTo>
                    <a:pt x="3682" y="336676"/>
                  </a:lnTo>
                  <a:lnTo>
                    <a:pt x="8635" y="342900"/>
                  </a:lnTo>
                  <a:lnTo>
                    <a:pt x="130682" y="463676"/>
                  </a:lnTo>
                  <a:lnTo>
                    <a:pt x="114680" y="479805"/>
                  </a:lnTo>
                  <a:lnTo>
                    <a:pt x="48132" y="492125"/>
                  </a:lnTo>
                  <a:lnTo>
                    <a:pt x="28321" y="505587"/>
                  </a:lnTo>
                  <a:lnTo>
                    <a:pt x="28321" y="510539"/>
                  </a:lnTo>
                  <a:lnTo>
                    <a:pt x="367538" y="858265"/>
                  </a:lnTo>
                  <a:lnTo>
                    <a:pt x="384809" y="866901"/>
                  </a:lnTo>
                  <a:lnTo>
                    <a:pt x="389763" y="866901"/>
                  </a:lnTo>
                  <a:lnTo>
                    <a:pt x="415671" y="780669"/>
                  </a:lnTo>
                  <a:lnTo>
                    <a:pt x="431673" y="764539"/>
                  </a:lnTo>
                  <a:lnTo>
                    <a:pt x="580898" y="764539"/>
                  </a:lnTo>
                  <a:lnTo>
                    <a:pt x="580898" y="625221"/>
                  </a:lnTo>
                  <a:lnTo>
                    <a:pt x="289814" y="625221"/>
                  </a:lnTo>
                  <a:lnTo>
                    <a:pt x="284860" y="623951"/>
                  </a:lnTo>
                  <a:lnTo>
                    <a:pt x="281177" y="621538"/>
                  </a:lnTo>
                  <a:lnTo>
                    <a:pt x="273811" y="614172"/>
                  </a:lnTo>
                  <a:lnTo>
                    <a:pt x="271272" y="610488"/>
                  </a:lnTo>
                  <a:lnTo>
                    <a:pt x="270128" y="605536"/>
                  </a:lnTo>
                  <a:lnTo>
                    <a:pt x="270128" y="595629"/>
                  </a:lnTo>
                  <a:lnTo>
                    <a:pt x="271272" y="590676"/>
                  </a:lnTo>
                  <a:lnTo>
                    <a:pt x="273811" y="586994"/>
                  </a:lnTo>
                  <a:lnTo>
                    <a:pt x="405765" y="455040"/>
                  </a:lnTo>
                  <a:lnTo>
                    <a:pt x="409448" y="452627"/>
                  </a:lnTo>
                  <a:lnTo>
                    <a:pt x="413130" y="450088"/>
                  </a:lnTo>
                  <a:lnTo>
                    <a:pt x="418083" y="448945"/>
                  </a:lnTo>
                  <a:lnTo>
                    <a:pt x="423036" y="447675"/>
                  </a:lnTo>
                  <a:lnTo>
                    <a:pt x="748582" y="447675"/>
                  </a:lnTo>
                  <a:lnTo>
                    <a:pt x="813955" y="382270"/>
                  </a:lnTo>
                  <a:lnTo>
                    <a:pt x="649858" y="382270"/>
                  </a:lnTo>
                  <a:lnTo>
                    <a:pt x="642493" y="381126"/>
                  </a:lnTo>
                  <a:lnTo>
                    <a:pt x="525399" y="272541"/>
                  </a:lnTo>
                  <a:lnTo>
                    <a:pt x="512952" y="245490"/>
                  </a:lnTo>
                  <a:lnTo>
                    <a:pt x="514223" y="236854"/>
                  </a:lnTo>
                  <a:lnTo>
                    <a:pt x="573404" y="167766"/>
                  </a:lnTo>
                  <a:lnTo>
                    <a:pt x="600582" y="149225"/>
                  </a:lnTo>
                  <a:lnTo>
                    <a:pt x="609219" y="144272"/>
                  </a:lnTo>
                  <a:lnTo>
                    <a:pt x="619125" y="140588"/>
                  </a:lnTo>
                  <a:lnTo>
                    <a:pt x="630174" y="138175"/>
                  </a:lnTo>
                  <a:lnTo>
                    <a:pt x="640079" y="136905"/>
                  </a:lnTo>
                  <a:lnTo>
                    <a:pt x="895350" y="136905"/>
                  </a:lnTo>
                  <a:lnTo>
                    <a:pt x="895350" y="122174"/>
                  </a:lnTo>
                  <a:lnTo>
                    <a:pt x="891667" y="76453"/>
                  </a:lnTo>
                  <a:lnTo>
                    <a:pt x="879348" y="29590"/>
                  </a:lnTo>
                  <a:lnTo>
                    <a:pt x="873125" y="22225"/>
                  </a:lnTo>
                  <a:lnTo>
                    <a:pt x="870711" y="19812"/>
                  </a:lnTo>
                  <a:lnTo>
                    <a:pt x="818896" y="3683"/>
                  </a:lnTo>
                  <a:lnTo>
                    <a:pt x="796671" y="1270"/>
                  </a:lnTo>
                  <a:lnTo>
                    <a:pt x="773302" y="0"/>
                  </a:lnTo>
                  <a:close/>
                </a:path>
                <a:path w="895350" h="895350">
                  <a:moveTo>
                    <a:pt x="748582" y="447675"/>
                  </a:moveTo>
                  <a:lnTo>
                    <a:pt x="423036" y="447675"/>
                  </a:lnTo>
                  <a:lnTo>
                    <a:pt x="427990" y="448945"/>
                  </a:lnTo>
                  <a:lnTo>
                    <a:pt x="431673" y="450088"/>
                  </a:lnTo>
                  <a:lnTo>
                    <a:pt x="447675" y="472313"/>
                  </a:lnTo>
                  <a:lnTo>
                    <a:pt x="446404" y="477265"/>
                  </a:lnTo>
                  <a:lnTo>
                    <a:pt x="445261" y="482219"/>
                  </a:lnTo>
                  <a:lnTo>
                    <a:pt x="442722" y="485901"/>
                  </a:lnTo>
                  <a:lnTo>
                    <a:pt x="440308" y="489585"/>
                  </a:lnTo>
                  <a:lnTo>
                    <a:pt x="308355" y="621538"/>
                  </a:lnTo>
                  <a:lnTo>
                    <a:pt x="304673" y="623951"/>
                  </a:lnTo>
                  <a:lnTo>
                    <a:pt x="299720" y="625221"/>
                  </a:lnTo>
                  <a:lnTo>
                    <a:pt x="580898" y="625221"/>
                  </a:lnTo>
                  <a:lnTo>
                    <a:pt x="580898" y="615441"/>
                  </a:lnTo>
                  <a:lnTo>
                    <a:pt x="748582" y="447675"/>
                  </a:lnTo>
                  <a:close/>
                </a:path>
                <a:path w="895350" h="895350">
                  <a:moveTo>
                    <a:pt x="895350" y="136905"/>
                  </a:moveTo>
                  <a:lnTo>
                    <a:pt x="661034" y="136905"/>
                  </a:lnTo>
                  <a:lnTo>
                    <a:pt x="670814" y="138175"/>
                  </a:lnTo>
                  <a:lnTo>
                    <a:pt x="681990" y="140588"/>
                  </a:lnTo>
                  <a:lnTo>
                    <a:pt x="691896" y="144272"/>
                  </a:lnTo>
                  <a:lnTo>
                    <a:pt x="700531" y="149225"/>
                  </a:lnTo>
                  <a:lnTo>
                    <a:pt x="710310" y="154177"/>
                  </a:lnTo>
                  <a:lnTo>
                    <a:pt x="741172" y="185038"/>
                  </a:lnTo>
                  <a:lnTo>
                    <a:pt x="746125" y="194945"/>
                  </a:lnTo>
                  <a:lnTo>
                    <a:pt x="751077" y="203580"/>
                  </a:lnTo>
                  <a:lnTo>
                    <a:pt x="754760" y="213360"/>
                  </a:lnTo>
                  <a:lnTo>
                    <a:pt x="757174" y="224536"/>
                  </a:lnTo>
                  <a:lnTo>
                    <a:pt x="758444" y="234314"/>
                  </a:lnTo>
                  <a:lnTo>
                    <a:pt x="758444" y="255270"/>
                  </a:lnTo>
                  <a:lnTo>
                    <a:pt x="757174" y="265175"/>
                  </a:lnTo>
                  <a:lnTo>
                    <a:pt x="754760" y="276225"/>
                  </a:lnTo>
                  <a:lnTo>
                    <a:pt x="751077" y="286130"/>
                  </a:lnTo>
                  <a:lnTo>
                    <a:pt x="746125" y="294766"/>
                  </a:lnTo>
                  <a:lnTo>
                    <a:pt x="741172" y="304673"/>
                  </a:lnTo>
                  <a:lnTo>
                    <a:pt x="678306" y="369950"/>
                  </a:lnTo>
                  <a:lnTo>
                    <a:pt x="649858" y="382270"/>
                  </a:lnTo>
                  <a:lnTo>
                    <a:pt x="813955" y="382270"/>
                  </a:lnTo>
                  <a:lnTo>
                    <a:pt x="838580" y="357632"/>
                  </a:lnTo>
                  <a:lnTo>
                    <a:pt x="844803" y="347725"/>
                  </a:lnTo>
                  <a:lnTo>
                    <a:pt x="852170" y="337947"/>
                  </a:lnTo>
                  <a:lnTo>
                    <a:pt x="876807" y="281177"/>
                  </a:lnTo>
                  <a:lnTo>
                    <a:pt x="889126" y="228219"/>
                  </a:lnTo>
                  <a:lnTo>
                    <a:pt x="894079" y="173989"/>
                  </a:lnTo>
                  <a:lnTo>
                    <a:pt x="895237" y="149225"/>
                  </a:lnTo>
                  <a:lnTo>
                    <a:pt x="895350" y="136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86700" y="1000125"/>
              <a:ext cx="238125" cy="247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5673090" cy="17945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45"/>
              </a:spcBef>
            </a:pPr>
            <a:r>
              <a:rPr sz="5750" spc="35" dirty="0">
                <a:solidFill>
                  <a:srgbClr val="434343"/>
                </a:solidFill>
              </a:rPr>
              <a:t>Our </a:t>
            </a:r>
            <a:r>
              <a:rPr sz="5750" spc="5" dirty="0">
                <a:solidFill>
                  <a:srgbClr val="434343"/>
                </a:solidFill>
              </a:rPr>
              <a:t>process </a:t>
            </a:r>
            <a:r>
              <a:rPr sz="5750" spc="-175" dirty="0">
                <a:solidFill>
                  <a:srgbClr val="434343"/>
                </a:solidFill>
              </a:rPr>
              <a:t>is  </a:t>
            </a:r>
            <a:r>
              <a:rPr sz="5750" spc="-350" dirty="0"/>
              <a:t>s</a:t>
            </a:r>
            <a:r>
              <a:rPr sz="5750" spc="175" dirty="0"/>
              <a:t>tra</a:t>
            </a:r>
            <a:r>
              <a:rPr sz="5750" spc="125" dirty="0"/>
              <a:t>i</a:t>
            </a:r>
            <a:r>
              <a:rPr sz="5750" spc="165" dirty="0"/>
              <a:t>g</a:t>
            </a:r>
            <a:r>
              <a:rPr sz="5750" spc="170" dirty="0"/>
              <a:t>htf</a:t>
            </a:r>
            <a:r>
              <a:rPr sz="5750" spc="254" dirty="0"/>
              <a:t>o</a:t>
            </a:r>
            <a:r>
              <a:rPr sz="5750" spc="170" dirty="0"/>
              <a:t>r</a:t>
            </a:r>
            <a:r>
              <a:rPr sz="5750" spc="320" dirty="0"/>
              <a:t>w</a:t>
            </a:r>
            <a:r>
              <a:rPr sz="5750" spc="175" dirty="0"/>
              <a:t>ard</a:t>
            </a:r>
            <a:endParaRPr sz="5750"/>
          </a:p>
        </p:txBody>
      </p:sp>
      <p:grpSp>
        <p:nvGrpSpPr>
          <p:cNvPr id="3" name="object 3"/>
          <p:cNvGrpSpPr/>
          <p:nvPr/>
        </p:nvGrpSpPr>
        <p:grpSpPr>
          <a:xfrm>
            <a:off x="1133475" y="2924175"/>
            <a:ext cx="1628775" cy="638175"/>
            <a:chOff x="1133475" y="2924175"/>
            <a:chExt cx="1628775" cy="638175"/>
          </a:xfrm>
        </p:grpSpPr>
        <p:sp>
          <p:nvSpPr>
            <p:cNvPr id="4" name="object 4"/>
            <p:cNvSpPr/>
            <p:nvPr/>
          </p:nvSpPr>
          <p:spPr>
            <a:xfrm>
              <a:off x="2162175" y="3238500"/>
              <a:ext cx="600075" cy="38100"/>
            </a:xfrm>
            <a:custGeom>
              <a:avLst/>
              <a:gdLst/>
              <a:ahLst/>
              <a:cxnLst/>
              <a:rect l="l" t="t" r="r" b="b"/>
              <a:pathLst>
                <a:path w="600075" h="38100">
                  <a:moveTo>
                    <a:pt x="581025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581025" y="38100"/>
                  </a:lnTo>
                  <a:lnTo>
                    <a:pt x="588448" y="36605"/>
                  </a:lnTo>
                  <a:lnTo>
                    <a:pt x="594502" y="32527"/>
                  </a:lnTo>
                  <a:lnTo>
                    <a:pt x="598580" y="26473"/>
                  </a:lnTo>
                  <a:lnTo>
                    <a:pt x="600075" y="19050"/>
                  </a:lnTo>
                  <a:lnTo>
                    <a:pt x="598580" y="11626"/>
                  </a:lnTo>
                  <a:lnTo>
                    <a:pt x="594502" y="5572"/>
                  </a:lnTo>
                  <a:lnTo>
                    <a:pt x="588448" y="149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2525" y="2943225"/>
              <a:ext cx="590550" cy="600075"/>
            </a:xfrm>
            <a:custGeom>
              <a:avLst/>
              <a:gdLst/>
              <a:ahLst/>
              <a:cxnLst/>
              <a:rect l="l" t="t" r="r" b="b"/>
              <a:pathLst>
                <a:path w="590550" h="600075">
                  <a:moveTo>
                    <a:pt x="0" y="299974"/>
                  </a:moveTo>
                  <a:lnTo>
                    <a:pt x="3864" y="251331"/>
                  </a:lnTo>
                  <a:lnTo>
                    <a:pt x="15054" y="205183"/>
                  </a:lnTo>
                  <a:lnTo>
                    <a:pt x="32959" y="162146"/>
                  </a:lnTo>
                  <a:lnTo>
                    <a:pt x="56973" y="122840"/>
                  </a:lnTo>
                  <a:lnTo>
                    <a:pt x="86487" y="87883"/>
                  </a:lnTo>
                  <a:lnTo>
                    <a:pt x="120892" y="57895"/>
                  </a:lnTo>
                  <a:lnTo>
                    <a:pt x="159582" y="33494"/>
                  </a:lnTo>
                  <a:lnTo>
                    <a:pt x="201948" y="15298"/>
                  </a:lnTo>
                  <a:lnTo>
                    <a:pt x="247381" y="3927"/>
                  </a:lnTo>
                  <a:lnTo>
                    <a:pt x="295275" y="0"/>
                  </a:lnTo>
                  <a:lnTo>
                    <a:pt x="343168" y="3927"/>
                  </a:lnTo>
                  <a:lnTo>
                    <a:pt x="388601" y="15298"/>
                  </a:lnTo>
                  <a:lnTo>
                    <a:pt x="430967" y="33494"/>
                  </a:lnTo>
                  <a:lnTo>
                    <a:pt x="469657" y="57895"/>
                  </a:lnTo>
                  <a:lnTo>
                    <a:pt x="504063" y="87883"/>
                  </a:lnTo>
                  <a:lnTo>
                    <a:pt x="533576" y="122840"/>
                  </a:lnTo>
                  <a:lnTo>
                    <a:pt x="557590" y="162146"/>
                  </a:lnTo>
                  <a:lnTo>
                    <a:pt x="575495" y="205183"/>
                  </a:lnTo>
                  <a:lnTo>
                    <a:pt x="586685" y="251331"/>
                  </a:lnTo>
                  <a:lnTo>
                    <a:pt x="590550" y="299974"/>
                  </a:lnTo>
                  <a:lnTo>
                    <a:pt x="586685" y="348650"/>
                  </a:lnTo>
                  <a:lnTo>
                    <a:pt x="575495" y="394826"/>
                  </a:lnTo>
                  <a:lnTo>
                    <a:pt x="557590" y="437884"/>
                  </a:lnTo>
                  <a:lnTo>
                    <a:pt x="533576" y="477207"/>
                  </a:lnTo>
                  <a:lnTo>
                    <a:pt x="504063" y="512175"/>
                  </a:lnTo>
                  <a:lnTo>
                    <a:pt x="469657" y="542171"/>
                  </a:lnTo>
                  <a:lnTo>
                    <a:pt x="430967" y="566577"/>
                  </a:lnTo>
                  <a:lnTo>
                    <a:pt x="388601" y="584775"/>
                  </a:lnTo>
                  <a:lnTo>
                    <a:pt x="343168" y="596147"/>
                  </a:lnTo>
                  <a:lnTo>
                    <a:pt x="295275" y="600075"/>
                  </a:lnTo>
                  <a:lnTo>
                    <a:pt x="247381" y="596147"/>
                  </a:lnTo>
                  <a:lnTo>
                    <a:pt x="201948" y="584775"/>
                  </a:lnTo>
                  <a:lnTo>
                    <a:pt x="159582" y="566577"/>
                  </a:lnTo>
                  <a:lnTo>
                    <a:pt x="120892" y="542171"/>
                  </a:lnTo>
                  <a:lnTo>
                    <a:pt x="86487" y="512175"/>
                  </a:lnTo>
                  <a:lnTo>
                    <a:pt x="56973" y="477207"/>
                  </a:lnTo>
                  <a:lnTo>
                    <a:pt x="32959" y="437884"/>
                  </a:lnTo>
                  <a:lnTo>
                    <a:pt x="15054" y="394826"/>
                  </a:lnTo>
                  <a:lnTo>
                    <a:pt x="3864" y="348650"/>
                  </a:lnTo>
                  <a:lnTo>
                    <a:pt x="0" y="299974"/>
                  </a:lnTo>
                  <a:close/>
                </a:path>
              </a:pathLst>
            </a:custGeom>
            <a:ln w="38100">
              <a:solidFill>
                <a:srgbClr val="FFB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49628" y="3193478"/>
            <a:ext cx="2038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f</a:t>
            </a:r>
            <a:r>
              <a:rPr sz="800" spc="-8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800" spc="-20" dirty="0">
                <a:solidFill>
                  <a:srgbClr val="434343"/>
                </a:solidFill>
                <a:latin typeface="Trebuchet MS"/>
                <a:cs typeface="Trebuchet MS"/>
              </a:rPr>
              <a:t>r</a:t>
            </a:r>
            <a:r>
              <a:rPr sz="800" spc="45" dirty="0">
                <a:solidFill>
                  <a:srgbClr val="434343"/>
                </a:solidFill>
                <a:latin typeface="Trebuchet MS"/>
                <a:cs typeface="Trebuchet MS"/>
              </a:rPr>
              <a:t>s</a:t>
            </a:r>
            <a:r>
              <a:rPr sz="800" spc="-4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619" y="3682301"/>
            <a:ext cx="136144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40" dirty="0">
                <a:solidFill>
                  <a:srgbClr val="434343"/>
                </a:solidFill>
                <a:latin typeface="Arial"/>
                <a:cs typeface="Arial"/>
              </a:rPr>
              <a:t>Attend </a:t>
            </a:r>
            <a:r>
              <a:rPr sz="950" b="1" spc="30" dirty="0">
                <a:solidFill>
                  <a:srgbClr val="434343"/>
                </a:solidFill>
                <a:latin typeface="Arial"/>
                <a:cs typeface="Arial"/>
              </a:rPr>
              <a:t>Grant</a:t>
            </a:r>
            <a:r>
              <a:rPr sz="950" b="1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434343"/>
                </a:solidFill>
                <a:latin typeface="Arial"/>
                <a:cs typeface="Arial"/>
              </a:rPr>
              <a:t>Training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192" y="4025633"/>
            <a:ext cx="1594485" cy="4451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4445" algn="ctr">
              <a:lnSpc>
                <a:spcPct val="113399"/>
              </a:lnSpc>
              <a:spcBef>
                <a:spcPts val="125"/>
              </a:spcBef>
            </a:pPr>
            <a:r>
              <a:rPr sz="800" spc="60" dirty="0">
                <a:solidFill>
                  <a:srgbClr val="434343"/>
                </a:solidFill>
                <a:latin typeface="Trebuchet MS"/>
                <a:cs typeface="Trebuchet MS"/>
              </a:rPr>
              <a:t>Look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at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you, </a:t>
            </a:r>
            <a:r>
              <a:rPr sz="800" spc="65" dirty="0">
                <a:solidFill>
                  <a:srgbClr val="434343"/>
                </a:solidFill>
                <a:latin typeface="Trebuchet MS"/>
                <a:cs typeface="Trebuchet MS"/>
              </a:rPr>
              <a:t>you </a:t>
            </a: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overachiever.  </a:t>
            </a:r>
            <a:r>
              <a:rPr sz="800" spc="60" dirty="0">
                <a:solidFill>
                  <a:srgbClr val="434343"/>
                </a:solidFill>
                <a:latin typeface="Trebuchet MS"/>
                <a:cs typeface="Trebuchet MS"/>
              </a:rPr>
              <a:t>You've</a:t>
            </a:r>
            <a:r>
              <a:rPr sz="8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already</a:t>
            </a:r>
            <a:r>
              <a:rPr sz="800" spc="-1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40" dirty="0">
                <a:solidFill>
                  <a:srgbClr val="434343"/>
                </a:solidFill>
                <a:latin typeface="Trebuchet MS"/>
                <a:cs typeface="Trebuchet MS"/>
              </a:rPr>
              <a:t>crossed</a:t>
            </a:r>
            <a:r>
              <a:rPr sz="800" spc="-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50" dirty="0">
                <a:solidFill>
                  <a:srgbClr val="434343"/>
                </a:solidFill>
                <a:latin typeface="Trebuchet MS"/>
                <a:cs typeface="Trebuchet MS"/>
              </a:rPr>
              <a:t>one</a:t>
            </a:r>
            <a:r>
              <a:rPr sz="8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434343"/>
                </a:solidFill>
                <a:latin typeface="Trebuchet MS"/>
                <a:cs typeface="Trebuchet MS"/>
              </a:rPr>
              <a:t>thing 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off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the</a:t>
            </a:r>
            <a:r>
              <a:rPr sz="8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434343"/>
                </a:solidFill>
                <a:latin typeface="Trebuchet MS"/>
                <a:cs typeface="Trebuchet MS"/>
              </a:rPr>
              <a:t>list!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7550" y="2943225"/>
            <a:ext cx="590550" cy="600075"/>
          </a:xfrm>
          <a:custGeom>
            <a:avLst/>
            <a:gdLst/>
            <a:ahLst/>
            <a:cxnLst/>
            <a:rect l="l" t="t" r="r" b="b"/>
            <a:pathLst>
              <a:path w="590550" h="600075">
                <a:moveTo>
                  <a:pt x="0" y="299974"/>
                </a:moveTo>
                <a:lnTo>
                  <a:pt x="3864" y="251331"/>
                </a:lnTo>
                <a:lnTo>
                  <a:pt x="15054" y="205183"/>
                </a:lnTo>
                <a:lnTo>
                  <a:pt x="32959" y="162146"/>
                </a:lnTo>
                <a:lnTo>
                  <a:pt x="56973" y="122840"/>
                </a:lnTo>
                <a:lnTo>
                  <a:pt x="86487" y="87883"/>
                </a:lnTo>
                <a:lnTo>
                  <a:pt x="120892" y="57895"/>
                </a:lnTo>
                <a:lnTo>
                  <a:pt x="159582" y="33494"/>
                </a:lnTo>
                <a:lnTo>
                  <a:pt x="201948" y="15298"/>
                </a:lnTo>
                <a:lnTo>
                  <a:pt x="247381" y="3927"/>
                </a:lnTo>
                <a:lnTo>
                  <a:pt x="295275" y="0"/>
                </a:lnTo>
                <a:lnTo>
                  <a:pt x="343168" y="3927"/>
                </a:lnTo>
                <a:lnTo>
                  <a:pt x="388601" y="15298"/>
                </a:lnTo>
                <a:lnTo>
                  <a:pt x="430967" y="33494"/>
                </a:lnTo>
                <a:lnTo>
                  <a:pt x="469657" y="57895"/>
                </a:lnTo>
                <a:lnTo>
                  <a:pt x="504063" y="87883"/>
                </a:lnTo>
                <a:lnTo>
                  <a:pt x="533576" y="122840"/>
                </a:lnTo>
                <a:lnTo>
                  <a:pt x="557590" y="162146"/>
                </a:lnTo>
                <a:lnTo>
                  <a:pt x="575495" y="205183"/>
                </a:lnTo>
                <a:lnTo>
                  <a:pt x="586685" y="251331"/>
                </a:lnTo>
                <a:lnTo>
                  <a:pt x="590550" y="299974"/>
                </a:lnTo>
                <a:lnTo>
                  <a:pt x="586685" y="348650"/>
                </a:lnTo>
                <a:lnTo>
                  <a:pt x="575495" y="394826"/>
                </a:lnTo>
                <a:lnTo>
                  <a:pt x="557590" y="437884"/>
                </a:lnTo>
                <a:lnTo>
                  <a:pt x="533576" y="477207"/>
                </a:lnTo>
                <a:lnTo>
                  <a:pt x="504063" y="512175"/>
                </a:lnTo>
                <a:lnTo>
                  <a:pt x="469657" y="542171"/>
                </a:lnTo>
                <a:lnTo>
                  <a:pt x="430967" y="566577"/>
                </a:lnTo>
                <a:lnTo>
                  <a:pt x="388601" y="584775"/>
                </a:lnTo>
                <a:lnTo>
                  <a:pt x="343168" y="596147"/>
                </a:lnTo>
                <a:lnTo>
                  <a:pt x="295275" y="600075"/>
                </a:lnTo>
                <a:lnTo>
                  <a:pt x="247381" y="596147"/>
                </a:lnTo>
                <a:lnTo>
                  <a:pt x="201948" y="584775"/>
                </a:lnTo>
                <a:lnTo>
                  <a:pt x="159582" y="566577"/>
                </a:lnTo>
                <a:lnTo>
                  <a:pt x="120892" y="542171"/>
                </a:lnTo>
                <a:lnTo>
                  <a:pt x="86487" y="512175"/>
                </a:lnTo>
                <a:lnTo>
                  <a:pt x="56973" y="477207"/>
                </a:lnTo>
                <a:lnTo>
                  <a:pt x="32959" y="437884"/>
                </a:lnTo>
                <a:lnTo>
                  <a:pt x="15054" y="394826"/>
                </a:lnTo>
                <a:lnTo>
                  <a:pt x="3864" y="348650"/>
                </a:lnTo>
                <a:lnTo>
                  <a:pt x="0" y="299974"/>
                </a:lnTo>
                <a:close/>
              </a:path>
            </a:pathLst>
          </a:custGeom>
          <a:ln w="38100">
            <a:solidFill>
              <a:srgbClr val="FFB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67279" y="3693159"/>
            <a:ext cx="13722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20" dirty="0">
                <a:solidFill>
                  <a:srgbClr val="434343"/>
                </a:solidFill>
                <a:latin typeface="Arial"/>
                <a:cs typeface="Arial"/>
              </a:rPr>
              <a:t>Request</a:t>
            </a:r>
            <a:r>
              <a:rPr sz="950" b="1" spc="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434343"/>
                </a:solidFill>
                <a:latin typeface="Arial"/>
                <a:cs typeface="Arial"/>
              </a:rPr>
              <a:t>Justifications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0825" y="3949064"/>
            <a:ext cx="1520190" cy="7321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15"/>
              </a:spcBef>
            </a:pPr>
            <a:r>
              <a:rPr sz="800" spc="45" dirty="0">
                <a:solidFill>
                  <a:srgbClr val="434343"/>
                </a:solidFill>
                <a:latin typeface="Trebuchet MS"/>
                <a:cs typeface="Trebuchet MS"/>
              </a:rPr>
              <a:t>We'll</a:t>
            </a:r>
            <a:r>
              <a:rPr sz="800" spc="-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85" dirty="0">
                <a:solidFill>
                  <a:srgbClr val="434343"/>
                </a:solidFill>
                <a:latin typeface="Trebuchet MS"/>
                <a:cs typeface="Trebuchet MS"/>
              </a:rPr>
              <a:t>go</a:t>
            </a:r>
            <a:r>
              <a:rPr sz="8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over</a:t>
            </a:r>
            <a:r>
              <a:rPr sz="800" spc="-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55" dirty="0">
                <a:solidFill>
                  <a:srgbClr val="434343"/>
                </a:solidFill>
                <a:latin typeface="Trebuchet MS"/>
                <a:cs typeface="Trebuchet MS"/>
              </a:rPr>
              <a:t>how</a:t>
            </a:r>
            <a:r>
              <a:rPr sz="800" spc="-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to</a:t>
            </a:r>
            <a:r>
              <a:rPr sz="8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65" dirty="0">
                <a:solidFill>
                  <a:srgbClr val="434343"/>
                </a:solidFill>
                <a:latin typeface="Trebuchet MS"/>
                <a:cs typeface="Trebuchet MS"/>
              </a:rPr>
              <a:t>do</a:t>
            </a:r>
            <a:r>
              <a:rPr sz="8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434343"/>
                </a:solidFill>
                <a:latin typeface="Trebuchet MS"/>
                <a:cs typeface="Trebuchet MS"/>
              </a:rPr>
              <a:t>this</a:t>
            </a:r>
            <a:r>
              <a:rPr sz="800" spc="-1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434343"/>
                </a:solidFill>
                <a:latin typeface="Trebuchet MS"/>
                <a:cs typeface="Trebuchet MS"/>
              </a:rPr>
              <a:t>in</a:t>
            </a:r>
            <a:r>
              <a:rPr sz="800" spc="-1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a  </a:t>
            </a: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few </a:t>
            </a: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minutes. </a:t>
            </a:r>
            <a:r>
              <a:rPr sz="800" spc="70" dirty="0">
                <a:solidFill>
                  <a:srgbClr val="434343"/>
                </a:solidFill>
                <a:latin typeface="Trebuchet MS"/>
                <a:cs typeface="Trebuchet MS"/>
              </a:rPr>
              <a:t>You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need 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verifiable,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non-editable </a:t>
            </a:r>
            <a:r>
              <a:rPr sz="800" spc="5" dirty="0">
                <a:solidFill>
                  <a:srgbClr val="434343"/>
                </a:solidFill>
                <a:latin typeface="Trebuchet MS"/>
                <a:cs typeface="Trebuchet MS"/>
              </a:rPr>
              <a:t>third- 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party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justification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for  </a:t>
            </a:r>
            <a:r>
              <a:rPr sz="800" spc="40" dirty="0">
                <a:solidFill>
                  <a:srgbClr val="434343"/>
                </a:solidFill>
                <a:latin typeface="Trebuchet MS"/>
                <a:cs typeface="Trebuchet MS"/>
              </a:rPr>
              <a:t>EVERYTHING.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7785" y="3193478"/>
            <a:ext cx="3765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45" dirty="0">
                <a:solidFill>
                  <a:srgbClr val="434343"/>
                </a:solidFill>
                <a:latin typeface="Trebuchet MS"/>
                <a:cs typeface="Trebuchet MS"/>
              </a:rPr>
              <a:t>s</a:t>
            </a:r>
            <a:r>
              <a:rPr sz="800" spc="5" dirty="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sz="800" spc="50" dirty="0">
                <a:solidFill>
                  <a:srgbClr val="434343"/>
                </a:solidFill>
                <a:latin typeface="Trebuchet MS"/>
                <a:cs typeface="Trebuchet MS"/>
              </a:rPr>
              <a:t>c</a:t>
            </a:r>
            <a:r>
              <a:rPr sz="800" spc="9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r>
              <a:rPr sz="800" spc="65" dirty="0">
                <a:solidFill>
                  <a:srgbClr val="434343"/>
                </a:solidFill>
                <a:latin typeface="Trebuchet MS"/>
                <a:cs typeface="Trebuchet MS"/>
              </a:rPr>
              <a:t>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43525" y="2943225"/>
            <a:ext cx="590550" cy="600075"/>
          </a:xfrm>
          <a:custGeom>
            <a:avLst/>
            <a:gdLst/>
            <a:ahLst/>
            <a:cxnLst/>
            <a:rect l="l" t="t" r="r" b="b"/>
            <a:pathLst>
              <a:path w="590550" h="600075">
                <a:moveTo>
                  <a:pt x="0" y="299974"/>
                </a:moveTo>
                <a:lnTo>
                  <a:pt x="3864" y="251331"/>
                </a:lnTo>
                <a:lnTo>
                  <a:pt x="15054" y="205183"/>
                </a:lnTo>
                <a:lnTo>
                  <a:pt x="32959" y="162146"/>
                </a:lnTo>
                <a:lnTo>
                  <a:pt x="56973" y="122840"/>
                </a:lnTo>
                <a:lnTo>
                  <a:pt x="86487" y="87883"/>
                </a:lnTo>
                <a:lnTo>
                  <a:pt x="120892" y="57895"/>
                </a:lnTo>
                <a:lnTo>
                  <a:pt x="159582" y="33494"/>
                </a:lnTo>
                <a:lnTo>
                  <a:pt x="201948" y="15298"/>
                </a:lnTo>
                <a:lnTo>
                  <a:pt x="247381" y="3927"/>
                </a:lnTo>
                <a:lnTo>
                  <a:pt x="295275" y="0"/>
                </a:lnTo>
                <a:lnTo>
                  <a:pt x="343168" y="3927"/>
                </a:lnTo>
                <a:lnTo>
                  <a:pt x="388601" y="15298"/>
                </a:lnTo>
                <a:lnTo>
                  <a:pt x="430967" y="33494"/>
                </a:lnTo>
                <a:lnTo>
                  <a:pt x="469657" y="57895"/>
                </a:lnTo>
                <a:lnTo>
                  <a:pt x="504063" y="87883"/>
                </a:lnTo>
                <a:lnTo>
                  <a:pt x="533576" y="122840"/>
                </a:lnTo>
                <a:lnTo>
                  <a:pt x="557590" y="162146"/>
                </a:lnTo>
                <a:lnTo>
                  <a:pt x="575495" y="205183"/>
                </a:lnTo>
                <a:lnTo>
                  <a:pt x="586685" y="251331"/>
                </a:lnTo>
                <a:lnTo>
                  <a:pt x="590550" y="299974"/>
                </a:lnTo>
                <a:lnTo>
                  <a:pt x="586685" y="348650"/>
                </a:lnTo>
                <a:lnTo>
                  <a:pt x="575495" y="394826"/>
                </a:lnTo>
                <a:lnTo>
                  <a:pt x="557590" y="437884"/>
                </a:lnTo>
                <a:lnTo>
                  <a:pt x="533576" y="477207"/>
                </a:lnTo>
                <a:lnTo>
                  <a:pt x="504063" y="512175"/>
                </a:lnTo>
                <a:lnTo>
                  <a:pt x="469657" y="542171"/>
                </a:lnTo>
                <a:lnTo>
                  <a:pt x="430967" y="566577"/>
                </a:lnTo>
                <a:lnTo>
                  <a:pt x="388601" y="584775"/>
                </a:lnTo>
                <a:lnTo>
                  <a:pt x="343168" y="596147"/>
                </a:lnTo>
                <a:lnTo>
                  <a:pt x="295275" y="600075"/>
                </a:lnTo>
                <a:lnTo>
                  <a:pt x="247381" y="596147"/>
                </a:lnTo>
                <a:lnTo>
                  <a:pt x="201948" y="584775"/>
                </a:lnTo>
                <a:lnTo>
                  <a:pt x="159582" y="566577"/>
                </a:lnTo>
                <a:lnTo>
                  <a:pt x="120892" y="542171"/>
                </a:lnTo>
                <a:lnTo>
                  <a:pt x="86487" y="512175"/>
                </a:lnTo>
                <a:lnTo>
                  <a:pt x="56973" y="477207"/>
                </a:lnTo>
                <a:lnTo>
                  <a:pt x="32959" y="437884"/>
                </a:lnTo>
                <a:lnTo>
                  <a:pt x="15054" y="394826"/>
                </a:lnTo>
                <a:lnTo>
                  <a:pt x="3864" y="348650"/>
                </a:lnTo>
                <a:lnTo>
                  <a:pt x="0" y="299974"/>
                </a:lnTo>
                <a:close/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801" y="3682301"/>
            <a:ext cx="15106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25" dirty="0">
                <a:solidFill>
                  <a:srgbClr val="434343"/>
                </a:solidFill>
                <a:latin typeface="Arial"/>
                <a:cs typeface="Arial"/>
              </a:rPr>
              <a:t>Submit </a:t>
            </a:r>
            <a:r>
              <a:rPr sz="950" b="1" spc="20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950" b="1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434343"/>
                </a:solidFill>
                <a:latin typeface="Arial"/>
                <a:cs typeface="Arial"/>
              </a:rPr>
              <a:t>Application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2901" y="3949750"/>
            <a:ext cx="1421765" cy="731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10"/>
              </a:spcBef>
            </a:pPr>
            <a:r>
              <a:rPr sz="800" spc="55" dirty="0">
                <a:solidFill>
                  <a:srgbClr val="434343"/>
                </a:solidFill>
                <a:latin typeface="Trebuchet MS"/>
                <a:cs typeface="Trebuchet MS"/>
              </a:rPr>
              <a:t>Use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Presence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to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tell</a:t>
            </a:r>
            <a:r>
              <a:rPr sz="800" spc="-1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80" dirty="0">
                <a:solidFill>
                  <a:srgbClr val="434343"/>
                </a:solidFill>
                <a:latin typeface="Trebuchet MS"/>
                <a:cs typeface="Trebuchet MS"/>
              </a:rPr>
              <a:t>us</a:t>
            </a:r>
            <a:r>
              <a:rPr sz="8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45" dirty="0">
                <a:solidFill>
                  <a:srgbClr val="434343"/>
                </a:solidFill>
                <a:latin typeface="Trebuchet MS"/>
                <a:cs typeface="Trebuchet MS"/>
              </a:rPr>
              <a:t>about  </a:t>
            </a:r>
            <a:r>
              <a:rPr sz="800" spc="50" dirty="0">
                <a:solidFill>
                  <a:srgbClr val="434343"/>
                </a:solidFill>
                <a:latin typeface="Trebuchet MS"/>
                <a:cs typeface="Trebuchet MS"/>
              </a:rPr>
              <a:t>your </a:t>
            </a:r>
            <a:r>
              <a:rPr sz="800" spc="-5" dirty="0">
                <a:solidFill>
                  <a:srgbClr val="434343"/>
                </a:solidFill>
                <a:latin typeface="Trebuchet MS"/>
                <a:cs typeface="Trebuchet MS"/>
              </a:rPr>
              <a:t>grant. </a:t>
            </a:r>
            <a:r>
              <a:rPr sz="800" spc="40" dirty="0">
                <a:solidFill>
                  <a:srgbClr val="434343"/>
                </a:solidFill>
                <a:latin typeface="Trebuchet MS"/>
                <a:cs typeface="Trebuchet MS"/>
              </a:rPr>
              <a:t>Ensure </a:t>
            </a:r>
            <a:r>
              <a:rPr sz="800" spc="-5" dirty="0">
                <a:solidFill>
                  <a:srgbClr val="434343"/>
                </a:solidFill>
                <a:latin typeface="Trebuchet MS"/>
                <a:cs typeface="Trebuchet MS"/>
              </a:rPr>
              <a:t>that </a:t>
            </a: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all 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justification </a:t>
            </a:r>
            <a:r>
              <a:rPr sz="800" spc="-5" dirty="0">
                <a:solidFill>
                  <a:srgbClr val="434343"/>
                </a:solidFill>
                <a:latin typeface="Trebuchet MS"/>
                <a:cs typeface="Trebuchet MS"/>
              </a:rPr>
              <a:t>is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attached </a:t>
            </a:r>
            <a:r>
              <a:rPr sz="800" spc="35" dirty="0">
                <a:solidFill>
                  <a:srgbClr val="434343"/>
                </a:solidFill>
                <a:latin typeface="Trebuchet MS"/>
                <a:cs typeface="Trebuchet MS"/>
              </a:rPr>
              <a:t>and 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accessible,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35" dirty="0">
                <a:solidFill>
                  <a:srgbClr val="434343"/>
                </a:solidFill>
                <a:latin typeface="Trebuchet MS"/>
                <a:cs typeface="Trebuchet MS"/>
              </a:rPr>
              <a:t>and</a:t>
            </a:r>
            <a:r>
              <a:rPr sz="800" spc="-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60" dirty="0">
                <a:solidFill>
                  <a:srgbClr val="434343"/>
                </a:solidFill>
                <a:latin typeface="Trebuchet MS"/>
                <a:cs typeface="Trebuchet MS"/>
              </a:rPr>
              <a:t>be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40" dirty="0">
                <a:solidFill>
                  <a:srgbClr val="434343"/>
                </a:solidFill>
                <a:latin typeface="Trebuchet MS"/>
                <a:cs typeface="Trebuchet MS"/>
              </a:rPr>
              <a:t>sure</a:t>
            </a:r>
            <a:r>
              <a:rPr sz="8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65" dirty="0">
                <a:solidFill>
                  <a:srgbClr val="434343"/>
                </a:solidFill>
                <a:latin typeface="Trebuchet MS"/>
                <a:cs typeface="Trebuchet MS"/>
              </a:rPr>
              <a:t>you 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actually</a:t>
            </a:r>
            <a:r>
              <a:rPr sz="800" spc="-1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click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Submit!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1959" y="3193478"/>
            <a:ext cx="24320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h</a:t>
            </a:r>
            <a:r>
              <a:rPr sz="800" spc="-8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800" spc="-20" dirty="0">
                <a:solidFill>
                  <a:srgbClr val="434343"/>
                </a:solidFill>
                <a:latin typeface="Trebuchet MS"/>
                <a:cs typeface="Trebuchet MS"/>
              </a:rPr>
              <a:t>r</a:t>
            </a:r>
            <a:r>
              <a:rPr sz="800" spc="65" dirty="0">
                <a:solidFill>
                  <a:srgbClr val="434343"/>
                </a:solidFill>
                <a:latin typeface="Trebuchet MS"/>
                <a:cs typeface="Trebuchet MS"/>
              </a:rPr>
              <a:t>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19975" y="2943225"/>
            <a:ext cx="590550" cy="600075"/>
          </a:xfrm>
          <a:custGeom>
            <a:avLst/>
            <a:gdLst/>
            <a:ahLst/>
            <a:cxnLst/>
            <a:rect l="l" t="t" r="r" b="b"/>
            <a:pathLst>
              <a:path w="590550" h="600075">
                <a:moveTo>
                  <a:pt x="0" y="299974"/>
                </a:moveTo>
                <a:lnTo>
                  <a:pt x="3864" y="251331"/>
                </a:lnTo>
                <a:lnTo>
                  <a:pt x="15054" y="205183"/>
                </a:lnTo>
                <a:lnTo>
                  <a:pt x="32959" y="162146"/>
                </a:lnTo>
                <a:lnTo>
                  <a:pt x="56973" y="122840"/>
                </a:lnTo>
                <a:lnTo>
                  <a:pt x="86487" y="87883"/>
                </a:lnTo>
                <a:lnTo>
                  <a:pt x="120892" y="57895"/>
                </a:lnTo>
                <a:lnTo>
                  <a:pt x="159582" y="33494"/>
                </a:lnTo>
                <a:lnTo>
                  <a:pt x="201948" y="15298"/>
                </a:lnTo>
                <a:lnTo>
                  <a:pt x="247381" y="3927"/>
                </a:lnTo>
                <a:lnTo>
                  <a:pt x="295275" y="0"/>
                </a:lnTo>
                <a:lnTo>
                  <a:pt x="343168" y="3927"/>
                </a:lnTo>
                <a:lnTo>
                  <a:pt x="388601" y="15298"/>
                </a:lnTo>
                <a:lnTo>
                  <a:pt x="430967" y="33494"/>
                </a:lnTo>
                <a:lnTo>
                  <a:pt x="469657" y="57895"/>
                </a:lnTo>
                <a:lnTo>
                  <a:pt x="504062" y="87883"/>
                </a:lnTo>
                <a:lnTo>
                  <a:pt x="533576" y="122840"/>
                </a:lnTo>
                <a:lnTo>
                  <a:pt x="557590" y="162146"/>
                </a:lnTo>
                <a:lnTo>
                  <a:pt x="575495" y="205183"/>
                </a:lnTo>
                <a:lnTo>
                  <a:pt x="586685" y="251331"/>
                </a:lnTo>
                <a:lnTo>
                  <a:pt x="590550" y="299974"/>
                </a:lnTo>
                <a:lnTo>
                  <a:pt x="586685" y="348650"/>
                </a:lnTo>
                <a:lnTo>
                  <a:pt x="575495" y="394826"/>
                </a:lnTo>
                <a:lnTo>
                  <a:pt x="557590" y="437884"/>
                </a:lnTo>
                <a:lnTo>
                  <a:pt x="533576" y="477207"/>
                </a:lnTo>
                <a:lnTo>
                  <a:pt x="504062" y="512175"/>
                </a:lnTo>
                <a:lnTo>
                  <a:pt x="469657" y="542171"/>
                </a:lnTo>
                <a:lnTo>
                  <a:pt x="430967" y="566577"/>
                </a:lnTo>
                <a:lnTo>
                  <a:pt x="388601" y="584775"/>
                </a:lnTo>
                <a:lnTo>
                  <a:pt x="343168" y="596147"/>
                </a:lnTo>
                <a:lnTo>
                  <a:pt x="295275" y="600075"/>
                </a:lnTo>
                <a:lnTo>
                  <a:pt x="247381" y="596147"/>
                </a:lnTo>
                <a:lnTo>
                  <a:pt x="201948" y="584775"/>
                </a:lnTo>
                <a:lnTo>
                  <a:pt x="159582" y="566577"/>
                </a:lnTo>
                <a:lnTo>
                  <a:pt x="120892" y="542171"/>
                </a:lnTo>
                <a:lnTo>
                  <a:pt x="86487" y="512175"/>
                </a:lnTo>
                <a:lnTo>
                  <a:pt x="56973" y="477207"/>
                </a:lnTo>
                <a:lnTo>
                  <a:pt x="32959" y="437884"/>
                </a:lnTo>
                <a:lnTo>
                  <a:pt x="15054" y="394826"/>
                </a:lnTo>
                <a:lnTo>
                  <a:pt x="3864" y="348650"/>
                </a:lnTo>
                <a:lnTo>
                  <a:pt x="0" y="299974"/>
                </a:lnTo>
                <a:close/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11618" y="3682301"/>
            <a:ext cx="122809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434343"/>
                </a:solidFill>
                <a:latin typeface="Arial"/>
                <a:cs typeface="Arial"/>
              </a:rPr>
              <a:t>Go </a:t>
            </a:r>
            <a:r>
              <a:rPr sz="950" b="1" spc="15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sz="950" b="1" spc="20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950" b="1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50" b="1" spc="40" dirty="0">
                <a:solidFill>
                  <a:srgbClr val="434343"/>
                </a:solidFill>
                <a:latin typeface="Arial"/>
                <a:cs typeface="Arial"/>
              </a:rPr>
              <a:t>Hearing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9693" y="3949064"/>
            <a:ext cx="1552575" cy="7321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15"/>
              </a:spcBef>
            </a:pP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Plan</a:t>
            </a:r>
            <a:r>
              <a:rPr sz="8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to</a:t>
            </a:r>
            <a:r>
              <a:rPr sz="800" spc="-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have</a:t>
            </a:r>
            <a:r>
              <a:rPr sz="8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at</a:t>
            </a:r>
            <a:r>
              <a:rPr sz="8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434343"/>
                </a:solidFill>
                <a:latin typeface="Trebuchet MS"/>
                <a:cs typeface="Trebuchet MS"/>
              </a:rPr>
              <a:t>least</a:t>
            </a: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2</a:t>
            </a:r>
            <a:r>
              <a:rPr sz="800" spc="-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45" dirty="0">
                <a:solidFill>
                  <a:srgbClr val="434343"/>
                </a:solidFill>
                <a:latin typeface="Trebuchet MS"/>
                <a:cs typeface="Trebuchet MS"/>
              </a:rPr>
              <a:t>people  </a:t>
            </a:r>
            <a:r>
              <a:rPr sz="800" spc="40" dirty="0">
                <a:solidFill>
                  <a:srgbClr val="434343"/>
                </a:solidFill>
                <a:latin typeface="Trebuchet MS"/>
                <a:cs typeface="Trebuchet MS"/>
              </a:rPr>
              <a:t>from </a:t>
            </a:r>
            <a:r>
              <a:rPr sz="800" spc="50" dirty="0">
                <a:solidFill>
                  <a:srgbClr val="434343"/>
                </a:solidFill>
                <a:latin typeface="Trebuchet MS"/>
                <a:cs typeface="Trebuchet MS"/>
              </a:rPr>
              <a:t>your </a:t>
            </a:r>
            <a:r>
              <a:rPr sz="800" spc="90" dirty="0">
                <a:solidFill>
                  <a:srgbClr val="434343"/>
                </a:solidFill>
                <a:latin typeface="Trebuchet MS"/>
                <a:cs typeface="Trebuchet MS"/>
              </a:rPr>
              <a:t>RSO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attend </a:t>
            </a: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your  </a:t>
            </a:r>
            <a:r>
              <a:rPr sz="800" spc="-10" dirty="0">
                <a:solidFill>
                  <a:srgbClr val="434343"/>
                </a:solidFill>
                <a:latin typeface="Trebuchet MS"/>
                <a:cs typeface="Trebuchet MS"/>
              </a:rPr>
              <a:t>hearing.</a:t>
            </a:r>
            <a:r>
              <a:rPr sz="8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434343"/>
                </a:solidFill>
                <a:latin typeface="Trebuchet MS"/>
                <a:cs typeface="Trebuchet MS"/>
              </a:rPr>
              <a:t>This</a:t>
            </a:r>
            <a:r>
              <a:rPr sz="800" spc="-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434343"/>
                </a:solidFill>
                <a:latin typeface="Trebuchet MS"/>
                <a:cs typeface="Trebuchet MS"/>
              </a:rPr>
              <a:t>is</a:t>
            </a:r>
            <a:r>
              <a:rPr sz="800" spc="-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important</a:t>
            </a:r>
            <a:r>
              <a:rPr sz="800" spc="-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for</a:t>
            </a:r>
            <a:r>
              <a:rPr sz="800" spc="-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the  </a:t>
            </a:r>
            <a:r>
              <a:rPr sz="800" spc="25" dirty="0">
                <a:solidFill>
                  <a:srgbClr val="434343"/>
                </a:solidFill>
                <a:latin typeface="Trebuchet MS"/>
                <a:cs typeface="Trebuchet MS"/>
              </a:rPr>
              <a:t>committee </a:t>
            </a:r>
            <a:r>
              <a:rPr sz="800" spc="20" dirty="0">
                <a:solidFill>
                  <a:srgbClr val="434343"/>
                </a:solidFill>
                <a:latin typeface="Trebuchet MS"/>
                <a:cs typeface="Trebuchet MS"/>
              </a:rPr>
              <a:t>to </a:t>
            </a:r>
            <a:r>
              <a:rPr sz="800" spc="35" dirty="0">
                <a:solidFill>
                  <a:srgbClr val="434343"/>
                </a:solidFill>
                <a:latin typeface="Trebuchet MS"/>
                <a:cs typeface="Trebuchet MS"/>
              </a:rPr>
              <a:t>ask </a:t>
            </a:r>
            <a:r>
              <a:rPr sz="800" spc="50" dirty="0">
                <a:solidFill>
                  <a:srgbClr val="434343"/>
                </a:solidFill>
                <a:latin typeface="Trebuchet MS"/>
                <a:cs typeface="Trebuchet MS"/>
              </a:rPr>
              <a:t>your </a:t>
            </a:r>
            <a:r>
              <a:rPr sz="800" spc="90" dirty="0">
                <a:solidFill>
                  <a:srgbClr val="434343"/>
                </a:solidFill>
                <a:latin typeface="Trebuchet MS"/>
                <a:cs typeface="Trebuchet MS"/>
              </a:rPr>
              <a:t>RSO  </a:t>
            </a:r>
            <a:r>
              <a:rPr sz="800" spc="10" dirty="0">
                <a:solidFill>
                  <a:srgbClr val="434343"/>
                </a:solidFill>
                <a:latin typeface="Trebuchet MS"/>
                <a:cs typeface="Trebuchet MS"/>
              </a:rPr>
              <a:t>questions.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5080" y="3193478"/>
            <a:ext cx="1943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30" dirty="0">
                <a:solidFill>
                  <a:srgbClr val="434343"/>
                </a:solidFill>
                <a:latin typeface="Trebuchet MS"/>
                <a:cs typeface="Trebuchet MS"/>
              </a:rPr>
              <a:t>la</a:t>
            </a:r>
            <a:r>
              <a:rPr sz="800" dirty="0">
                <a:solidFill>
                  <a:srgbClr val="434343"/>
                </a:solidFill>
                <a:latin typeface="Trebuchet MS"/>
                <a:cs typeface="Trebuchet MS"/>
              </a:rPr>
              <a:t>s</a:t>
            </a:r>
            <a:r>
              <a:rPr sz="800" spc="-4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33875" y="333375"/>
            <a:ext cx="4610100" cy="2943225"/>
            <a:chOff x="4333875" y="333375"/>
            <a:chExt cx="4610100" cy="2943225"/>
          </a:xfrm>
        </p:grpSpPr>
        <p:sp>
          <p:nvSpPr>
            <p:cNvPr id="22" name="object 22"/>
            <p:cNvSpPr/>
            <p:nvPr/>
          </p:nvSpPr>
          <p:spPr>
            <a:xfrm>
              <a:off x="4333875" y="3238500"/>
              <a:ext cx="2676525" cy="38100"/>
            </a:xfrm>
            <a:custGeom>
              <a:avLst/>
              <a:gdLst/>
              <a:ahLst/>
              <a:cxnLst/>
              <a:rect l="l" t="t" r="r" b="b"/>
              <a:pathLst>
                <a:path w="2676525" h="38100">
                  <a:moveTo>
                    <a:pt x="600075" y="19050"/>
                  </a:moveTo>
                  <a:lnTo>
                    <a:pt x="598576" y="11633"/>
                  </a:lnTo>
                  <a:lnTo>
                    <a:pt x="594499" y="5575"/>
                  </a:lnTo>
                  <a:lnTo>
                    <a:pt x="588441" y="1498"/>
                  </a:lnTo>
                  <a:lnTo>
                    <a:pt x="581025" y="0"/>
                  </a:lnTo>
                  <a:lnTo>
                    <a:pt x="19050" y="0"/>
                  </a:lnTo>
                  <a:lnTo>
                    <a:pt x="11620" y="1498"/>
                  </a:lnTo>
                  <a:lnTo>
                    <a:pt x="5562" y="5575"/>
                  </a:lnTo>
                  <a:lnTo>
                    <a:pt x="1485" y="11633"/>
                  </a:lnTo>
                  <a:lnTo>
                    <a:pt x="0" y="19050"/>
                  </a:lnTo>
                  <a:lnTo>
                    <a:pt x="1485" y="26479"/>
                  </a:lnTo>
                  <a:lnTo>
                    <a:pt x="5562" y="32537"/>
                  </a:lnTo>
                  <a:lnTo>
                    <a:pt x="11620" y="36614"/>
                  </a:lnTo>
                  <a:lnTo>
                    <a:pt x="19050" y="38100"/>
                  </a:lnTo>
                  <a:lnTo>
                    <a:pt x="581025" y="38100"/>
                  </a:lnTo>
                  <a:lnTo>
                    <a:pt x="588441" y="36614"/>
                  </a:lnTo>
                  <a:lnTo>
                    <a:pt x="594499" y="32537"/>
                  </a:lnTo>
                  <a:lnTo>
                    <a:pt x="598576" y="26479"/>
                  </a:lnTo>
                  <a:lnTo>
                    <a:pt x="600075" y="19050"/>
                  </a:lnTo>
                  <a:close/>
                </a:path>
                <a:path w="2676525" h="38100">
                  <a:moveTo>
                    <a:pt x="2676525" y="19050"/>
                  </a:moveTo>
                  <a:lnTo>
                    <a:pt x="2675026" y="11633"/>
                  </a:lnTo>
                  <a:lnTo>
                    <a:pt x="2670949" y="5575"/>
                  </a:lnTo>
                  <a:lnTo>
                    <a:pt x="2664891" y="1498"/>
                  </a:lnTo>
                  <a:lnTo>
                    <a:pt x="2657475" y="0"/>
                  </a:lnTo>
                  <a:lnTo>
                    <a:pt x="2105025" y="0"/>
                  </a:lnTo>
                  <a:lnTo>
                    <a:pt x="2097595" y="1498"/>
                  </a:lnTo>
                  <a:lnTo>
                    <a:pt x="2091537" y="5575"/>
                  </a:lnTo>
                  <a:lnTo>
                    <a:pt x="2087460" y="11633"/>
                  </a:lnTo>
                  <a:lnTo>
                    <a:pt x="2085975" y="19050"/>
                  </a:lnTo>
                  <a:lnTo>
                    <a:pt x="2087460" y="26479"/>
                  </a:lnTo>
                  <a:lnTo>
                    <a:pt x="2091537" y="32537"/>
                  </a:lnTo>
                  <a:lnTo>
                    <a:pt x="2097595" y="36614"/>
                  </a:lnTo>
                  <a:lnTo>
                    <a:pt x="2105025" y="38100"/>
                  </a:lnTo>
                  <a:lnTo>
                    <a:pt x="2657475" y="38100"/>
                  </a:lnTo>
                  <a:lnTo>
                    <a:pt x="2664891" y="36614"/>
                  </a:lnTo>
                  <a:lnTo>
                    <a:pt x="2670949" y="32537"/>
                  </a:lnTo>
                  <a:lnTo>
                    <a:pt x="2675026" y="26479"/>
                  </a:lnTo>
                  <a:lnTo>
                    <a:pt x="2676525" y="1905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2900" y="333374"/>
              <a:ext cx="981075" cy="714375"/>
            </a:xfrm>
            <a:custGeom>
              <a:avLst/>
              <a:gdLst/>
              <a:ahLst/>
              <a:cxnLst/>
              <a:rect l="l" t="t" r="r" b="b"/>
              <a:pathLst>
                <a:path w="981075" h="714375">
                  <a:moveTo>
                    <a:pt x="666750" y="310642"/>
                  </a:moveTo>
                  <a:lnTo>
                    <a:pt x="665607" y="304800"/>
                  </a:lnTo>
                  <a:lnTo>
                    <a:pt x="664337" y="297942"/>
                  </a:lnTo>
                  <a:lnTo>
                    <a:pt x="660908" y="293243"/>
                  </a:lnTo>
                  <a:lnTo>
                    <a:pt x="566674" y="268859"/>
                  </a:lnTo>
                  <a:lnTo>
                    <a:pt x="563245" y="254889"/>
                  </a:lnTo>
                  <a:lnTo>
                    <a:pt x="557276" y="240919"/>
                  </a:lnTo>
                  <a:lnTo>
                    <a:pt x="551561" y="226949"/>
                  </a:lnTo>
                  <a:lnTo>
                    <a:pt x="550240" y="224536"/>
                  </a:lnTo>
                  <a:lnTo>
                    <a:pt x="544576" y="214122"/>
                  </a:lnTo>
                  <a:lnTo>
                    <a:pt x="587629" y="159385"/>
                  </a:lnTo>
                  <a:lnTo>
                    <a:pt x="591058" y="154813"/>
                  </a:lnTo>
                  <a:lnTo>
                    <a:pt x="593471" y="148971"/>
                  </a:lnTo>
                  <a:lnTo>
                    <a:pt x="594614" y="143129"/>
                  </a:lnTo>
                  <a:lnTo>
                    <a:pt x="594614" y="136144"/>
                  </a:lnTo>
                  <a:lnTo>
                    <a:pt x="593471" y="130302"/>
                  </a:lnTo>
                  <a:lnTo>
                    <a:pt x="592201" y="124587"/>
                  </a:lnTo>
                  <a:lnTo>
                    <a:pt x="590804" y="122174"/>
                  </a:lnTo>
                  <a:lnTo>
                    <a:pt x="588772" y="118618"/>
                  </a:lnTo>
                  <a:lnTo>
                    <a:pt x="552704" y="81407"/>
                  </a:lnTo>
                  <a:lnTo>
                    <a:pt x="536448" y="72136"/>
                  </a:lnTo>
                  <a:lnTo>
                    <a:pt x="523621" y="72136"/>
                  </a:lnTo>
                  <a:lnTo>
                    <a:pt x="517779" y="73279"/>
                  </a:lnTo>
                  <a:lnTo>
                    <a:pt x="511937" y="75692"/>
                  </a:lnTo>
                  <a:lnTo>
                    <a:pt x="507365" y="79121"/>
                  </a:lnTo>
                  <a:lnTo>
                    <a:pt x="452628" y="122174"/>
                  </a:lnTo>
                  <a:lnTo>
                    <a:pt x="440944" y="115824"/>
                  </a:lnTo>
                  <a:lnTo>
                    <a:pt x="440944" y="323469"/>
                  </a:lnTo>
                  <a:lnTo>
                    <a:pt x="440944" y="344424"/>
                  </a:lnTo>
                  <a:lnTo>
                    <a:pt x="439801" y="353695"/>
                  </a:lnTo>
                  <a:lnTo>
                    <a:pt x="417703" y="402590"/>
                  </a:lnTo>
                  <a:lnTo>
                    <a:pt x="383921" y="429387"/>
                  </a:lnTo>
                  <a:lnTo>
                    <a:pt x="343281" y="441071"/>
                  </a:lnTo>
                  <a:lnTo>
                    <a:pt x="332740" y="442214"/>
                  </a:lnTo>
                  <a:lnTo>
                    <a:pt x="322326" y="441071"/>
                  </a:lnTo>
                  <a:lnTo>
                    <a:pt x="273431" y="424688"/>
                  </a:lnTo>
                  <a:lnTo>
                    <a:pt x="242062" y="393319"/>
                  </a:lnTo>
                  <a:lnTo>
                    <a:pt x="226949" y="353695"/>
                  </a:lnTo>
                  <a:lnTo>
                    <a:pt x="224536" y="344424"/>
                  </a:lnTo>
                  <a:lnTo>
                    <a:pt x="224536" y="323469"/>
                  </a:lnTo>
                  <a:lnTo>
                    <a:pt x="226949" y="313055"/>
                  </a:lnTo>
                  <a:lnTo>
                    <a:pt x="229235" y="302514"/>
                  </a:lnTo>
                  <a:lnTo>
                    <a:pt x="256032" y="257175"/>
                  </a:lnTo>
                  <a:lnTo>
                    <a:pt x="292100" y="232791"/>
                  </a:lnTo>
                  <a:lnTo>
                    <a:pt x="332740" y="224536"/>
                  </a:lnTo>
                  <a:lnTo>
                    <a:pt x="343281" y="225679"/>
                  </a:lnTo>
                  <a:lnTo>
                    <a:pt x="383921" y="237363"/>
                  </a:lnTo>
                  <a:lnTo>
                    <a:pt x="417703" y="265303"/>
                  </a:lnTo>
                  <a:lnTo>
                    <a:pt x="437515" y="302514"/>
                  </a:lnTo>
                  <a:lnTo>
                    <a:pt x="440944" y="323469"/>
                  </a:lnTo>
                  <a:lnTo>
                    <a:pt x="440944" y="115824"/>
                  </a:lnTo>
                  <a:lnTo>
                    <a:pt x="439801" y="115189"/>
                  </a:lnTo>
                  <a:lnTo>
                    <a:pt x="411988" y="103632"/>
                  </a:lnTo>
                  <a:lnTo>
                    <a:pt x="397891" y="98933"/>
                  </a:lnTo>
                  <a:lnTo>
                    <a:pt x="389890" y="30226"/>
                  </a:lnTo>
                  <a:lnTo>
                    <a:pt x="388620" y="24384"/>
                  </a:lnTo>
                  <a:lnTo>
                    <a:pt x="386334" y="18669"/>
                  </a:lnTo>
                  <a:lnTo>
                    <a:pt x="379349" y="9398"/>
                  </a:lnTo>
                  <a:lnTo>
                    <a:pt x="373507" y="5842"/>
                  </a:lnTo>
                  <a:lnTo>
                    <a:pt x="368808" y="2286"/>
                  </a:lnTo>
                  <a:lnTo>
                    <a:pt x="361823" y="1143"/>
                  </a:lnTo>
                  <a:lnTo>
                    <a:pt x="356108" y="0"/>
                  </a:lnTo>
                  <a:lnTo>
                    <a:pt x="309499" y="0"/>
                  </a:lnTo>
                  <a:lnTo>
                    <a:pt x="276860" y="24384"/>
                  </a:lnTo>
                  <a:lnTo>
                    <a:pt x="267589" y="98933"/>
                  </a:lnTo>
                  <a:lnTo>
                    <a:pt x="253619" y="103632"/>
                  </a:lnTo>
                  <a:lnTo>
                    <a:pt x="239776" y="109347"/>
                  </a:lnTo>
                  <a:lnTo>
                    <a:pt x="226949" y="115189"/>
                  </a:lnTo>
                  <a:lnTo>
                    <a:pt x="214122" y="122174"/>
                  </a:lnTo>
                  <a:lnTo>
                    <a:pt x="159385" y="79121"/>
                  </a:lnTo>
                  <a:lnTo>
                    <a:pt x="153670" y="75692"/>
                  </a:lnTo>
                  <a:lnTo>
                    <a:pt x="147828" y="73279"/>
                  </a:lnTo>
                  <a:lnTo>
                    <a:pt x="141986" y="72136"/>
                  </a:lnTo>
                  <a:lnTo>
                    <a:pt x="130302" y="72136"/>
                  </a:lnTo>
                  <a:lnTo>
                    <a:pt x="123444" y="74422"/>
                  </a:lnTo>
                  <a:lnTo>
                    <a:pt x="118745" y="77978"/>
                  </a:lnTo>
                  <a:lnTo>
                    <a:pt x="114046" y="81407"/>
                  </a:lnTo>
                  <a:lnTo>
                    <a:pt x="76835" y="118618"/>
                  </a:lnTo>
                  <a:lnTo>
                    <a:pt x="74549" y="124587"/>
                  </a:lnTo>
                  <a:lnTo>
                    <a:pt x="72136" y="130302"/>
                  </a:lnTo>
                  <a:lnTo>
                    <a:pt x="70993" y="136144"/>
                  </a:lnTo>
                  <a:lnTo>
                    <a:pt x="70993" y="143129"/>
                  </a:lnTo>
                  <a:lnTo>
                    <a:pt x="72136" y="148971"/>
                  </a:lnTo>
                  <a:lnTo>
                    <a:pt x="74549" y="154813"/>
                  </a:lnTo>
                  <a:lnTo>
                    <a:pt x="77978" y="159385"/>
                  </a:lnTo>
                  <a:lnTo>
                    <a:pt x="121031" y="214122"/>
                  </a:lnTo>
                  <a:lnTo>
                    <a:pt x="114046" y="226949"/>
                  </a:lnTo>
                  <a:lnTo>
                    <a:pt x="108204" y="240919"/>
                  </a:lnTo>
                  <a:lnTo>
                    <a:pt x="103505" y="254889"/>
                  </a:lnTo>
                  <a:lnTo>
                    <a:pt x="98933" y="268859"/>
                  </a:lnTo>
                  <a:lnTo>
                    <a:pt x="30353" y="275844"/>
                  </a:lnTo>
                  <a:lnTo>
                    <a:pt x="0" y="304800"/>
                  </a:lnTo>
                  <a:lnTo>
                    <a:pt x="0" y="363093"/>
                  </a:lnTo>
                  <a:lnTo>
                    <a:pt x="2413" y="368808"/>
                  </a:lnTo>
                  <a:lnTo>
                    <a:pt x="4699" y="374650"/>
                  </a:lnTo>
                  <a:lnTo>
                    <a:pt x="98933" y="399034"/>
                  </a:lnTo>
                  <a:lnTo>
                    <a:pt x="103505" y="413004"/>
                  </a:lnTo>
                  <a:lnTo>
                    <a:pt x="108204" y="425831"/>
                  </a:lnTo>
                  <a:lnTo>
                    <a:pt x="114046" y="439801"/>
                  </a:lnTo>
                  <a:lnTo>
                    <a:pt x="121031" y="452628"/>
                  </a:lnTo>
                  <a:lnTo>
                    <a:pt x="77978" y="507365"/>
                  </a:lnTo>
                  <a:lnTo>
                    <a:pt x="74549" y="513207"/>
                  </a:lnTo>
                  <a:lnTo>
                    <a:pt x="72136" y="518922"/>
                  </a:lnTo>
                  <a:lnTo>
                    <a:pt x="70993" y="524764"/>
                  </a:lnTo>
                  <a:lnTo>
                    <a:pt x="70993" y="530606"/>
                  </a:lnTo>
                  <a:lnTo>
                    <a:pt x="72136" y="536448"/>
                  </a:lnTo>
                  <a:lnTo>
                    <a:pt x="74549" y="542163"/>
                  </a:lnTo>
                  <a:lnTo>
                    <a:pt x="76835" y="548132"/>
                  </a:lnTo>
                  <a:lnTo>
                    <a:pt x="114046" y="585343"/>
                  </a:lnTo>
                  <a:lnTo>
                    <a:pt x="136144" y="595757"/>
                  </a:lnTo>
                  <a:lnTo>
                    <a:pt x="141986" y="595757"/>
                  </a:lnTo>
                  <a:lnTo>
                    <a:pt x="147828" y="593471"/>
                  </a:lnTo>
                  <a:lnTo>
                    <a:pt x="153670" y="591058"/>
                  </a:lnTo>
                  <a:lnTo>
                    <a:pt x="159385" y="588772"/>
                  </a:lnTo>
                  <a:lnTo>
                    <a:pt x="214122" y="545719"/>
                  </a:lnTo>
                  <a:lnTo>
                    <a:pt x="226949" y="551561"/>
                  </a:lnTo>
                  <a:lnTo>
                    <a:pt x="239776" y="558546"/>
                  </a:lnTo>
                  <a:lnTo>
                    <a:pt x="267589" y="567817"/>
                  </a:lnTo>
                  <a:lnTo>
                    <a:pt x="275717" y="636524"/>
                  </a:lnTo>
                  <a:lnTo>
                    <a:pt x="303657" y="666750"/>
                  </a:lnTo>
                  <a:lnTo>
                    <a:pt x="361823" y="666750"/>
                  </a:lnTo>
                  <a:lnTo>
                    <a:pt x="389890" y="636524"/>
                  </a:lnTo>
                  <a:lnTo>
                    <a:pt x="397891" y="567817"/>
                  </a:lnTo>
                  <a:lnTo>
                    <a:pt x="425831" y="558546"/>
                  </a:lnTo>
                  <a:lnTo>
                    <a:pt x="439801" y="551561"/>
                  </a:lnTo>
                  <a:lnTo>
                    <a:pt x="452628" y="545719"/>
                  </a:lnTo>
                  <a:lnTo>
                    <a:pt x="507365" y="588772"/>
                  </a:lnTo>
                  <a:lnTo>
                    <a:pt x="511937" y="591058"/>
                  </a:lnTo>
                  <a:lnTo>
                    <a:pt x="517779" y="593471"/>
                  </a:lnTo>
                  <a:lnTo>
                    <a:pt x="523621" y="595757"/>
                  </a:lnTo>
                  <a:lnTo>
                    <a:pt x="530606" y="595757"/>
                  </a:lnTo>
                  <a:lnTo>
                    <a:pt x="585343" y="552704"/>
                  </a:lnTo>
                  <a:lnTo>
                    <a:pt x="590156" y="545719"/>
                  </a:lnTo>
                  <a:lnTo>
                    <a:pt x="592201" y="542163"/>
                  </a:lnTo>
                  <a:lnTo>
                    <a:pt x="593471" y="536448"/>
                  </a:lnTo>
                  <a:lnTo>
                    <a:pt x="594614" y="530606"/>
                  </a:lnTo>
                  <a:lnTo>
                    <a:pt x="594614" y="524764"/>
                  </a:lnTo>
                  <a:lnTo>
                    <a:pt x="593471" y="518922"/>
                  </a:lnTo>
                  <a:lnTo>
                    <a:pt x="591058" y="513207"/>
                  </a:lnTo>
                  <a:lnTo>
                    <a:pt x="587629" y="507365"/>
                  </a:lnTo>
                  <a:lnTo>
                    <a:pt x="544576" y="452628"/>
                  </a:lnTo>
                  <a:lnTo>
                    <a:pt x="550240" y="442214"/>
                  </a:lnTo>
                  <a:lnTo>
                    <a:pt x="551561" y="439801"/>
                  </a:lnTo>
                  <a:lnTo>
                    <a:pt x="557276" y="425831"/>
                  </a:lnTo>
                  <a:lnTo>
                    <a:pt x="563245" y="413004"/>
                  </a:lnTo>
                  <a:lnTo>
                    <a:pt x="566674" y="399034"/>
                  </a:lnTo>
                  <a:lnTo>
                    <a:pt x="636397" y="390906"/>
                  </a:lnTo>
                  <a:lnTo>
                    <a:pt x="642239" y="389763"/>
                  </a:lnTo>
                  <a:lnTo>
                    <a:pt x="666750" y="356108"/>
                  </a:lnTo>
                  <a:lnTo>
                    <a:pt x="666750" y="310642"/>
                  </a:lnTo>
                  <a:close/>
                </a:path>
                <a:path w="981075" h="714375">
                  <a:moveTo>
                    <a:pt x="981075" y="480822"/>
                  </a:moveTo>
                  <a:lnTo>
                    <a:pt x="971677" y="455803"/>
                  </a:lnTo>
                  <a:lnTo>
                    <a:pt x="971257" y="454533"/>
                  </a:lnTo>
                  <a:lnTo>
                    <a:pt x="970534" y="452247"/>
                  </a:lnTo>
                  <a:lnTo>
                    <a:pt x="968248" y="449961"/>
                  </a:lnTo>
                  <a:lnTo>
                    <a:pt x="962406" y="445516"/>
                  </a:lnTo>
                  <a:lnTo>
                    <a:pt x="956437" y="443230"/>
                  </a:lnTo>
                  <a:lnTo>
                    <a:pt x="948309" y="443230"/>
                  </a:lnTo>
                  <a:lnTo>
                    <a:pt x="894588" y="454533"/>
                  </a:lnTo>
                  <a:lnTo>
                    <a:pt x="891184" y="449961"/>
                  </a:lnTo>
                  <a:lnTo>
                    <a:pt x="888746" y="446659"/>
                  </a:lnTo>
                  <a:lnTo>
                    <a:pt x="882916" y="440944"/>
                  </a:lnTo>
                  <a:lnTo>
                    <a:pt x="881761" y="439801"/>
                  </a:lnTo>
                  <a:lnTo>
                    <a:pt x="894651" y="404368"/>
                  </a:lnTo>
                  <a:lnTo>
                    <a:pt x="900430" y="388493"/>
                  </a:lnTo>
                  <a:lnTo>
                    <a:pt x="901573" y="385064"/>
                  </a:lnTo>
                  <a:lnTo>
                    <a:pt x="901573" y="381635"/>
                  </a:lnTo>
                  <a:lnTo>
                    <a:pt x="900430" y="374777"/>
                  </a:lnTo>
                  <a:lnTo>
                    <a:pt x="895731" y="369062"/>
                  </a:lnTo>
                  <a:lnTo>
                    <a:pt x="893445" y="365760"/>
                  </a:lnTo>
                  <a:lnTo>
                    <a:pt x="891032" y="364617"/>
                  </a:lnTo>
                  <a:lnTo>
                    <a:pt x="871220" y="354457"/>
                  </a:lnTo>
                  <a:lnTo>
                    <a:pt x="871220" y="526415"/>
                  </a:lnTo>
                  <a:lnTo>
                    <a:pt x="871220" y="533146"/>
                  </a:lnTo>
                  <a:lnTo>
                    <a:pt x="868934" y="549148"/>
                  </a:lnTo>
                  <a:lnTo>
                    <a:pt x="866521" y="556006"/>
                  </a:lnTo>
                  <a:lnTo>
                    <a:pt x="863092" y="564007"/>
                  </a:lnTo>
                  <a:lnTo>
                    <a:pt x="858393" y="570738"/>
                  </a:lnTo>
                  <a:lnTo>
                    <a:pt x="853694" y="576453"/>
                  </a:lnTo>
                  <a:lnTo>
                    <a:pt x="848995" y="583311"/>
                  </a:lnTo>
                  <a:lnTo>
                    <a:pt x="809244" y="605028"/>
                  </a:lnTo>
                  <a:lnTo>
                    <a:pt x="801116" y="606044"/>
                  </a:lnTo>
                  <a:lnTo>
                    <a:pt x="794131" y="607314"/>
                  </a:lnTo>
                  <a:lnTo>
                    <a:pt x="785876" y="606044"/>
                  </a:lnTo>
                  <a:lnTo>
                    <a:pt x="777748" y="606044"/>
                  </a:lnTo>
                  <a:lnTo>
                    <a:pt x="770636" y="603885"/>
                  </a:lnTo>
                  <a:lnTo>
                    <a:pt x="735584" y="584454"/>
                  </a:lnTo>
                  <a:lnTo>
                    <a:pt x="729742" y="579882"/>
                  </a:lnTo>
                  <a:lnTo>
                    <a:pt x="713486" y="545719"/>
                  </a:lnTo>
                  <a:lnTo>
                    <a:pt x="711073" y="538861"/>
                  </a:lnTo>
                  <a:lnTo>
                    <a:pt x="711073" y="524129"/>
                  </a:lnTo>
                  <a:lnTo>
                    <a:pt x="712216" y="516128"/>
                  </a:lnTo>
                  <a:lnTo>
                    <a:pt x="728599" y="480822"/>
                  </a:lnTo>
                  <a:lnTo>
                    <a:pt x="733298" y="473964"/>
                  </a:lnTo>
                  <a:lnTo>
                    <a:pt x="773049" y="452247"/>
                  </a:lnTo>
                  <a:lnTo>
                    <a:pt x="781177" y="451231"/>
                  </a:lnTo>
                  <a:lnTo>
                    <a:pt x="788289" y="449961"/>
                  </a:lnTo>
                  <a:lnTo>
                    <a:pt x="796417" y="451231"/>
                  </a:lnTo>
                  <a:lnTo>
                    <a:pt x="804545" y="451231"/>
                  </a:lnTo>
                  <a:lnTo>
                    <a:pt x="811657" y="453517"/>
                  </a:lnTo>
                  <a:lnTo>
                    <a:pt x="846709" y="472821"/>
                  </a:lnTo>
                  <a:lnTo>
                    <a:pt x="852551" y="477393"/>
                  </a:lnTo>
                  <a:lnTo>
                    <a:pt x="868934" y="511556"/>
                  </a:lnTo>
                  <a:lnTo>
                    <a:pt x="870077" y="518414"/>
                  </a:lnTo>
                  <a:lnTo>
                    <a:pt x="871220" y="526415"/>
                  </a:lnTo>
                  <a:lnTo>
                    <a:pt x="871220" y="354457"/>
                  </a:lnTo>
                  <a:lnTo>
                    <a:pt x="866521" y="352044"/>
                  </a:lnTo>
                  <a:lnTo>
                    <a:pt x="863092" y="350901"/>
                  </a:lnTo>
                  <a:lnTo>
                    <a:pt x="852551" y="350901"/>
                  </a:lnTo>
                  <a:lnTo>
                    <a:pt x="845439" y="354330"/>
                  </a:lnTo>
                  <a:lnTo>
                    <a:pt x="840867" y="358902"/>
                  </a:lnTo>
                  <a:lnTo>
                    <a:pt x="810514" y="404368"/>
                  </a:lnTo>
                  <a:lnTo>
                    <a:pt x="799973" y="403352"/>
                  </a:lnTo>
                  <a:lnTo>
                    <a:pt x="790575" y="403352"/>
                  </a:lnTo>
                  <a:lnTo>
                    <a:pt x="767207" y="354330"/>
                  </a:lnTo>
                  <a:lnTo>
                    <a:pt x="764921" y="350901"/>
                  </a:lnTo>
                  <a:lnTo>
                    <a:pt x="762508" y="348615"/>
                  </a:lnTo>
                  <a:lnTo>
                    <a:pt x="756666" y="345186"/>
                  </a:lnTo>
                  <a:lnTo>
                    <a:pt x="749681" y="342900"/>
                  </a:lnTo>
                  <a:lnTo>
                    <a:pt x="746125" y="342900"/>
                  </a:lnTo>
                  <a:lnTo>
                    <a:pt x="742696" y="344043"/>
                  </a:lnTo>
                  <a:lnTo>
                    <a:pt x="716915" y="352044"/>
                  </a:lnTo>
                  <a:lnTo>
                    <a:pt x="713486" y="353187"/>
                  </a:lnTo>
                  <a:lnTo>
                    <a:pt x="709930" y="355473"/>
                  </a:lnTo>
                  <a:lnTo>
                    <a:pt x="705231" y="361188"/>
                  </a:lnTo>
                  <a:lnTo>
                    <a:pt x="702945" y="368046"/>
                  </a:lnTo>
                  <a:lnTo>
                    <a:pt x="702945" y="374777"/>
                  </a:lnTo>
                  <a:lnTo>
                    <a:pt x="714629" y="428371"/>
                  </a:lnTo>
                  <a:lnTo>
                    <a:pt x="706501" y="434086"/>
                  </a:lnTo>
                  <a:lnTo>
                    <a:pt x="699389" y="440944"/>
                  </a:lnTo>
                  <a:lnTo>
                    <a:pt x="647954" y="421513"/>
                  </a:lnTo>
                  <a:lnTo>
                    <a:pt x="644525" y="421513"/>
                  </a:lnTo>
                  <a:lnTo>
                    <a:pt x="610616" y="454533"/>
                  </a:lnTo>
                  <a:lnTo>
                    <a:pt x="609473" y="457962"/>
                  </a:lnTo>
                  <a:lnTo>
                    <a:pt x="608203" y="461391"/>
                  </a:lnTo>
                  <a:lnTo>
                    <a:pt x="609473" y="469392"/>
                  </a:lnTo>
                  <a:lnTo>
                    <a:pt x="611759" y="475107"/>
                  </a:lnTo>
                  <a:lnTo>
                    <a:pt x="614045" y="478536"/>
                  </a:lnTo>
                  <a:lnTo>
                    <a:pt x="664337" y="510413"/>
                  </a:lnTo>
                  <a:lnTo>
                    <a:pt x="663194" y="519557"/>
                  </a:lnTo>
                  <a:lnTo>
                    <a:pt x="662051" y="529717"/>
                  </a:lnTo>
                  <a:lnTo>
                    <a:pt x="611759" y="552577"/>
                  </a:lnTo>
                  <a:lnTo>
                    <a:pt x="609473" y="553720"/>
                  </a:lnTo>
                  <a:lnTo>
                    <a:pt x="605917" y="556006"/>
                  </a:lnTo>
                  <a:lnTo>
                    <a:pt x="602361" y="562864"/>
                  </a:lnTo>
                  <a:lnTo>
                    <a:pt x="600075" y="569722"/>
                  </a:lnTo>
                  <a:lnTo>
                    <a:pt x="601218" y="573024"/>
                  </a:lnTo>
                  <a:lnTo>
                    <a:pt x="601218" y="576453"/>
                  </a:lnTo>
                  <a:lnTo>
                    <a:pt x="618744" y="611759"/>
                  </a:lnTo>
                  <a:lnTo>
                    <a:pt x="625856" y="614045"/>
                  </a:lnTo>
                  <a:lnTo>
                    <a:pt x="632841" y="614045"/>
                  </a:lnTo>
                  <a:lnTo>
                    <a:pt x="687705" y="602742"/>
                  </a:lnTo>
                  <a:lnTo>
                    <a:pt x="693547" y="610616"/>
                  </a:lnTo>
                  <a:lnTo>
                    <a:pt x="700659" y="617474"/>
                  </a:lnTo>
                  <a:lnTo>
                    <a:pt x="681863" y="668782"/>
                  </a:lnTo>
                  <a:lnTo>
                    <a:pt x="680720" y="672211"/>
                  </a:lnTo>
                  <a:lnTo>
                    <a:pt x="680720" y="675640"/>
                  </a:lnTo>
                  <a:lnTo>
                    <a:pt x="681863" y="682498"/>
                  </a:lnTo>
                  <a:lnTo>
                    <a:pt x="685419" y="688213"/>
                  </a:lnTo>
                  <a:lnTo>
                    <a:pt x="688975" y="690499"/>
                  </a:lnTo>
                  <a:lnTo>
                    <a:pt x="691261" y="692785"/>
                  </a:lnTo>
                  <a:lnTo>
                    <a:pt x="715772" y="704088"/>
                  </a:lnTo>
                  <a:lnTo>
                    <a:pt x="719328" y="706374"/>
                  </a:lnTo>
                  <a:lnTo>
                    <a:pt x="729742" y="706374"/>
                  </a:lnTo>
                  <a:lnTo>
                    <a:pt x="736854" y="702945"/>
                  </a:lnTo>
                  <a:lnTo>
                    <a:pt x="739140" y="700659"/>
                  </a:lnTo>
                  <a:lnTo>
                    <a:pt x="741553" y="698373"/>
                  </a:lnTo>
                  <a:lnTo>
                    <a:pt x="771906" y="652780"/>
                  </a:lnTo>
                  <a:lnTo>
                    <a:pt x="782320" y="653923"/>
                  </a:lnTo>
                  <a:lnTo>
                    <a:pt x="791718" y="653923"/>
                  </a:lnTo>
                  <a:lnTo>
                    <a:pt x="815086" y="702945"/>
                  </a:lnTo>
                  <a:lnTo>
                    <a:pt x="832612" y="714375"/>
                  </a:lnTo>
                  <a:lnTo>
                    <a:pt x="836168" y="714375"/>
                  </a:lnTo>
                  <a:lnTo>
                    <a:pt x="839597" y="713232"/>
                  </a:lnTo>
                  <a:lnTo>
                    <a:pt x="865378" y="705231"/>
                  </a:lnTo>
                  <a:lnTo>
                    <a:pt x="868934" y="704088"/>
                  </a:lnTo>
                  <a:lnTo>
                    <a:pt x="871220" y="701802"/>
                  </a:lnTo>
                  <a:lnTo>
                    <a:pt x="875919" y="696087"/>
                  </a:lnTo>
                  <a:lnTo>
                    <a:pt x="879348" y="689229"/>
                  </a:lnTo>
                  <a:lnTo>
                    <a:pt x="879348" y="682498"/>
                  </a:lnTo>
                  <a:lnTo>
                    <a:pt x="872858" y="652780"/>
                  </a:lnTo>
                  <a:lnTo>
                    <a:pt x="867664" y="628904"/>
                  </a:lnTo>
                  <a:lnTo>
                    <a:pt x="874776" y="623189"/>
                  </a:lnTo>
                  <a:lnTo>
                    <a:pt x="882904" y="616331"/>
                  </a:lnTo>
                  <a:lnTo>
                    <a:pt x="934339" y="635762"/>
                  </a:lnTo>
                  <a:lnTo>
                    <a:pt x="937768" y="635762"/>
                  </a:lnTo>
                  <a:lnTo>
                    <a:pt x="941324" y="636905"/>
                  </a:lnTo>
                  <a:lnTo>
                    <a:pt x="948309" y="634619"/>
                  </a:lnTo>
                  <a:lnTo>
                    <a:pt x="968870" y="607314"/>
                  </a:lnTo>
                  <a:lnTo>
                    <a:pt x="971677" y="601599"/>
                  </a:lnTo>
                  <a:lnTo>
                    <a:pt x="972820" y="599313"/>
                  </a:lnTo>
                  <a:lnTo>
                    <a:pt x="974090" y="594741"/>
                  </a:lnTo>
                  <a:lnTo>
                    <a:pt x="972820" y="587883"/>
                  </a:lnTo>
                  <a:lnTo>
                    <a:pt x="969391" y="582168"/>
                  </a:lnTo>
                  <a:lnTo>
                    <a:pt x="966978" y="578739"/>
                  </a:lnTo>
                  <a:lnTo>
                    <a:pt x="964692" y="576453"/>
                  </a:lnTo>
                  <a:lnTo>
                    <a:pt x="917956" y="546862"/>
                  </a:lnTo>
                  <a:lnTo>
                    <a:pt x="919099" y="537718"/>
                  </a:lnTo>
                  <a:lnTo>
                    <a:pt x="919099" y="527431"/>
                  </a:lnTo>
                  <a:lnTo>
                    <a:pt x="969391" y="504698"/>
                  </a:lnTo>
                  <a:lnTo>
                    <a:pt x="972820" y="503555"/>
                  </a:lnTo>
                  <a:lnTo>
                    <a:pt x="976376" y="501269"/>
                  </a:lnTo>
                  <a:lnTo>
                    <a:pt x="979932" y="494411"/>
                  </a:lnTo>
                  <a:lnTo>
                    <a:pt x="981075" y="487553"/>
                  </a:lnTo>
                  <a:lnTo>
                    <a:pt x="981075" y="4808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10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53071"/>
            <a:ext cx="31534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65" dirty="0">
                <a:solidFill>
                  <a:srgbClr val="434343"/>
                </a:solidFill>
              </a:rPr>
              <a:t>General</a:t>
            </a:r>
            <a:r>
              <a:rPr sz="3600" spc="-170" dirty="0">
                <a:solidFill>
                  <a:srgbClr val="434343"/>
                </a:solidFill>
              </a:rPr>
              <a:t> </a:t>
            </a:r>
            <a:r>
              <a:rPr sz="3600" spc="5" dirty="0"/>
              <a:t>Rules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712" y="1681939"/>
            <a:ext cx="2092960" cy="7785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RSO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registered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through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involvement.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6051" y="1681939"/>
            <a:ext cx="2082800" cy="9594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Training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OFFICER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 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attend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training 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&amp;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in.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0326" y="1681939"/>
            <a:ext cx="2087245" cy="13315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150" dirty="0">
                <a:solidFill>
                  <a:srgbClr val="666666"/>
                </a:solidFill>
                <a:latin typeface="Trebuchet MS"/>
                <a:cs typeface="Trebuchet MS"/>
              </a:rPr>
              <a:t># </a:t>
            </a:r>
            <a:r>
              <a:rPr sz="1400" b="1" spc="30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400" b="1" spc="-2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400"/>
              </a:lnSpc>
              <a:spcBef>
                <a:spcPts val="615"/>
              </a:spcBef>
            </a:pP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type of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event, 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travel,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operations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many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things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you'd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like.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712" y="3131826"/>
            <a:ext cx="1962785" cy="7791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45" dirty="0">
                <a:solidFill>
                  <a:srgbClr val="666666"/>
                </a:solidFill>
                <a:latin typeface="Trebuchet MS"/>
                <a:cs typeface="Trebuchet MS"/>
              </a:rPr>
              <a:t>Mission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align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mission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RSO.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6051" y="3131826"/>
            <a:ext cx="2117725" cy="15138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Attendance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200"/>
              </a:lnSpc>
              <a:spcBef>
                <a:spcPts val="620"/>
              </a:spcBef>
            </a:pP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Show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hearing.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If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do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not,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automatically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denied.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If 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something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comes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up,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email  </a:t>
            </a:r>
            <a:r>
              <a:rPr sz="1200" u="sng" spc="5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2"/>
              </a:rPr>
              <a:t>sa-sac@uwm.edu</a:t>
            </a:r>
            <a:r>
              <a:rPr sz="1200" spc="-95" dirty="0">
                <a:solidFill>
                  <a:srgbClr val="1154CC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24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hours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or 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more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advance.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0326" y="3131826"/>
            <a:ext cx="2088514" cy="9607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Disclaimer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13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cannot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used 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academic,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personal, 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political,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commercial</a:t>
            </a:r>
            <a:r>
              <a:rPr sz="1200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gain.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58150" y="304800"/>
            <a:ext cx="790575" cy="771525"/>
            <a:chOff x="8058150" y="304800"/>
            <a:chExt cx="790575" cy="771525"/>
          </a:xfrm>
        </p:grpSpPr>
        <p:sp>
          <p:nvSpPr>
            <p:cNvPr id="10" name="object 10"/>
            <p:cNvSpPr/>
            <p:nvPr/>
          </p:nvSpPr>
          <p:spPr>
            <a:xfrm>
              <a:off x="8543925" y="304800"/>
              <a:ext cx="238125" cy="266700"/>
            </a:xfrm>
            <a:custGeom>
              <a:avLst/>
              <a:gdLst/>
              <a:ahLst/>
              <a:cxnLst/>
              <a:rect l="l" t="t" r="r" b="b"/>
              <a:pathLst>
                <a:path w="238125" h="266700">
                  <a:moveTo>
                    <a:pt x="171323" y="0"/>
                  </a:moveTo>
                  <a:lnTo>
                    <a:pt x="134366" y="11937"/>
                  </a:lnTo>
                  <a:lnTo>
                    <a:pt x="108203" y="47498"/>
                  </a:lnTo>
                  <a:lnTo>
                    <a:pt x="105536" y="67563"/>
                  </a:lnTo>
                  <a:lnTo>
                    <a:pt x="106425" y="77597"/>
                  </a:lnTo>
                  <a:lnTo>
                    <a:pt x="109093" y="87629"/>
                  </a:lnTo>
                  <a:lnTo>
                    <a:pt x="112775" y="96774"/>
                  </a:lnTo>
                  <a:lnTo>
                    <a:pt x="117221" y="105028"/>
                  </a:lnTo>
                  <a:lnTo>
                    <a:pt x="0" y="244728"/>
                  </a:lnTo>
                  <a:lnTo>
                    <a:pt x="13589" y="254762"/>
                  </a:lnTo>
                  <a:lnTo>
                    <a:pt x="26161" y="266700"/>
                  </a:lnTo>
                  <a:lnTo>
                    <a:pt x="143382" y="127888"/>
                  </a:lnTo>
                  <a:lnTo>
                    <a:pt x="149732" y="130683"/>
                  </a:lnTo>
                  <a:lnTo>
                    <a:pt x="156972" y="132461"/>
                  </a:lnTo>
                  <a:lnTo>
                    <a:pt x="171323" y="134238"/>
                  </a:lnTo>
                  <a:lnTo>
                    <a:pt x="191134" y="131572"/>
                  </a:lnTo>
                  <a:lnTo>
                    <a:pt x="222757" y="109600"/>
                  </a:lnTo>
                  <a:lnTo>
                    <a:pt x="238125" y="67563"/>
                  </a:lnTo>
                  <a:lnTo>
                    <a:pt x="236220" y="53848"/>
                  </a:lnTo>
                  <a:lnTo>
                    <a:pt x="213741" y="15494"/>
                  </a:lnTo>
                  <a:lnTo>
                    <a:pt x="184911" y="1777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1500" y="342900"/>
              <a:ext cx="180975" cy="219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8150" y="723900"/>
              <a:ext cx="266700" cy="161925"/>
            </a:xfrm>
            <a:custGeom>
              <a:avLst/>
              <a:gdLst/>
              <a:ahLst/>
              <a:cxnLst/>
              <a:rect l="l" t="t" r="r" b="b"/>
              <a:pathLst>
                <a:path w="266700" h="161925">
                  <a:moveTo>
                    <a:pt x="253110" y="0"/>
                  </a:moveTo>
                  <a:lnTo>
                    <a:pt x="119379" y="55245"/>
                  </a:lnTo>
                  <a:lnTo>
                    <a:pt x="105791" y="41655"/>
                  </a:lnTo>
                  <a:lnTo>
                    <a:pt x="99441" y="37973"/>
                  </a:lnTo>
                  <a:lnTo>
                    <a:pt x="93979" y="35305"/>
                  </a:lnTo>
                  <a:lnTo>
                    <a:pt x="87629" y="32638"/>
                  </a:lnTo>
                  <a:lnTo>
                    <a:pt x="81406" y="30734"/>
                  </a:lnTo>
                  <a:lnTo>
                    <a:pt x="68706" y="28955"/>
                  </a:lnTo>
                  <a:lnTo>
                    <a:pt x="62356" y="29845"/>
                  </a:lnTo>
                  <a:lnTo>
                    <a:pt x="56006" y="29845"/>
                  </a:lnTo>
                  <a:lnTo>
                    <a:pt x="21717" y="47116"/>
                  </a:lnTo>
                  <a:lnTo>
                    <a:pt x="1777" y="80517"/>
                  </a:lnTo>
                  <a:lnTo>
                    <a:pt x="0" y="93217"/>
                  </a:lnTo>
                  <a:lnTo>
                    <a:pt x="0" y="99440"/>
                  </a:lnTo>
                  <a:lnTo>
                    <a:pt x="889" y="105790"/>
                  </a:lnTo>
                  <a:lnTo>
                    <a:pt x="4572" y="118490"/>
                  </a:lnTo>
                  <a:lnTo>
                    <a:pt x="7239" y="123951"/>
                  </a:lnTo>
                  <a:lnTo>
                    <a:pt x="9905" y="130301"/>
                  </a:lnTo>
                  <a:lnTo>
                    <a:pt x="13589" y="134747"/>
                  </a:lnTo>
                  <a:lnTo>
                    <a:pt x="17145" y="140208"/>
                  </a:lnTo>
                  <a:lnTo>
                    <a:pt x="22605" y="144652"/>
                  </a:lnTo>
                  <a:lnTo>
                    <a:pt x="64134" y="161925"/>
                  </a:lnTo>
                  <a:lnTo>
                    <a:pt x="70484" y="161925"/>
                  </a:lnTo>
                  <a:lnTo>
                    <a:pt x="111251" y="144652"/>
                  </a:lnTo>
                  <a:lnTo>
                    <a:pt x="131064" y="108585"/>
                  </a:lnTo>
                  <a:lnTo>
                    <a:pt x="132842" y="97662"/>
                  </a:lnTo>
                  <a:lnTo>
                    <a:pt x="131952" y="86867"/>
                  </a:lnTo>
                  <a:lnTo>
                    <a:pt x="266700" y="31750"/>
                  </a:lnTo>
                  <a:lnTo>
                    <a:pt x="258572" y="16255"/>
                  </a:lnTo>
                  <a:lnTo>
                    <a:pt x="253110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0" y="838200"/>
              <a:ext cx="133350" cy="238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600" y="657225"/>
              <a:ext cx="238125" cy="133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5325" y="542925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42875" y="0"/>
                  </a:moveTo>
                  <a:lnTo>
                    <a:pt x="100456" y="6223"/>
                  </a:lnTo>
                  <a:lnTo>
                    <a:pt x="62738" y="24002"/>
                  </a:lnTo>
                  <a:lnTo>
                    <a:pt x="33147" y="50673"/>
                  </a:lnTo>
                  <a:lnTo>
                    <a:pt x="11049" y="84327"/>
                  </a:lnTo>
                  <a:lnTo>
                    <a:pt x="889" y="124333"/>
                  </a:lnTo>
                  <a:lnTo>
                    <a:pt x="0" y="137667"/>
                  </a:lnTo>
                  <a:lnTo>
                    <a:pt x="889" y="151891"/>
                  </a:lnTo>
                  <a:lnTo>
                    <a:pt x="11049" y="191897"/>
                  </a:lnTo>
                  <a:lnTo>
                    <a:pt x="33147" y="225551"/>
                  </a:lnTo>
                  <a:lnTo>
                    <a:pt x="62738" y="252222"/>
                  </a:lnTo>
                  <a:lnTo>
                    <a:pt x="100456" y="270001"/>
                  </a:lnTo>
                  <a:lnTo>
                    <a:pt x="142875" y="276225"/>
                  </a:lnTo>
                  <a:lnTo>
                    <a:pt x="157606" y="275336"/>
                  </a:lnTo>
                  <a:lnTo>
                    <a:pt x="199008" y="264667"/>
                  </a:lnTo>
                  <a:lnTo>
                    <a:pt x="234060" y="244221"/>
                  </a:lnTo>
                  <a:lnTo>
                    <a:pt x="261747" y="214884"/>
                  </a:lnTo>
                  <a:lnTo>
                    <a:pt x="280161" y="179450"/>
                  </a:lnTo>
                  <a:lnTo>
                    <a:pt x="285750" y="151891"/>
                  </a:lnTo>
                  <a:lnTo>
                    <a:pt x="285750" y="124333"/>
                  </a:lnTo>
                  <a:lnTo>
                    <a:pt x="269113" y="72009"/>
                  </a:lnTo>
                  <a:lnTo>
                    <a:pt x="244221" y="40894"/>
                  </a:lnTo>
                  <a:lnTo>
                    <a:pt x="211074" y="16890"/>
                  </a:lnTo>
                  <a:lnTo>
                    <a:pt x="172339" y="2666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11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845121"/>
            <a:ext cx="34956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30" dirty="0">
                <a:solidFill>
                  <a:srgbClr val="434343"/>
                </a:solidFill>
              </a:rPr>
              <a:t>Types </a:t>
            </a:r>
            <a:r>
              <a:rPr sz="3600" spc="80" dirty="0">
                <a:solidFill>
                  <a:srgbClr val="434343"/>
                </a:solidFill>
              </a:rPr>
              <a:t>of</a:t>
            </a:r>
            <a:r>
              <a:rPr sz="3600" spc="-490" dirty="0">
                <a:solidFill>
                  <a:srgbClr val="434343"/>
                </a:solidFill>
              </a:rPr>
              <a:t> </a:t>
            </a:r>
            <a:r>
              <a:rPr sz="3600" spc="-10" dirty="0">
                <a:solidFill>
                  <a:srgbClr val="434343"/>
                </a:solidFill>
              </a:rPr>
              <a:t>Grants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712" y="1537017"/>
            <a:ext cx="6617334" cy="21386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type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There 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four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types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666666"/>
                </a:solidFill>
                <a:latin typeface="Trebuchet MS"/>
                <a:cs typeface="Trebuchet MS"/>
              </a:rPr>
              <a:t>SAC...</a:t>
            </a:r>
            <a:endParaRPr sz="180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Event 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(3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94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Operations 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(1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3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19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Travel 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(1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4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25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Kick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Start </a:t>
            </a:r>
            <a:r>
              <a:rPr sz="1800" spc="-180" dirty="0">
                <a:solidFill>
                  <a:srgbClr val="666666"/>
                </a:solidFill>
                <a:latin typeface="Trebuchet MS"/>
                <a:cs typeface="Trebuchet MS"/>
              </a:rPr>
              <a:t>( </a:t>
            </a:r>
            <a:r>
              <a:rPr sz="1800" spc="-175" dirty="0">
                <a:solidFill>
                  <a:srgbClr val="666666"/>
                </a:solidFill>
                <a:latin typeface="Trebuchet MS"/>
                <a:cs typeface="Trebuchet MS"/>
              </a:rPr>
              <a:t>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semester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800" spc="85" dirty="0">
                <a:solidFill>
                  <a:srgbClr val="666666"/>
                </a:solidFill>
                <a:latin typeface="Trebuchet MS"/>
                <a:cs typeface="Trebuchet MS"/>
              </a:rPr>
              <a:t>new groups</a:t>
            </a:r>
            <a:r>
              <a:rPr sz="1800" spc="-3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only)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0050" y="295274"/>
            <a:ext cx="866775" cy="790575"/>
          </a:xfrm>
          <a:custGeom>
            <a:avLst/>
            <a:gdLst/>
            <a:ahLst/>
            <a:cxnLst/>
            <a:rect l="l" t="t" r="r" b="b"/>
            <a:pathLst>
              <a:path w="866775" h="790575">
                <a:moveTo>
                  <a:pt x="200025" y="295275"/>
                </a:moveTo>
                <a:lnTo>
                  <a:pt x="159004" y="295275"/>
                </a:lnTo>
                <a:lnTo>
                  <a:pt x="159004" y="383921"/>
                </a:lnTo>
                <a:lnTo>
                  <a:pt x="157734" y="391541"/>
                </a:lnTo>
                <a:lnTo>
                  <a:pt x="122936" y="420751"/>
                </a:lnTo>
                <a:lnTo>
                  <a:pt x="109347" y="418211"/>
                </a:lnTo>
                <a:lnTo>
                  <a:pt x="86995" y="383921"/>
                </a:lnTo>
                <a:lnTo>
                  <a:pt x="88265" y="376428"/>
                </a:lnTo>
                <a:lnTo>
                  <a:pt x="115570" y="348488"/>
                </a:lnTo>
                <a:lnTo>
                  <a:pt x="122936" y="347218"/>
                </a:lnTo>
                <a:lnTo>
                  <a:pt x="130429" y="348488"/>
                </a:lnTo>
                <a:lnTo>
                  <a:pt x="157734" y="376428"/>
                </a:lnTo>
                <a:lnTo>
                  <a:pt x="159004" y="383921"/>
                </a:lnTo>
                <a:lnTo>
                  <a:pt x="159004" y="295275"/>
                </a:lnTo>
                <a:lnTo>
                  <a:pt x="0" y="295275"/>
                </a:lnTo>
                <a:lnTo>
                  <a:pt x="0" y="752475"/>
                </a:lnTo>
                <a:lnTo>
                  <a:pt x="200025" y="752475"/>
                </a:lnTo>
                <a:lnTo>
                  <a:pt x="200025" y="420751"/>
                </a:lnTo>
                <a:lnTo>
                  <a:pt x="200025" y="347218"/>
                </a:lnTo>
                <a:lnTo>
                  <a:pt x="200025" y="295275"/>
                </a:lnTo>
                <a:close/>
              </a:path>
              <a:path w="866775" h="790575">
                <a:moveTo>
                  <a:pt x="866775" y="372999"/>
                </a:moveTo>
                <a:lnTo>
                  <a:pt x="838835" y="334391"/>
                </a:lnTo>
                <a:lnTo>
                  <a:pt x="794385" y="319532"/>
                </a:lnTo>
                <a:lnTo>
                  <a:pt x="742442" y="312039"/>
                </a:lnTo>
                <a:lnTo>
                  <a:pt x="687832" y="307086"/>
                </a:lnTo>
                <a:lnTo>
                  <a:pt x="557149" y="299593"/>
                </a:lnTo>
                <a:lnTo>
                  <a:pt x="566039" y="284734"/>
                </a:lnTo>
                <a:lnTo>
                  <a:pt x="581279" y="248666"/>
                </a:lnTo>
                <a:lnTo>
                  <a:pt x="591439" y="208915"/>
                </a:lnTo>
                <a:lnTo>
                  <a:pt x="601599" y="146685"/>
                </a:lnTo>
                <a:lnTo>
                  <a:pt x="607949" y="78359"/>
                </a:lnTo>
                <a:lnTo>
                  <a:pt x="607949" y="41021"/>
                </a:lnTo>
                <a:lnTo>
                  <a:pt x="586359" y="8763"/>
                </a:lnTo>
                <a:lnTo>
                  <a:pt x="557149" y="0"/>
                </a:lnTo>
                <a:lnTo>
                  <a:pt x="538226" y="1270"/>
                </a:lnTo>
                <a:lnTo>
                  <a:pt x="525526" y="3810"/>
                </a:lnTo>
                <a:lnTo>
                  <a:pt x="515366" y="7493"/>
                </a:lnTo>
                <a:lnTo>
                  <a:pt x="507746" y="11303"/>
                </a:lnTo>
                <a:lnTo>
                  <a:pt x="487426" y="74549"/>
                </a:lnTo>
                <a:lnTo>
                  <a:pt x="477266" y="103251"/>
                </a:lnTo>
                <a:lnTo>
                  <a:pt x="456946" y="152908"/>
                </a:lnTo>
                <a:lnTo>
                  <a:pt x="430403" y="200152"/>
                </a:lnTo>
                <a:lnTo>
                  <a:pt x="401193" y="228727"/>
                </a:lnTo>
                <a:lnTo>
                  <a:pt x="359283" y="267335"/>
                </a:lnTo>
                <a:lnTo>
                  <a:pt x="303530" y="316992"/>
                </a:lnTo>
                <a:lnTo>
                  <a:pt x="228600" y="316992"/>
                </a:lnTo>
                <a:lnTo>
                  <a:pt x="228600" y="683641"/>
                </a:lnTo>
                <a:lnTo>
                  <a:pt x="307340" y="683641"/>
                </a:lnTo>
                <a:lnTo>
                  <a:pt x="332740" y="696087"/>
                </a:lnTo>
                <a:lnTo>
                  <a:pt x="368173" y="711073"/>
                </a:lnTo>
                <a:lnTo>
                  <a:pt x="413893" y="728472"/>
                </a:lnTo>
                <a:lnTo>
                  <a:pt x="464693" y="747014"/>
                </a:lnTo>
                <a:lnTo>
                  <a:pt x="519176" y="763270"/>
                </a:lnTo>
                <a:lnTo>
                  <a:pt x="574929" y="776859"/>
                </a:lnTo>
                <a:lnTo>
                  <a:pt x="601599" y="783082"/>
                </a:lnTo>
                <a:lnTo>
                  <a:pt x="628269" y="786892"/>
                </a:lnTo>
                <a:lnTo>
                  <a:pt x="652399" y="789305"/>
                </a:lnTo>
                <a:lnTo>
                  <a:pt x="676402" y="790575"/>
                </a:lnTo>
                <a:lnTo>
                  <a:pt x="717042" y="790575"/>
                </a:lnTo>
                <a:lnTo>
                  <a:pt x="758952" y="786892"/>
                </a:lnTo>
                <a:lnTo>
                  <a:pt x="798322" y="773176"/>
                </a:lnTo>
                <a:lnTo>
                  <a:pt x="812165" y="720979"/>
                </a:lnTo>
                <a:lnTo>
                  <a:pt x="810895" y="712216"/>
                </a:lnTo>
                <a:lnTo>
                  <a:pt x="808355" y="704850"/>
                </a:lnTo>
                <a:lnTo>
                  <a:pt x="803275" y="697357"/>
                </a:lnTo>
                <a:lnTo>
                  <a:pt x="795655" y="691134"/>
                </a:lnTo>
                <a:lnTo>
                  <a:pt x="802005" y="689864"/>
                </a:lnTo>
                <a:lnTo>
                  <a:pt x="829945" y="661289"/>
                </a:lnTo>
                <a:lnTo>
                  <a:pt x="835025" y="610362"/>
                </a:lnTo>
                <a:lnTo>
                  <a:pt x="835025" y="599186"/>
                </a:lnTo>
                <a:lnTo>
                  <a:pt x="833755" y="592963"/>
                </a:lnTo>
                <a:lnTo>
                  <a:pt x="831215" y="588010"/>
                </a:lnTo>
                <a:lnTo>
                  <a:pt x="824865" y="579247"/>
                </a:lnTo>
                <a:lnTo>
                  <a:pt x="817245" y="571754"/>
                </a:lnTo>
                <a:lnTo>
                  <a:pt x="823595" y="570611"/>
                </a:lnTo>
                <a:lnTo>
                  <a:pt x="848995" y="535813"/>
                </a:lnTo>
                <a:lnTo>
                  <a:pt x="852805" y="492252"/>
                </a:lnTo>
                <a:lnTo>
                  <a:pt x="852805" y="479806"/>
                </a:lnTo>
                <a:lnTo>
                  <a:pt x="851535" y="473583"/>
                </a:lnTo>
                <a:lnTo>
                  <a:pt x="846455" y="463677"/>
                </a:lnTo>
                <a:lnTo>
                  <a:pt x="838835" y="456184"/>
                </a:lnTo>
                <a:lnTo>
                  <a:pt x="833755" y="452501"/>
                </a:lnTo>
                <a:lnTo>
                  <a:pt x="838835" y="451231"/>
                </a:lnTo>
                <a:lnTo>
                  <a:pt x="861695" y="417703"/>
                </a:lnTo>
                <a:lnTo>
                  <a:pt x="866775" y="37299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12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607560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80" dirty="0"/>
              <a:t>Event</a:t>
            </a:r>
            <a:r>
              <a:rPr sz="5750" spc="-330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4762500" y="1636331"/>
            <a:ext cx="3328035" cy="3109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ts val="1430"/>
              </a:lnSpc>
              <a:spcBef>
                <a:spcPts val="7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services,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including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room 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set-up,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A/V,</a:t>
            </a:r>
            <a:r>
              <a:rPr sz="1200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etc.</a:t>
            </a:r>
            <a:endParaRPr sz="1200">
              <a:latin typeface="Trebuchet MS"/>
              <a:cs typeface="Trebuchet MS"/>
            </a:endParaRPr>
          </a:p>
          <a:p>
            <a:pPr marL="298450" marR="314325" indent="-285750">
              <a:lnSpc>
                <a:spcPct val="104299"/>
              </a:lnSpc>
              <a:spcBef>
                <a:spcPts val="48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marketing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promotional 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materials</a:t>
            </a:r>
            <a:endParaRPr sz="1200">
              <a:latin typeface="Trebuchet MS"/>
              <a:cs typeface="Trebuchet MS"/>
            </a:endParaRPr>
          </a:p>
          <a:p>
            <a:pPr marL="298450" marR="349885" indent="-285750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honorarium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rate 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listed.</a:t>
            </a:r>
            <a:endParaRPr sz="1200">
              <a:latin typeface="Trebuchet MS"/>
              <a:cs typeface="Trebuchet MS"/>
            </a:endParaRPr>
          </a:p>
          <a:p>
            <a:pPr marL="298450" marR="217170" indent="-285750">
              <a:lnSpc>
                <a:spcPct val="101699"/>
              </a:lnSpc>
              <a:spcBef>
                <a:spcPts val="5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36550" algn="l"/>
                <a:tab pos="337185" algn="l"/>
              </a:tabLst>
            </a:pPr>
            <a:r>
              <a:rPr dirty="0"/>
              <a:t>	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Honoraria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more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than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$1000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require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previous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from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speaker/performer</a:t>
            </a:r>
            <a:endParaRPr sz="1200">
              <a:latin typeface="Trebuchet MS"/>
              <a:cs typeface="Trebuchet MS"/>
            </a:endParaRPr>
          </a:p>
          <a:p>
            <a:pPr marL="298450" marR="555625" indent="-285750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flight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ground 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prices</a:t>
            </a:r>
            <a:endParaRPr sz="1200">
              <a:latin typeface="Trebuchet MS"/>
              <a:cs typeface="Trebuchet MS"/>
            </a:endParaRPr>
          </a:p>
          <a:p>
            <a:pPr marL="298450" marR="112395" indent="-285750">
              <a:lnSpc>
                <a:spcPts val="1430"/>
              </a:lnSpc>
              <a:spcBef>
                <a:spcPts val="59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wisconsin.edu/travel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hotel 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rate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Wisconsin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6024" y="306323"/>
            <a:ext cx="780415" cy="782320"/>
          </a:xfrm>
          <a:custGeom>
            <a:avLst/>
            <a:gdLst/>
            <a:ahLst/>
            <a:cxnLst/>
            <a:rect l="l" t="t" r="r" b="b"/>
            <a:pathLst>
              <a:path w="780415" h="782319">
                <a:moveTo>
                  <a:pt x="311277" y="32258"/>
                </a:moveTo>
                <a:lnTo>
                  <a:pt x="310642" y="27940"/>
                </a:lnTo>
                <a:lnTo>
                  <a:pt x="310515" y="24892"/>
                </a:lnTo>
                <a:lnTo>
                  <a:pt x="306832" y="17526"/>
                </a:lnTo>
                <a:lnTo>
                  <a:pt x="304673" y="14732"/>
                </a:lnTo>
                <a:lnTo>
                  <a:pt x="301244" y="12573"/>
                </a:lnTo>
                <a:lnTo>
                  <a:pt x="263271" y="254"/>
                </a:lnTo>
                <a:lnTo>
                  <a:pt x="259207" y="0"/>
                </a:lnTo>
                <a:lnTo>
                  <a:pt x="255905" y="889"/>
                </a:lnTo>
                <a:lnTo>
                  <a:pt x="252222" y="2794"/>
                </a:lnTo>
                <a:lnTo>
                  <a:pt x="246634" y="7112"/>
                </a:lnTo>
                <a:lnTo>
                  <a:pt x="242443" y="13970"/>
                </a:lnTo>
                <a:lnTo>
                  <a:pt x="0" y="759968"/>
                </a:lnTo>
                <a:lnTo>
                  <a:pt x="67691" y="781939"/>
                </a:lnTo>
                <a:lnTo>
                  <a:pt x="311277" y="32258"/>
                </a:lnTo>
                <a:close/>
              </a:path>
              <a:path w="780415" h="782319">
                <a:moveTo>
                  <a:pt x="780161" y="206121"/>
                </a:moveTo>
                <a:lnTo>
                  <a:pt x="779145" y="202819"/>
                </a:lnTo>
                <a:lnTo>
                  <a:pt x="774192" y="199136"/>
                </a:lnTo>
                <a:lnTo>
                  <a:pt x="768985" y="199517"/>
                </a:lnTo>
                <a:lnTo>
                  <a:pt x="762000" y="199136"/>
                </a:lnTo>
                <a:lnTo>
                  <a:pt x="746887" y="201422"/>
                </a:lnTo>
                <a:lnTo>
                  <a:pt x="731393" y="201676"/>
                </a:lnTo>
                <a:lnTo>
                  <a:pt x="716280" y="200787"/>
                </a:lnTo>
                <a:lnTo>
                  <a:pt x="688213" y="195834"/>
                </a:lnTo>
                <a:lnTo>
                  <a:pt x="674370" y="191262"/>
                </a:lnTo>
                <a:lnTo>
                  <a:pt x="647192" y="180340"/>
                </a:lnTo>
                <a:lnTo>
                  <a:pt x="635127" y="173355"/>
                </a:lnTo>
                <a:lnTo>
                  <a:pt x="622046" y="166116"/>
                </a:lnTo>
                <a:lnTo>
                  <a:pt x="596392" y="150622"/>
                </a:lnTo>
                <a:lnTo>
                  <a:pt x="572262" y="133477"/>
                </a:lnTo>
                <a:lnTo>
                  <a:pt x="547497" y="115189"/>
                </a:lnTo>
                <a:lnTo>
                  <a:pt x="523367" y="98171"/>
                </a:lnTo>
                <a:lnTo>
                  <a:pt x="486156" y="73787"/>
                </a:lnTo>
                <a:lnTo>
                  <a:pt x="433705" y="49530"/>
                </a:lnTo>
                <a:lnTo>
                  <a:pt x="390525" y="40513"/>
                </a:lnTo>
                <a:lnTo>
                  <a:pt x="376047" y="41021"/>
                </a:lnTo>
                <a:lnTo>
                  <a:pt x="360553" y="41148"/>
                </a:lnTo>
                <a:lnTo>
                  <a:pt x="344551" y="43053"/>
                </a:lnTo>
                <a:lnTo>
                  <a:pt x="327914" y="46990"/>
                </a:lnTo>
                <a:lnTo>
                  <a:pt x="233299" y="338328"/>
                </a:lnTo>
                <a:lnTo>
                  <a:pt x="249936" y="334391"/>
                </a:lnTo>
                <a:lnTo>
                  <a:pt x="265938" y="332486"/>
                </a:lnTo>
                <a:lnTo>
                  <a:pt x="281686" y="331343"/>
                </a:lnTo>
                <a:lnTo>
                  <a:pt x="295783" y="331851"/>
                </a:lnTo>
                <a:lnTo>
                  <a:pt x="310642" y="333629"/>
                </a:lnTo>
                <a:lnTo>
                  <a:pt x="365252" y="351409"/>
                </a:lnTo>
                <a:lnTo>
                  <a:pt x="403606" y="372110"/>
                </a:lnTo>
                <a:lnTo>
                  <a:pt x="502031" y="440944"/>
                </a:lnTo>
                <a:lnTo>
                  <a:pt x="527431" y="457454"/>
                </a:lnTo>
                <a:lnTo>
                  <a:pt x="566166" y="477139"/>
                </a:lnTo>
                <a:lnTo>
                  <a:pt x="607187" y="489458"/>
                </a:lnTo>
                <a:lnTo>
                  <a:pt x="636778" y="492887"/>
                </a:lnTo>
                <a:lnTo>
                  <a:pt x="652145" y="492760"/>
                </a:lnTo>
                <a:lnTo>
                  <a:pt x="689356" y="479298"/>
                </a:lnTo>
                <a:lnTo>
                  <a:pt x="694182" y="470535"/>
                </a:lnTo>
                <a:lnTo>
                  <a:pt x="692912" y="461899"/>
                </a:lnTo>
                <a:lnTo>
                  <a:pt x="683006" y="442341"/>
                </a:lnTo>
                <a:lnTo>
                  <a:pt x="673862" y="419862"/>
                </a:lnTo>
                <a:lnTo>
                  <a:pt x="657479" y="372491"/>
                </a:lnTo>
                <a:lnTo>
                  <a:pt x="656463" y="366014"/>
                </a:lnTo>
                <a:lnTo>
                  <a:pt x="656463" y="359791"/>
                </a:lnTo>
                <a:lnTo>
                  <a:pt x="674116" y="321437"/>
                </a:lnTo>
                <a:lnTo>
                  <a:pt x="697865" y="298450"/>
                </a:lnTo>
                <a:lnTo>
                  <a:pt x="721233" y="274193"/>
                </a:lnTo>
                <a:lnTo>
                  <a:pt x="745617" y="249301"/>
                </a:lnTo>
                <a:lnTo>
                  <a:pt x="775970" y="216027"/>
                </a:lnTo>
                <a:lnTo>
                  <a:pt x="778637" y="210820"/>
                </a:lnTo>
                <a:lnTo>
                  <a:pt x="780161" y="206121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169" y="1718465"/>
            <a:ext cx="3237230" cy="27654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666666"/>
                </a:solidFill>
                <a:latin typeface="Trebuchet MS"/>
                <a:cs typeface="Trebuchet MS"/>
              </a:rPr>
              <a:t>$2000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Marketing:</a:t>
            </a:r>
            <a:r>
              <a:rPr sz="1550" spc="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$150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Honorarium:</a:t>
            </a: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$2000*</a:t>
            </a:r>
            <a:endParaRPr sz="1550">
              <a:latin typeface="Trebuchet MS"/>
              <a:cs typeface="Trebuchet MS"/>
            </a:endParaRPr>
          </a:p>
          <a:p>
            <a:pPr marL="9277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Housing: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$125/day</a:t>
            </a:r>
            <a:endParaRPr sz="1550">
              <a:latin typeface="Trebuchet MS"/>
              <a:cs typeface="Trebuchet MS"/>
            </a:endParaRPr>
          </a:p>
          <a:p>
            <a:pPr marL="927735" lvl="1" indent="-343535">
              <a:lnSpc>
                <a:spcPct val="100000"/>
              </a:lnSpc>
              <a:spcBef>
                <a:spcPts val="90"/>
              </a:spcBef>
              <a:buClr>
                <a:srgbClr val="FFB600"/>
              </a:buClr>
              <a:buSzPct val="116129"/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Flight: </a:t>
            </a:r>
            <a:r>
              <a:rPr sz="1550" spc="120" dirty="0">
                <a:solidFill>
                  <a:srgbClr val="666666"/>
                </a:solidFill>
                <a:latin typeface="Trebuchet MS"/>
                <a:cs typeface="Trebuchet MS"/>
              </a:rPr>
              <a:t>$200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round</a:t>
            </a:r>
            <a:r>
              <a:rPr sz="155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trip</a:t>
            </a:r>
            <a:endParaRPr sz="1550">
              <a:latin typeface="Trebuchet MS"/>
              <a:cs typeface="Trebuchet MS"/>
            </a:endParaRPr>
          </a:p>
          <a:p>
            <a:pPr marL="9277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Ground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transportation:</a:t>
            </a:r>
            <a:endParaRPr sz="1550">
              <a:latin typeface="Trebuchet MS"/>
              <a:cs typeface="Trebuchet MS"/>
            </a:endParaRPr>
          </a:p>
          <a:p>
            <a:pPr marL="927735">
              <a:lnSpc>
                <a:spcPct val="100000"/>
              </a:lnSpc>
              <a:spcBef>
                <a:spcPts val="95"/>
              </a:spcBef>
            </a:pP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$20/day, </a:t>
            </a:r>
            <a:r>
              <a:rPr sz="1550" spc="80" dirty="0">
                <a:solidFill>
                  <a:srgbClr val="666666"/>
                </a:solidFill>
                <a:latin typeface="Trebuchet MS"/>
                <a:cs typeface="Trebuchet MS"/>
              </a:rPr>
              <a:t>up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two</a:t>
            </a:r>
            <a:r>
              <a:rPr sz="1550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days</a:t>
            </a:r>
            <a:endParaRPr sz="1550">
              <a:latin typeface="Trebuchet MS"/>
              <a:cs typeface="Trebuchet MS"/>
            </a:endParaRPr>
          </a:p>
          <a:p>
            <a:pPr marL="89535" marR="180975" algn="ctr">
              <a:lnSpc>
                <a:spcPct val="105000"/>
              </a:lnSpc>
              <a:spcBef>
                <a:spcPts val="660"/>
              </a:spcBef>
            </a:pPr>
            <a:r>
              <a:rPr sz="1550" b="1" spc="25" dirty="0">
                <a:solidFill>
                  <a:srgbClr val="666666"/>
                </a:solidFill>
                <a:latin typeface="Trebuchet MS"/>
                <a:cs typeface="Trebuchet MS"/>
              </a:rPr>
              <a:t>Honorariums</a:t>
            </a:r>
            <a:r>
              <a:rPr sz="155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5" dirty="0">
                <a:solidFill>
                  <a:srgbClr val="666666"/>
                </a:solidFill>
                <a:latin typeface="Trebuchet MS"/>
                <a:cs typeface="Trebuchet MS"/>
              </a:rPr>
              <a:t>over</a:t>
            </a:r>
            <a:r>
              <a:rPr sz="1550" b="1" spc="-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30" dirty="0">
                <a:solidFill>
                  <a:srgbClr val="666666"/>
                </a:solidFill>
                <a:latin typeface="Trebuchet MS"/>
                <a:cs typeface="Trebuchet MS"/>
              </a:rPr>
              <a:t>$1,000</a:t>
            </a:r>
            <a:r>
              <a:rPr sz="155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30" dirty="0">
                <a:solidFill>
                  <a:srgbClr val="666666"/>
                </a:solidFill>
                <a:latin typeface="Trebuchet MS"/>
                <a:cs typeface="Trebuchet MS"/>
              </a:rPr>
              <a:t>MUST  </a:t>
            </a: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include</a:t>
            </a:r>
            <a:r>
              <a:rPr sz="1550" b="1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b="1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70" dirty="0">
                <a:solidFill>
                  <a:srgbClr val="666666"/>
                </a:solidFill>
                <a:latin typeface="Trebuchet MS"/>
                <a:cs typeface="Trebuchet MS"/>
              </a:rPr>
              <a:t>past</a:t>
            </a:r>
            <a:r>
              <a:rPr sz="155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550" b="1" spc="-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550" b="1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performer</a:t>
            </a:r>
            <a:r>
              <a:rPr sz="155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55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sz="155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666666"/>
                </a:solidFill>
                <a:latin typeface="Trebuchet MS"/>
                <a:cs typeface="Trebuchet MS"/>
              </a:rPr>
              <a:t>rate</a:t>
            </a:r>
            <a:r>
              <a:rPr sz="1550" b="1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35" dirty="0">
                <a:solidFill>
                  <a:srgbClr val="666666"/>
                </a:solidFill>
                <a:latin typeface="Trebuchet MS"/>
                <a:cs typeface="Trebuchet MS"/>
              </a:rPr>
              <a:t>listed.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13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53351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80" dirty="0"/>
              <a:t>Operations</a:t>
            </a:r>
            <a:r>
              <a:rPr sz="5750" spc="-270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4755515" y="1767522"/>
            <a:ext cx="3317240" cy="2594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550">
              <a:latin typeface="Trebuchet MS"/>
              <a:cs typeface="Trebuchet MS"/>
            </a:endParaRPr>
          </a:p>
          <a:p>
            <a:pPr marL="298450" marR="647065" indent="-286385">
              <a:lnSpc>
                <a:spcPts val="1430"/>
              </a:lnSpc>
              <a:spcBef>
                <a:spcPts val="7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marketing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general  promotional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materials</a:t>
            </a:r>
            <a:endParaRPr sz="120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0899"/>
              </a:lnSpc>
              <a:spcBef>
                <a:spcPts val="53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online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shopping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cart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that 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includes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want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purchase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 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$2000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(make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sure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shown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individual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prices!)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 marR="210820">
              <a:lnSpc>
                <a:spcPct val="100899"/>
              </a:lnSpc>
              <a:spcBef>
                <a:spcPts val="975"/>
              </a:spcBef>
            </a:pP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**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Please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singular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individually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this will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significantly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slow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process.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Screenshots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shopping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carts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great. 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**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44" y="1881511"/>
            <a:ext cx="2195195" cy="96964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666666"/>
                </a:solidFill>
                <a:latin typeface="Trebuchet MS"/>
                <a:cs typeface="Trebuchet MS"/>
              </a:rPr>
              <a:t>$2000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Marketing:</a:t>
            </a:r>
            <a:r>
              <a:rPr sz="1550" spc="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$150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Office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Supplies:</a:t>
            </a:r>
            <a:r>
              <a:rPr sz="155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5" dirty="0">
                <a:solidFill>
                  <a:srgbClr val="666666"/>
                </a:solidFill>
                <a:latin typeface="Trebuchet MS"/>
                <a:cs typeface="Trebuchet MS"/>
              </a:rPr>
              <a:t>$60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77200" y="400050"/>
            <a:ext cx="619125" cy="638175"/>
            <a:chOff x="8077200" y="400050"/>
            <a:chExt cx="619125" cy="638175"/>
          </a:xfrm>
        </p:grpSpPr>
        <p:sp>
          <p:nvSpPr>
            <p:cNvPr id="6" name="object 6"/>
            <p:cNvSpPr/>
            <p:nvPr/>
          </p:nvSpPr>
          <p:spPr>
            <a:xfrm>
              <a:off x="8077200" y="40004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19100" y="238633"/>
                  </a:moveTo>
                  <a:lnTo>
                    <a:pt x="410845" y="184785"/>
                  </a:lnTo>
                  <a:lnTo>
                    <a:pt x="388112" y="137414"/>
                  </a:lnTo>
                  <a:lnTo>
                    <a:pt x="366077" y="111887"/>
                  </a:lnTo>
                  <a:lnTo>
                    <a:pt x="365252" y="110998"/>
                  </a:lnTo>
                  <a:lnTo>
                    <a:pt x="324231" y="79121"/>
                  </a:lnTo>
                  <a:lnTo>
                    <a:pt x="274193" y="60833"/>
                  </a:lnTo>
                  <a:lnTo>
                    <a:pt x="254127" y="57924"/>
                  </a:lnTo>
                  <a:lnTo>
                    <a:pt x="254127" y="124587"/>
                  </a:lnTo>
                  <a:lnTo>
                    <a:pt x="254127" y="131064"/>
                  </a:lnTo>
                  <a:lnTo>
                    <a:pt x="253238" y="134620"/>
                  </a:lnTo>
                  <a:lnTo>
                    <a:pt x="251333" y="137414"/>
                  </a:lnTo>
                  <a:lnTo>
                    <a:pt x="249555" y="139192"/>
                  </a:lnTo>
                  <a:lnTo>
                    <a:pt x="246761" y="140970"/>
                  </a:lnTo>
                  <a:lnTo>
                    <a:pt x="244094" y="142875"/>
                  </a:lnTo>
                  <a:lnTo>
                    <a:pt x="241300" y="143764"/>
                  </a:lnTo>
                  <a:lnTo>
                    <a:pt x="237744" y="144653"/>
                  </a:lnTo>
                  <a:lnTo>
                    <a:pt x="228600" y="144653"/>
                  </a:lnTo>
                  <a:lnTo>
                    <a:pt x="219456" y="146558"/>
                  </a:lnTo>
                  <a:lnTo>
                    <a:pt x="178435" y="165608"/>
                  </a:lnTo>
                  <a:lnTo>
                    <a:pt x="155702" y="193929"/>
                  </a:lnTo>
                  <a:lnTo>
                    <a:pt x="151130" y="202184"/>
                  </a:lnTo>
                  <a:lnTo>
                    <a:pt x="148336" y="210312"/>
                  </a:lnTo>
                  <a:lnTo>
                    <a:pt x="145669" y="219456"/>
                  </a:lnTo>
                  <a:lnTo>
                    <a:pt x="144780" y="228600"/>
                  </a:lnTo>
                  <a:lnTo>
                    <a:pt x="143764" y="238633"/>
                  </a:lnTo>
                  <a:lnTo>
                    <a:pt x="143764" y="241300"/>
                  </a:lnTo>
                  <a:lnTo>
                    <a:pt x="142875" y="244983"/>
                  </a:lnTo>
                  <a:lnTo>
                    <a:pt x="141097" y="247650"/>
                  </a:lnTo>
                  <a:lnTo>
                    <a:pt x="136525" y="252222"/>
                  </a:lnTo>
                  <a:lnTo>
                    <a:pt x="133731" y="253111"/>
                  </a:lnTo>
                  <a:lnTo>
                    <a:pt x="131064" y="254127"/>
                  </a:lnTo>
                  <a:lnTo>
                    <a:pt x="127381" y="255016"/>
                  </a:lnTo>
                  <a:lnTo>
                    <a:pt x="124587" y="254127"/>
                  </a:lnTo>
                  <a:lnTo>
                    <a:pt x="121031" y="253111"/>
                  </a:lnTo>
                  <a:lnTo>
                    <a:pt x="118237" y="252222"/>
                  </a:lnTo>
                  <a:lnTo>
                    <a:pt x="113665" y="247650"/>
                  </a:lnTo>
                  <a:lnTo>
                    <a:pt x="112776" y="244983"/>
                  </a:lnTo>
                  <a:lnTo>
                    <a:pt x="111887" y="241300"/>
                  </a:lnTo>
                  <a:lnTo>
                    <a:pt x="110998" y="238633"/>
                  </a:lnTo>
                  <a:lnTo>
                    <a:pt x="116459" y="200279"/>
                  </a:lnTo>
                  <a:lnTo>
                    <a:pt x="140081" y="157480"/>
                  </a:lnTo>
                  <a:lnTo>
                    <a:pt x="177546" y="126492"/>
                  </a:lnTo>
                  <a:lnTo>
                    <a:pt x="224917" y="111887"/>
                  </a:lnTo>
                  <a:lnTo>
                    <a:pt x="241300" y="111887"/>
                  </a:lnTo>
                  <a:lnTo>
                    <a:pt x="254127" y="124587"/>
                  </a:lnTo>
                  <a:lnTo>
                    <a:pt x="254127" y="57924"/>
                  </a:lnTo>
                  <a:lnTo>
                    <a:pt x="201168" y="60833"/>
                  </a:lnTo>
                  <a:lnTo>
                    <a:pt x="152019" y="79121"/>
                  </a:lnTo>
                  <a:lnTo>
                    <a:pt x="110109" y="110998"/>
                  </a:lnTo>
                  <a:lnTo>
                    <a:pt x="79121" y="152019"/>
                  </a:lnTo>
                  <a:lnTo>
                    <a:pt x="60833" y="202184"/>
                  </a:lnTo>
                  <a:lnTo>
                    <a:pt x="57150" y="238633"/>
                  </a:lnTo>
                  <a:lnTo>
                    <a:pt x="58039" y="256794"/>
                  </a:lnTo>
                  <a:lnTo>
                    <a:pt x="71755" y="308737"/>
                  </a:lnTo>
                  <a:lnTo>
                    <a:pt x="98171" y="353441"/>
                  </a:lnTo>
                  <a:lnTo>
                    <a:pt x="137414" y="388112"/>
                  </a:lnTo>
                  <a:lnTo>
                    <a:pt x="183896" y="410845"/>
                  </a:lnTo>
                  <a:lnTo>
                    <a:pt x="237744" y="419100"/>
                  </a:lnTo>
                  <a:lnTo>
                    <a:pt x="256794" y="418211"/>
                  </a:lnTo>
                  <a:lnTo>
                    <a:pt x="307848" y="404495"/>
                  </a:lnTo>
                  <a:lnTo>
                    <a:pt x="352552" y="378079"/>
                  </a:lnTo>
                  <a:lnTo>
                    <a:pt x="388112" y="338836"/>
                  </a:lnTo>
                  <a:lnTo>
                    <a:pt x="410845" y="292354"/>
                  </a:lnTo>
                  <a:lnTo>
                    <a:pt x="418287" y="255016"/>
                  </a:lnTo>
                  <a:lnTo>
                    <a:pt x="419100" y="238633"/>
                  </a:lnTo>
                  <a:close/>
                </a:path>
                <a:path w="476250" h="476250">
                  <a:moveTo>
                    <a:pt x="476250" y="238633"/>
                  </a:moveTo>
                  <a:lnTo>
                    <a:pt x="475361" y="225679"/>
                  </a:lnTo>
                  <a:lnTo>
                    <a:pt x="474345" y="213741"/>
                  </a:lnTo>
                  <a:lnTo>
                    <a:pt x="473456" y="201803"/>
                  </a:lnTo>
                  <a:lnTo>
                    <a:pt x="470662" y="190754"/>
                  </a:lnTo>
                  <a:lnTo>
                    <a:pt x="468884" y="178689"/>
                  </a:lnTo>
                  <a:lnTo>
                    <a:pt x="461518" y="156591"/>
                  </a:lnTo>
                  <a:lnTo>
                    <a:pt x="456819" y="145542"/>
                  </a:lnTo>
                  <a:lnTo>
                    <a:pt x="452247" y="135382"/>
                  </a:lnTo>
                  <a:lnTo>
                    <a:pt x="446786" y="125349"/>
                  </a:lnTo>
                  <a:lnTo>
                    <a:pt x="441198" y="115189"/>
                  </a:lnTo>
                  <a:lnTo>
                    <a:pt x="439420" y="111887"/>
                  </a:lnTo>
                  <a:lnTo>
                    <a:pt x="439420" y="238633"/>
                  </a:lnTo>
                  <a:lnTo>
                    <a:pt x="438404" y="258826"/>
                  </a:lnTo>
                  <a:lnTo>
                    <a:pt x="430149" y="298450"/>
                  </a:lnTo>
                  <a:lnTo>
                    <a:pt x="414528" y="334391"/>
                  </a:lnTo>
                  <a:lnTo>
                    <a:pt x="380365" y="380492"/>
                  </a:lnTo>
                  <a:lnTo>
                    <a:pt x="350012" y="405257"/>
                  </a:lnTo>
                  <a:lnTo>
                    <a:pt x="315976" y="423799"/>
                  </a:lnTo>
                  <a:lnTo>
                    <a:pt x="278130" y="435737"/>
                  </a:lnTo>
                  <a:lnTo>
                    <a:pt x="237617" y="439420"/>
                  </a:lnTo>
                  <a:lnTo>
                    <a:pt x="217424" y="438404"/>
                  </a:lnTo>
                  <a:lnTo>
                    <a:pt x="177800" y="430149"/>
                  </a:lnTo>
                  <a:lnTo>
                    <a:pt x="141859" y="415417"/>
                  </a:lnTo>
                  <a:lnTo>
                    <a:pt x="110490" y="393319"/>
                  </a:lnTo>
                  <a:lnTo>
                    <a:pt x="82931" y="365760"/>
                  </a:lnTo>
                  <a:lnTo>
                    <a:pt x="60833" y="334391"/>
                  </a:lnTo>
                  <a:lnTo>
                    <a:pt x="46101" y="298450"/>
                  </a:lnTo>
                  <a:lnTo>
                    <a:pt x="37846" y="258826"/>
                  </a:lnTo>
                  <a:lnTo>
                    <a:pt x="36830" y="238633"/>
                  </a:lnTo>
                  <a:lnTo>
                    <a:pt x="37846" y="217424"/>
                  </a:lnTo>
                  <a:lnTo>
                    <a:pt x="46101" y="178689"/>
                  </a:lnTo>
                  <a:lnTo>
                    <a:pt x="60833" y="142748"/>
                  </a:lnTo>
                  <a:lnTo>
                    <a:pt x="82931" y="110490"/>
                  </a:lnTo>
                  <a:lnTo>
                    <a:pt x="110490" y="82931"/>
                  </a:lnTo>
                  <a:lnTo>
                    <a:pt x="159385" y="53467"/>
                  </a:lnTo>
                  <a:lnTo>
                    <a:pt x="197104" y="41402"/>
                  </a:lnTo>
                  <a:lnTo>
                    <a:pt x="237617" y="36830"/>
                  </a:lnTo>
                  <a:lnTo>
                    <a:pt x="258826" y="38735"/>
                  </a:lnTo>
                  <a:lnTo>
                    <a:pt x="297561" y="46101"/>
                  </a:lnTo>
                  <a:lnTo>
                    <a:pt x="333502" y="61722"/>
                  </a:lnTo>
                  <a:lnTo>
                    <a:pt x="365760" y="82931"/>
                  </a:lnTo>
                  <a:lnTo>
                    <a:pt x="393319" y="110490"/>
                  </a:lnTo>
                  <a:lnTo>
                    <a:pt x="414528" y="142748"/>
                  </a:lnTo>
                  <a:lnTo>
                    <a:pt x="430149" y="178689"/>
                  </a:lnTo>
                  <a:lnTo>
                    <a:pt x="438404" y="217424"/>
                  </a:lnTo>
                  <a:lnTo>
                    <a:pt x="439420" y="238633"/>
                  </a:lnTo>
                  <a:lnTo>
                    <a:pt x="439420" y="111887"/>
                  </a:lnTo>
                  <a:lnTo>
                    <a:pt x="406273" y="69977"/>
                  </a:lnTo>
                  <a:lnTo>
                    <a:pt x="371221" y="40513"/>
                  </a:lnTo>
                  <a:lnTo>
                    <a:pt x="364363" y="36830"/>
                  </a:lnTo>
                  <a:lnTo>
                    <a:pt x="361061" y="35052"/>
                  </a:lnTo>
                  <a:lnTo>
                    <a:pt x="319659" y="14732"/>
                  </a:lnTo>
                  <a:lnTo>
                    <a:pt x="285623" y="5588"/>
                  </a:lnTo>
                  <a:lnTo>
                    <a:pt x="274574" y="2794"/>
                  </a:lnTo>
                  <a:lnTo>
                    <a:pt x="262509" y="1905"/>
                  </a:lnTo>
                  <a:lnTo>
                    <a:pt x="250571" y="889"/>
                  </a:lnTo>
                  <a:lnTo>
                    <a:pt x="237617" y="0"/>
                  </a:lnTo>
                  <a:lnTo>
                    <a:pt x="225679" y="889"/>
                  </a:lnTo>
                  <a:lnTo>
                    <a:pt x="213741" y="1905"/>
                  </a:lnTo>
                  <a:lnTo>
                    <a:pt x="201676" y="2794"/>
                  </a:lnTo>
                  <a:lnTo>
                    <a:pt x="156591" y="14732"/>
                  </a:lnTo>
                  <a:lnTo>
                    <a:pt x="114173" y="35052"/>
                  </a:lnTo>
                  <a:lnTo>
                    <a:pt x="69977" y="69977"/>
                  </a:lnTo>
                  <a:lnTo>
                    <a:pt x="40513" y="105029"/>
                  </a:lnTo>
                  <a:lnTo>
                    <a:pt x="28575" y="125349"/>
                  </a:lnTo>
                  <a:lnTo>
                    <a:pt x="22987" y="135382"/>
                  </a:lnTo>
                  <a:lnTo>
                    <a:pt x="7366" y="178689"/>
                  </a:lnTo>
                  <a:lnTo>
                    <a:pt x="0" y="225679"/>
                  </a:lnTo>
                  <a:lnTo>
                    <a:pt x="0" y="250571"/>
                  </a:lnTo>
                  <a:lnTo>
                    <a:pt x="7366" y="297561"/>
                  </a:lnTo>
                  <a:lnTo>
                    <a:pt x="22987" y="341757"/>
                  </a:lnTo>
                  <a:lnTo>
                    <a:pt x="28575" y="351917"/>
                  </a:lnTo>
                  <a:lnTo>
                    <a:pt x="34036" y="361950"/>
                  </a:lnTo>
                  <a:lnTo>
                    <a:pt x="69977" y="406273"/>
                  </a:lnTo>
                  <a:lnTo>
                    <a:pt x="105029" y="435737"/>
                  </a:lnTo>
                  <a:lnTo>
                    <a:pt x="124333" y="447675"/>
                  </a:lnTo>
                  <a:lnTo>
                    <a:pt x="134493" y="453263"/>
                  </a:lnTo>
                  <a:lnTo>
                    <a:pt x="178689" y="468884"/>
                  </a:lnTo>
                  <a:lnTo>
                    <a:pt x="225679" y="476250"/>
                  </a:lnTo>
                  <a:lnTo>
                    <a:pt x="250571" y="476250"/>
                  </a:lnTo>
                  <a:lnTo>
                    <a:pt x="297561" y="468884"/>
                  </a:lnTo>
                  <a:lnTo>
                    <a:pt x="340868" y="453263"/>
                  </a:lnTo>
                  <a:lnTo>
                    <a:pt x="365442" y="439420"/>
                  </a:lnTo>
                  <a:lnTo>
                    <a:pt x="371221" y="435737"/>
                  </a:lnTo>
                  <a:lnTo>
                    <a:pt x="406273" y="406273"/>
                  </a:lnTo>
                  <a:lnTo>
                    <a:pt x="435737" y="371221"/>
                  </a:lnTo>
                  <a:lnTo>
                    <a:pt x="456819" y="330708"/>
                  </a:lnTo>
                  <a:lnTo>
                    <a:pt x="461518" y="320548"/>
                  </a:lnTo>
                  <a:lnTo>
                    <a:pt x="465201" y="309499"/>
                  </a:lnTo>
                  <a:lnTo>
                    <a:pt x="468884" y="297561"/>
                  </a:lnTo>
                  <a:lnTo>
                    <a:pt x="470662" y="286512"/>
                  </a:lnTo>
                  <a:lnTo>
                    <a:pt x="473456" y="274447"/>
                  </a:lnTo>
                  <a:lnTo>
                    <a:pt x="474345" y="262509"/>
                  </a:lnTo>
                  <a:lnTo>
                    <a:pt x="475361" y="250571"/>
                  </a:lnTo>
                  <a:lnTo>
                    <a:pt x="476250" y="238633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67725" y="809625"/>
              <a:ext cx="228600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14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85584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170" dirty="0"/>
              <a:t>Travel</a:t>
            </a:r>
            <a:r>
              <a:rPr sz="5750" spc="-285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4762500" y="1636331"/>
            <a:ext cx="23374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b="1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500" y="1884362"/>
            <a:ext cx="308737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435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endParaRPr sz="1200">
              <a:latin typeface="Trebuchet MS"/>
              <a:cs typeface="Trebuchet MS"/>
            </a:endParaRPr>
          </a:p>
          <a:p>
            <a:pPr marL="927735" marR="5080" lvl="1" indent="-343535">
              <a:lnSpc>
                <a:spcPts val="1430"/>
              </a:lnSpc>
              <a:spcBef>
                <a:spcPts val="50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927100" algn="l"/>
                <a:tab pos="9277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cost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yet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listed,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 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last</a:t>
            </a:r>
            <a:endParaRPr sz="1200">
              <a:latin typeface="Trebuchet MS"/>
              <a:cs typeface="Trebuchet MS"/>
            </a:endParaRPr>
          </a:p>
          <a:p>
            <a:pPr marL="927735" marR="373380">
              <a:lnSpc>
                <a:spcPts val="1430"/>
              </a:lnSpc>
              <a:spcBef>
                <a:spcPts val="70"/>
              </a:spcBef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year's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justification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500" y="2800286"/>
            <a:ext cx="320484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Wisconsin.edu/travel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hotel</a:t>
            </a:r>
            <a:r>
              <a:rPr sz="12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Google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flights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estimate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Fueleconomy.gov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gas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prices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Screenshots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uber/lift/amtrack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344" y="1786953"/>
            <a:ext cx="3037205" cy="519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666666"/>
                </a:solidFill>
                <a:latin typeface="Trebuchet MS"/>
                <a:cs typeface="Trebuchet MS"/>
              </a:rPr>
              <a:t>$2000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Registration: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$150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550" spc="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person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9344" y="2282444"/>
            <a:ext cx="3176905" cy="758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3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-5" dirty="0">
                <a:solidFill>
                  <a:srgbClr val="666666"/>
                </a:solidFill>
                <a:latin typeface="Trebuchet MS"/>
                <a:cs typeface="Trebuchet MS"/>
              </a:rPr>
              <a:t>Hotel: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125/night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max.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nights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Flights: </a:t>
            </a:r>
            <a:r>
              <a:rPr sz="1550" spc="114" dirty="0">
                <a:solidFill>
                  <a:srgbClr val="666666"/>
                </a:solidFill>
                <a:latin typeface="Trebuchet MS"/>
                <a:cs typeface="Trebuchet MS"/>
              </a:rPr>
              <a:t>200/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person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round</a:t>
            </a:r>
            <a:r>
              <a:rPr sz="1550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trip</a:t>
            </a:r>
            <a:endParaRPr sz="155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9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Ground </a:t>
            </a:r>
            <a:r>
              <a:rPr sz="1550" spc="-50" dirty="0">
                <a:solidFill>
                  <a:srgbClr val="666666"/>
                </a:solidFill>
                <a:latin typeface="Trebuchet MS"/>
                <a:cs typeface="Trebuchet MS"/>
              </a:rPr>
              <a:t>travel: 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300</a:t>
            </a:r>
            <a:r>
              <a:rPr sz="1550" spc="-2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96250" y="295275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5" y="0"/>
                </a:moveTo>
                <a:lnTo>
                  <a:pt x="368046" y="2539"/>
                </a:lnTo>
                <a:lnTo>
                  <a:pt x="327532" y="8889"/>
                </a:lnTo>
                <a:lnTo>
                  <a:pt x="268731" y="26670"/>
                </a:lnTo>
                <a:lnTo>
                  <a:pt x="232536" y="40639"/>
                </a:lnTo>
                <a:lnTo>
                  <a:pt x="214375" y="50800"/>
                </a:lnTo>
                <a:lnTo>
                  <a:pt x="197357" y="59689"/>
                </a:lnTo>
                <a:lnTo>
                  <a:pt x="164338" y="82550"/>
                </a:lnTo>
                <a:lnTo>
                  <a:pt x="134366" y="106679"/>
                </a:lnTo>
                <a:lnTo>
                  <a:pt x="106679" y="134620"/>
                </a:lnTo>
                <a:lnTo>
                  <a:pt x="70484" y="180339"/>
                </a:lnTo>
                <a:lnTo>
                  <a:pt x="50165" y="214629"/>
                </a:lnTo>
                <a:lnTo>
                  <a:pt x="32003" y="251460"/>
                </a:lnTo>
                <a:lnTo>
                  <a:pt x="19176" y="288289"/>
                </a:lnTo>
                <a:lnTo>
                  <a:pt x="8508" y="327660"/>
                </a:lnTo>
                <a:lnTo>
                  <a:pt x="2158" y="368300"/>
                </a:lnTo>
                <a:lnTo>
                  <a:pt x="0" y="410210"/>
                </a:lnTo>
                <a:lnTo>
                  <a:pt x="2158" y="452120"/>
                </a:lnTo>
                <a:lnTo>
                  <a:pt x="8508" y="492760"/>
                </a:lnTo>
                <a:lnTo>
                  <a:pt x="19176" y="532129"/>
                </a:lnTo>
                <a:lnTo>
                  <a:pt x="32003" y="568960"/>
                </a:lnTo>
                <a:lnTo>
                  <a:pt x="50165" y="605789"/>
                </a:lnTo>
                <a:lnTo>
                  <a:pt x="70484" y="640079"/>
                </a:lnTo>
                <a:lnTo>
                  <a:pt x="93852" y="670560"/>
                </a:lnTo>
                <a:lnTo>
                  <a:pt x="134366" y="713739"/>
                </a:lnTo>
                <a:lnTo>
                  <a:pt x="164338" y="737870"/>
                </a:lnTo>
                <a:lnTo>
                  <a:pt x="197357" y="760729"/>
                </a:lnTo>
                <a:lnTo>
                  <a:pt x="214375" y="769620"/>
                </a:lnTo>
                <a:lnTo>
                  <a:pt x="232536" y="779779"/>
                </a:lnTo>
                <a:lnTo>
                  <a:pt x="268731" y="793750"/>
                </a:lnTo>
                <a:lnTo>
                  <a:pt x="307213" y="806450"/>
                </a:lnTo>
                <a:lnTo>
                  <a:pt x="368046" y="817879"/>
                </a:lnTo>
                <a:lnTo>
                  <a:pt x="388239" y="819150"/>
                </a:lnTo>
                <a:lnTo>
                  <a:pt x="430910" y="819150"/>
                </a:lnTo>
                <a:lnTo>
                  <a:pt x="491744" y="811529"/>
                </a:lnTo>
                <a:lnTo>
                  <a:pt x="550418" y="793750"/>
                </a:lnTo>
                <a:lnTo>
                  <a:pt x="586613" y="779779"/>
                </a:lnTo>
                <a:lnTo>
                  <a:pt x="604774" y="769620"/>
                </a:lnTo>
                <a:lnTo>
                  <a:pt x="621792" y="760729"/>
                </a:lnTo>
                <a:lnTo>
                  <a:pt x="638936" y="749300"/>
                </a:lnTo>
                <a:lnTo>
                  <a:pt x="654811" y="737870"/>
                </a:lnTo>
                <a:lnTo>
                  <a:pt x="669798" y="726439"/>
                </a:lnTo>
                <a:lnTo>
                  <a:pt x="672795" y="723900"/>
                </a:lnTo>
                <a:lnTo>
                  <a:pt x="246379" y="723900"/>
                </a:lnTo>
                <a:lnTo>
                  <a:pt x="242189" y="721360"/>
                </a:lnTo>
                <a:lnTo>
                  <a:pt x="237871" y="720089"/>
                </a:lnTo>
                <a:lnTo>
                  <a:pt x="233552" y="716279"/>
                </a:lnTo>
                <a:lnTo>
                  <a:pt x="230377" y="711200"/>
                </a:lnTo>
                <a:lnTo>
                  <a:pt x="226059" y="698500"/>
                </a:lnTo>
                <a:lnTo>
                  <a:pt x="226059" y="690879"/>
                </a:lnTo>
                <a:lnTo>
                  <a:pt x="225044" y="684529"/>
                </a:lnTo>
                <a:lnTo>
                  <a:pt x="222884" y="676910"/>
                </a:lnTo>
                <a:lnTo>
                  <a:pt x="220852" y="670560"/>
                </a:lnTo>
                <a:lnTo>
                  <a:pt x="217550" y="666750"/>
                </a:lnTo>
                <a:lnTo>
                  <a:pt x="215519" y="664210"/>
                </a:lnTo>
                <a:lnTo>
                  <a:pt x="214375" y="659129"/>
                </a:lnTo>
                <a:lnTo>
                  <a:pt x="211200" y="648970"/>
                </a:lnTo>
                <a:lnTo>
                  <a:pt x="210184" y="636270"/>
                </a:lnTo>
                <a:lnTo>
                  <a:pt x="209137" y="622300"/>
                </a:lnTo>
                <a:lnTo>
                  <a:pt x="209042" y="603250"/>
                </a:lnTo>
                <a:lnTo>
                  <a:pt x="207009" y="594360"/>
                </a:lnTo>
                <a:lnTo>
                  <a:pt x="205867" y="586739"/>
                </a:lnTo>
                <a:lnTo>
                  <a:pt x="199517" y="571500"/>
                </a:lnTo>
                <a:lnTo>
                  <a:pt x="196215" y="565150"/>
                </a:lnTo>
                <a:lnTo>
                  <a:pt x="192024" y="558800"/>
                </a:lnTo>
                <a:lnTo>
                  <a:pt x="188849" y="553720"/>
                </a:lnTo>
                <a:lnTo>
                  <a:pt x="166370" y="518160"/>
                </a:lnTo>
                <a:lnTo>
                  <a:pt x="165353" y="514350"/>
                </a:lnTo>
                <a:lnTo>
                  <a:pt x="163195" y="513079"/>
                </a:lnTo>
                <a:lnTo>
                  <a:pt x="162178" y="509270"/>
                </a:lnTo>
                <a:lnTo>
                  <a:pt x="160020" y="504189"/>
                </a:lnTo>
                <a:lnTo>
                  <a:pt x="160020" y="497839"/>
                </a:lnTo>
                <a:lnTo>
                  <a:pt x="159003" y="491489"/>
                </a:lnTo>
                <a:lnTo>
                  <a:pt x="160020" y="485139"/>
                </a:lnTo>
                <a:lnTo>
                  <a:pt x="160020" y="478789"/>
                </a:lnTo>
                <a:lnTo>
                  <a:pt x="162178" y="472439"/>
                </a:lnTo>
                <a:lnTo>
                  <a:pt x="163195" y="471170"/>
                </a:lnTo>
                <a:lnTo>
                  <a:pt x="165353" y="467360"/>
                </a:lnTo>
                <a:lnTo>
                  <a:pt x="166370" y="466089"/>
                </a:lnTo>
                <a:lnTo>
                  <a:pt x="167513" y="458470"/>
                </a:lnTo>
                <a:lnTo>
                  <a:pt x="166370" y="450850"/>
                </a:lnTo>
                <a:lnTo>
                  <a:pt x="165353" y="447039"/>
                </a:lnTo>
                <a:lnTo>
                  <a:pt x="161035" y="444500"/>
                </a:lnTo>
                <a:lnTo>
                  <a:pt x="157860" y="441960"/>
                </a:lnTo>
                <a:lnTo>
                  <a:pt x="150368" y="440689"/>
                </a:lnTo>
                <a:lnTo>
                  <a:pt x="146176" y="440689"/>
                </a:lnTo>
                <a:lnTo>
                  <a:pt x="139700" y="436879"/>
                </a:lnTo>
                <a:lnTo>
                  <a:pt x="133350" y="431800"/>
                </a:lnTo>
                <a:lnTo>
                  <a:pt x="118491" y="419100"/>
                </a:lnTo>
                <a:lnTo>
                  <a:pt x="112014" y="412750"/>
                </a:lnTo>
                <a:lnTo>
                  <a:pt x="105664" y="408939"/>
                </a:lnTo>
                <a:lnTo>
                  <a:pt x="101346" y="407670"/>
                </a:lnTo>
                <a:lnTo>
                  <a:pt x="96011" y="406400"/>
                </a:lnTo>
                <a:lnTo>
                  <a:pt x="87502" y="400050"/>
                </a:lnTo>
                <a:lnTo>
                  <a:pt x="77850" y="393700"/>
                </a:lnTo>
                <a:lnTo>
                  <a:pt x="67182" y="383539"/>
                </a:lnTo>
                <a:lnTo>
                  <a:pt x="54355" y="367029"/>
                </a:lnTo>
                <a:lnTo>
                  <a:pt x="47117" y="358139"/>
                </a:lnTo>
                <a:lnTo>
                  <a:pt x="49022" y="342900"/>
                </a:lnTo>
                <a:lnTo>
                  <a:pt x="52324" y="326389"/>
                </a:lnTo>
                <a:lnTo>
                  <a:pt x="56515" y="312420"/>
                </a:lnTo>
                <a:lnTo>
                  <a:pt x="60832" y="297179"/>
                </a:lnTo>
                <a:lnTo>
                  <a:pt x="77850" y="252729"/>
                </a:lnTo>
                <a:lnTo>
                  <a:pt x="100202" y="213360"/>
                </a:lnTo>
                <a:lnTo>
                  <a:pt x="137541" y="163829"/>
                </a:lnTo>
                <a:lnTo>
                  <a:pt x="160020" y="142239"/>
                </a:lnTo>
                <a:lnTo>
                  <a:pt x="233552" y="142239"/>
                </a:lnTo>
                <a:lnTo>
                  <a:pt x="238886" y="139700"/>
                </a:lnTo>
                <a:lnTo>
                  <a:pt x="244348" y="137160"/>
                </a:lnTo>
                <a:lnTo>
                  <a:pt x="251714" y="132079"/>
                </a:lnTo>
                <a:lnTo>
                  <a:pt x="259206" y="125729"/>
                </a:lnTo>
                <a:lnTo>
                  <a:pt x="267716" y="119379"/>
                </a:lnTo>
                <a:lnTo>
                  <a:pt x="278383" y="113029"/>
                </a:lnTo>
                <a:lnTo>
                  <a:pt x="289051" y="110489"/>
                </a:lnTo>
                <a:lnTo>
                  <a:pt x="300735" y="107950"/>
                </a:lnTo>
                <a:lnTo>
                  <a:pt x="686042" y="107950"/>
                </a:lnTo>
                <a:lnTo>
                  <a:pt x="684783" y="106679"/>
                </a:lnTo>
                <a:lnTo>
                  <a:pt x="654811" y="82550"/>
                </a:lnTo>
                <a:lnTo>
                  <a:pt x="621792" y="59689"/>
                </a:lnTo>
                <a:lnTo>
                  <a:pt x="604774" y="50800"/>
                </a:lnTo>
                <a:lnTo>
                  <a:pt x="586613" y="40639"/>
                </a:lnTo>
                <a:lnTo>
                  <a:pt x="550418" y="26670"/>
                </a:lnTo>
                <a:lnTo>
                  <a:pt x="511936" y="13970"/>
                </a:lnTo>
                <a:lnTo>
                  <a:pt x="451230" y="2539"/>
                </a:lnTo>
                <a:lnTo>
                  <a:pt x="409575" y="0"/>
                </a:lnTo>
                <a:close/>
              </a:path>
              <a:path w="819150" h="819150">
                <a:moveTo>
                  <a:pt x="449337" y="425450"/>
                </a:moveTo>
                <a:lnTo>
                  <a:pt x="216534" y="425450"/>
                </a:lnTo>
                <a:lnTo>
                  <a:pt x="222884" y="426720"/>
                </a:lnTo>
                <a:lnTo>
                  <a:pt x="229361" y="429260"/>
                </a:lnTo>
                <a:lnTo>
                  <a:pt x="233552" y="434339"/>
                </a:lnTo>
                <a:lnTo>
                  <a:pt x="242189" y="439420"/>
                </a:lnTo>
                <a:lnTo>
                  <a:pt x="246379" y="440689"/>
                </a:lnTo>
                <a:lnTo>
                  <a:pt x="250698" y="440689"/>
                </a:lnTo>
                <a:lnTo>
                  <a:pt x="254889" y="443229"/>
                </a:lnTo>
                <a:lnTo>
                  <a:pt x="261366" y="447039"/>
                </a:lnTo>
                <a:lnTo>
                  <a:pt x="268731" y="452120"/>
                </a:lnTo>
                <a:lnTo>
                  <a:pt x="275208" y="458470"/>
                </a:lnTo>
                <a:lnTo>
                  <a:pt x="282701" y="464820"/>
                </a:lnTo>
                <a:lnTo>
                  <a:pt x="290195" y="469900"/>
                </a:lnTo>
                <a:lnTo>
                  <a:pt x="296545" y="472439"/>
                </a:lnTo>
                <a:lnTo>
                  <a:pt x="300735" y="473710"/>
                </a:lnTo>
                <a:lnTo>
                  <a:pt x="304038" y="474979"/>
                </a:lnTo>
                <a:lnTo>
                  <a:pt x="309372" y="477520"/>
                </a:lnTo>
                <a:lnTo>
                  <a:pt x="313563" y="480060"/>
                </a:lnTo>
                <a:lnTo>
                  <a:pt x="316738" y="482600"/>
                </a:lnTo>
                <a:lnTo>
                  <a:pt x="321055" y="486410"/>
                </a:lnTo>
                <a:lnTo>
                  <a:pt x="325374" y="488950"/>
                </a:lnTo>
                <a:lnTo>
                  <a:pt x="358394" y="513079"/>
                </a:lnTo>
                <a:lnTo>
                  <a:pt x="358394" y="519429"/>
                </a:lnTo>
                <a:lnTo>
                  <a:pt x="356234" y="524510"/>
                </a:lnTo>
                <a:lnTo>
                  <a:pt x="354075" y="528320"/>
                </a:lnTo>
                <a:lnTo>
                  <a:pt x="350900" y="533400"/>
                </a:lnTo>
                <a:lnTo>
                  <a:pt x="344550" y="541020"/>
                </a:lnTo>
                <a:lnTo>
                  <a:pt x="342392" y="546100"/>
                </a:lnTo>
                <a:lnTo>
                  <a:pt x="342392" y="549910"/>
                </a:lnTo>
                <a:lnTo>
                  <a:pt x="341375" y="553720"/>
                </a:lnTo>
                <a:lnTo>
                  <a:pt x="337057" y="560070"/>
                </a:lnTo>
                <a:lnTo>
                  <a:pt x="331724" y="567689"/>
                </a:lnTo>
                <a:lnTo>
                  <a:pt x="318897" y="581660"/>
                </a:lnTo>
                <a:lnTo>
                  <a:pt x="313563" y="588010"/>
                </a:lnTo>
                <a:lnTo>
                  <a:pt x="310388" y="594360"/>
                </a:lnTo>
                <a:lnTo>
                  <a:pt x="309372" y="599439"/>
                </a:lnTo>
                <a:lnTo>
                  <a:pt x="307213" y="604520"/>
                </a:lnTo>
                <a:lnTo>
                  <a:pt x="304038" y="610870"/>
                </a:lnTo>
                <a:lnTo>
                  <a:pt x="298703" y="617220"/>
                </a:lnTo>
                <a:lnTo>
                  <a:pt x="292226" y="624839"/>
                </a:lnTo>
                <a:lnTo>
                  <a:pt x="285876" y="631189"/>
                </a:lnTo>
                <a:lnTo>
                  <a:pt x="280543" y="638810"/>
                </a:lnTo>
                <a:lnTo>
                  <a:pt x="277368" y="645160"/>
                </a:lnTo>
                <a:lnTo>
                  <a:pt x="275208" y="648970"/>
                </a:lnTo>
                <a:lnTo>
                  <a:pt x="274066" y="652779"/>
                </a:lnTo>
                <a:lnTo>
                  <a:pt x="272033" y="659129"/>
                </a:lnTo>
                <a:lnTo>
                  <a:pt x="267716" y="665479"/>
                </a:lnTo>
                <a:lnTo>
                  <a:pt x="263398" y="670560"/>
                </a:lnTo>
                <a:lnTo>
                  <a:pt x="258191" y="675639"/>
                </a:lnTo>
                <a:lnTo>
                  <a:pt x="253873" y="680720"/>
                </a:lnTo>
                <a:lnTo>
                  <a:pt x="251714" y="685800"/>
                </a:lnTo>
                <a:lnTo>
                  <a:pt x="250698" y="690879"/>
                </a:lnTo>
                <a:lnTo>
                  <a:pt x="251714" y="698500"/>
                </a:lnTo>
                <a:lnTo>
                  <a:pt x="252856" y="701039"/>
                </a:lnTo>
                <a:lnTo>
                  <a:pt x="254889" y="703579"/>
                </a:lnTo>
                <a:lnTo>
                  <a:pt x="256031" y="706120"/>
                </a:lnTo>
                <a:lnTo>
                  <a:pt x="258191" y="708660"/>
                </a:lnTo>
                <a:lnTo>
                  <a:pt x="259206" y="716279"/>
                </a:lnTo>
                <a:lnTo>
                  <a:pt x="258191" y="720089"/>
                </a:lnTo>
                <a:lnTo>
                  <a:pt x="253873" y="723900"/>
                </a:lnTo>
                <a:lnTo>
                  <a:pt x="672795" y="723900"/>
                </a:lnTo>
                <a:lnTo>
                  <a:pt x="684783" y="713739"/>
                </a:lnTo>
                <a:lnTo>
                  <a:pt x="712470" y="685800"/>
                </a:lnTo>
                <a:lnTo>
                  <a:pt x="725297" y="670560"/>
                </a:lnTo>
                <a:lnTo>
                  <a:pt x="736980" y="655320"/>
                </a:lnTo>
                <a:lnTo>
                  <a:pt x="748792" y="640079"/>
                </a:lnTo>
                <a:lnTo>
                  <a:pt x="596265" y="640079"/>
                </a:lnTo>
                <a:lnTo>
                  <a:pt x="591947" y="638810"/>
                </a:lnTo>
                <a:lnTo>
                  <a:pt x="587755" y="636270"/>
                </a:lnTo>
                <a:lnTo>
                  <a:pt x="583438" y="633729"/>
                </a:lnTo>
                <a:lnTo>
                  <a:pt x="576960" y="624839"/>
                </a:lnTo>
                <a:lnTo>
                  <a:pt x="575945" y="621029"/>
                </a:lnTo>
                <a:lnTo>
                  <a:pt x="574928" y="615950"/>
                </a:lnTo>
                <a:lnTo>
                  <a:pt x="573785" y="608329"/>
                </a:lnTo>
                <a:lnTo>
                  <a:pt x="572770" y="605789"/>
                </a:lnTo>
                <a:lnTo>
                  <a:pt x="570610" y="603250"/>
                </a:lnTo>
                <a:lnTo>
                  <a:pt x="569595" y="600710"/>
                </a:lnTo>
                <a:lnTo>
                  <a:pt x="567435" y="598170"/>
                </a:lnTo>
                <a:lnTo>
                  <a:pt x="566293" y="591820"/>
                </a:lnTo>
                <a:lnTo>
                  <a:pt x="565276" y="584200"/>
                </a:lnTo>
                <a:lnTo>
                  <a:pt x="564260" y="580389"/>
                </a:lnTo>
                <a:lnTo>
                  <a:pt x="557783" y="557529"/>
                </a:lnTo>
                <a:lnTo>
                  <a:pt x="558926" y="551179"/>
                </a:lnTo>
                <a:lnTo>
                  <a:pt x="559943" y="544829"/>
                </a:lnTo>
                <a:lnTo>
                  <a:pt x="560958" y="539750"/>
                </a:lnTo>
                <a:lnTo>
                  <a:pt x="562101" y="537210"/>
                </a:lnTo>
                <a:lnTo>
                  <a:pt x="564260" y="534670"/>
                </a:lnTo>
                <a:lnTo>
                  <a:pt x="565276" y="532129"/>
                </a:lnTo>
                <a:lnTo>
                  <a:pt x="566293" y="524510"/>
                </a:lnTo>
                <a:lnTo>
                  <a:pt x="565276" y="519429"/>
                </a:lnTo>
                <a:lnTo>
                  <a:pt x="563118" y="514350"/>
                </a:lnTo>
                <a:lnTo>
                  <a:pt x="558926" y="509270"/>
                </a:lnTo>
                <a:lnTo>
                  <a:pt x="554608" y="504189"/>
                </a:lnTo>
                <a:lnTo>
                  <a:pt x="549275" y="497839"/>
                </a:lnTo>
                <a:lnTo>
                  <a:pt x="545083" y="490220"/>
                </a:lnTo>
                <a:lnTo>
                  <a:pt x="542925" y="481329"/>
                </a:lnTo>
                <a:lnTo>
                  <a:pt x="541908" y="473710"/>
                </a:lnTo>
                <a:lnTo>
                  <a:pt x="541908" y="467360"/>
                </a:lnTo>
                <a:lnTo>
                  <a:pt x="540766" y="461010"/>
                </a:lnTo>
                <a:lnTo>
                  <a:pt x="539326" y="458470"/>
                </a:lnTo>
                <a:lnTo>
                  <a:pt x="491744" y="458470"/>
                </a:lnTo>
                <a:lnTo>
                  <a:pt x="484250" y="457200"/>
                </a:lnTo>
                <a:lnTo>
                  <a:pt x="475742" y="453389"/>
                </a:lnTo>
                <a:lnTo>
                  <a:pt x="466090" y="447039"/>
                </a:lnTo>
                <a:lnTo>
                  <a:pt x="458597" y="440689"/>
                </a:lnTo>
                <a:lnTo>
                  <a:pt x="455422" y="438150"/>
                </a:lnTo>
                <a:lnTo>
                  <a:pt x="452247" y="433070"/>
                </a:lnTo>
                <a:lnTo>
                  <a:pt x="449337" y="425450"/>
                </a:lnTo>
                <a:close/>
              </a:path>
              <a:path w="819150" h="819150">
                <a:moveTo>
                  <a:pt x="656971" y="345439"/>
                </a:moveTo>
                <a:lnTo>
                  <a:pt x="655954" y="345439"/>
                </a:lnTo>
                <a:lnTo>
                  <a:pt x="653796" y="346710"/>
                </a:lnTo>
                <a:lnTo>
                  <a:pt x="652779" y="347979"/>
                </a:lnTo>
                <a:lnTo>
                  <a:pt x="650621" y="351789"/>
                </a:lnTo>
                <a:lnTo>
                  <a:pt x="649477" y="358139"/>
                </a:lnTo>
                <a:lnTo>
                  <a:pt x="650621" y="361950"/>
                </a:lnTo>
                <a:lnTo>
                  <a:pt x="653796" y="367029"/>
                </a:lnTo>
                <a:lnTo>
                  <a:pt x="656971" y="373379"/>
                </a:lnTo>
                <a:lnTo>
                  <a:pt x="662304" y="379729"/>
                </a:lnTo>
                <a:lnTo>
                  <a:pt x="670941" y="389889"/>
                </a:lnTo>
                <a:lnTo>
                  <a:pt x="674116" y="394970"/>
                </a:lnTo>
                <a:lnTo>
                  <a:pt x="675131" y="400050"/>
                </a:lnTo>
                <a:lnTo>
                  <a:pt x="675131" y="403860"/>
                </a:lnTo>
                <a:lnTo>
                  <a:pt x="677291" y="407670"/>
                </a:lnTo>
                <a:lnTo>
                  <a:pt x="708278" y="425450"/>
                </a:lnTo>
                <a:lnTo>
                  <a:pt x="714628" y="425450"/>
                </a:lnTo>
                <a:lnTo>
                  <a:pt x="719963" y="426720"/>
                </a:lnTo>
                <a:lnTo>
                  <a:pt x="723138" y="429260"/>
                </a:lnTo>
                <a:lnTo>
                  <a:pt x="724153" y="431800"/>
                </a:lnTo>
                <a:lnTo>
                  <a:pt x="724153" y="434339"/>
                </a:lnTo>
                <a:lnTo>
                  <a:pt x="723138" y="438150"/>
                </a:lnTo>
                <a:lnTo>
                  <a:pt x="717803" y="447039"/>
                </a:lnTo>
                <a:lnTo>
                  <a:pt x="699643" y="466089"/>
                </a:lnTo>
                <a:lnTo>
                  <a:pt x="690118" y="477520"/>
                </a:lnTo>
                <a:lnTo>
                  <a:pt x="682625" y="488950"/>
                </a:lnTo>
                <a:lnTo>
                  <a:pt x="676275" y="500379"/>
                </a:lnTo>
                <a:lnTo>
                  <a:pt x="675131" y="504189"/>
                </a:lnTo>
                <a:lnTo>
                  <a:pt x="675131" y="514350"/>
                </a:lnTo>
                <a:lnTo>
                  <a:pt x="676275" y="520700"/>
                </a:lnTo>
                <a:lnTo>
                  <a:pt x="677291" y="525779"/>
                </a:lnTo>
                <a:lnTo>
                  <a:pt x="679450" y="528320"/>
                </a:lnTo>
                <a:lnTo>
                  <a:pt x="680466" y="530860"/>
                </a:lnTo>
                <a:lnTo>
                  <a:pt x="681608" y="533400"/>
                </a:lnTo>
                <a:lnTo>
                  <a:pt x="682625" y="541020"/>
                </a:lnTo>
                <a:lnTo>
                  <a:pt x="681608" y="546100"/>
                </a:lnTo>
                <a:lnTo>
                  <a:pt x="677291" y="552450"/>
                </a:lnTo>
                <a:lnTo>
                  <a:pt x="670941" y="561339"/>
                </a:lnTo>
                <a:lnTo>
                  <a:pt x="662304" y="570229"/>
                </a:lnTo>
                <a:lnTo>
                  <a:pt x="653796" y="579120"/>
                </a:lnTo>
                <a:lnTo>
                  <a:pt x="647446" y="586739"/>
                </a:lnTo>
                <a:lnTo>
                  <a:pt x="643127" y="594360"/>
                </a:lnTo>
                <a:lnTo>
                  <a:pt x="640969" y="599439"/>
                </a:lnTo>
                <a:lnTo>
                  <a:pt x="639952" y="604520"/>
                </a:lnTo>
                <a:lnTo>
                  <a:pt x="636777" y="610870"/>
                </a:lnTo>
                <a:lnTo>
                  <a:pt x="625094" y="624839"/>
                </a:lnTo>
                <a:lnTo>
                  <a:pt x="617601" y="631189"/>
                </a:lnTo>
                <a:lnTo>
                  <a:pt x="611124" y="636270"/>
                </a:lnTo>
                <a:lnTo>
                  <a:pt x="604774" y="640079"/>
                </a:lnTo>
                <a:lnTo>
                  <a:pt x="748792" y="640079"/>
                </a:lnTo>
                <a:lnTo>
                  <a:pt x="759459" y="622300"/>
                </a:lnTo>
                <a:lnTo>
                  <a:pt x="768984" y="605789"/>
                </a:lnTo>
                <a:lnTo>
                  <a:pt x="773489" y="596900"/>
                </a:lnTo>
                <a:lnTo>
                  <a:pt x="697483" y="596900"/>
                </a:lnTo>
                <a:lnTo>
                  <a:pt x="695451" y="595629"/>
                </a:lnTo>
                <a:lnTo>
                  <a:pt x="694308" y="593089"/>
                </a:lnTo>
                <a:lnTo>
                  <a:pt x="692150" y="586739"/>
                </a:lnTo>
                <a:lnTo>
                  <a:pt x="692150" y="580389"/>
                </a:lnTo>
                <a:lnTo>
                  <a:pt x="691133" y="574039"/>
                </a:lnTo>
                <a:lnTo>
                  <a:pt x="692150" y="567689"/>
                </a:lnTo>
                <a:lnTo>
                  <a:pt x="695451" y="560070"/>
                </a:lnTo>
                <a:lnTo>
                  <a:pt x="698626" y="552450"/>
                </a:lnTo>
                <a:lnTo>
                  <a:pt x="703960" y="546100"/>
                </a:lnTo>
                <a:lnTo>
                  <a:pt x="709295" y="541020"/>
                </a:lnTo>
                <a:lnTo>
                  <a:pt x="713613" y="538479"/>
                </a:lnTo>
                <a:lnTo>
                  <a:pt x="717803" y="535939"/>
                </a:lnTo>
                <a:lnTo>
                  <a:pt x="798677" y="535939"/>
                </a:lnTo>
                <a:lnTo>
                  <a:pt x="799973" y="532129"/>
                </a:lnTo>
                <a:lnTo>
                  <a:pt x="806323" y="513079"/>
                </a:lnTo>
                <a:lnTo>
                  <a:pt x="810641" y="492760"/>
                </a:lnTo>
                <a:lnTo>
                  <a:pt x="816991" y="452120"/>
                </a:lnTo>
                <a:lnTo>
                  <a:pt x="818948" y="414020"/>
                </a:lnTo>
                <a:lnTo>
                  <a:pt x="699643" y="414020"/>
                </a:lnTo>
                <a:lnTo>
                  <a:pt x="697483" y="412750"/>
                </a:lnTo>
                <a:lnTo>
                  <a:pt x="695451" y="412750"/>
                </a:lnTo>
                <a:lnTo>
                  <a:pt x="694308" y="410210"/>
                </a:lnTo>
                <a:lnTo>
                  <a:pt x="692150" y="406400"/>
                </a:lnTo>
                <a:lnTo>
                  <a:pt x="675131" y="374650"/>
                </a:lnTo>
                <a:lnTo>
                  <a:pt x="663448" y="360679"/>
                </a:lnTo>
                <a:lnTo>
                  <a:pt x="659129" y="354329"/>
                </a:lnTo>
                <a:lnTo>
                  <a:pt x="658114" y="350520"/>
                </a:lnTo>
                <a:lnTo>
                  <a:pt x="658114" y="347979"/>
                </a:lnTo>
                <a:lnTo>
                  <a:pt x="656971" y="345439"/>
                </a:lnTo>
                <a:close/>
              </a:path>
              <a:path w="819150" h="819150">
                <a:moveTo>
                  <a:pt x="798677" y="535939"/>
                </a:moveTo>
                <a:lnTo>
                  <a:pt x="717803" y="535939"/>
                </a:lnTo>
                <a:lnTo>
                  <a:pt x="720978" y="537210"/>
                </a:lnTo>
                <a:lnTo>
                  <a:pt x="722122" y="539750"/>
                </a:lnTo>
                <a:lnTo>
                  <a:pt x="723138" y="542289"/>
                </a:lnTo>
                <a:lnTo>
                  <a:pt x="724153" y="549910"/>
                </a:lnTo>
                <a:lnTo>
                  <a:pt x="724153" y="552450"/>
                </a:lnTo>
                <a:lnTo>
                  <a:pt x="722122" y="557529"/>
                </a:lnTo>
                <a:lnTo>
                  <a:pt x="719963" y="562610"/>
                </a:lnTo>
                <a:lnTo>
                  <a:pt x="713613" y="570229"/>
                </a:lnTo>
                <a:lnTo>
                  <a:pt x="710310" y="574039"/>
                </a:lnTo>
                <a:lnTo>
                  <a:pt x="708278" y="579120"/>
                </a:lnTo>
                <a:lnTo>
                  <a:pt x="708278" y="582929"/>
                </a:lnTo>
                <a:lnTo>
                  <a:pt x="707135" y="589279"/>
                </a:lnTo>
                <a:lnTo>
                  <a:pt x="704976" y="593089"/>
                </a:lnTo>
                <a:lnTo>
                  <a:pt x="703960" y="595629"/>
                </a:lnTo>
                <a:lnTo>
                  <a:pt x="701801" y="596900"/>
                </a:lnTo>
                <a:lnTo>
                  <a:pt x="773489" y="596900"/>
                </a:lnTo>
                <a:lnTo>
                  <a:pt x="778636" y="586739"/>
                </a:lnTo>
                <a:lnTo>
                  <a:pt x="787146" y="568960"/>
                </a:lnTo>
                <a:lnTo>
                  <a:pt x="793496" y="551179"/>
                </a:lnTo>
                <a:lnTo>
                  <a:pt x="798677" y="535939"/>
                </a:lnTo>
                <a:close/>
              </a:path>
              <a:path w="819150" h="819150">
                <a:moveTo>
                  <a:pt x="524764" y="449579"/>
                </a:moveTo>
                <a:lnTo>
                  <a:pt x="518414" y="450850"/>
                </a:lnTo>
                <a:lnTo>
                  <a:pt x="515111" y="452120"/>
                </a:lnTo>
                <a:lnTo>
                  <a:pt x="513079" y="453389"/>
                </a:lnTo>
                <a:lnTo>
                  <a:pt x="509777" y="455929"/>
                </a:lnTo>
                <a:lnTo>
                  <a:pt x="504571" y="457200"/>
                </a:lnTo>
                <a:lnTo>
                  <a:pt x="498094" y="458470"/>
                </a:lnTo>
                <a:lnTo>
                  <a:pt x="539326" y="458470"/>
                </a:lnTo>
                <a:lnTo>
                  <a:pt x="538606" y="457200"/>
                </a:lnTo>
                <a:lnTo>
                  <a:pt x="537591" y="453389"/>
                </a:lnTo>
                <a:lnTo>
                  <a:pt x="535431" y="452120"/>
                </a:lnTo>
                <a:lnTo>
                  <a:pt x="532256" y="450850"/>
                </a:lnTo>
                <a:lnTo>
                  <a:pt x="524764" y="449579"/>
                </a:lnTo>
                <a:close/>
              </a:path>
              <a:path w="819150" h="819150">
                <a:moveTo>
                  <a:pt x="516254" y="241300"/>
                </a:moveTo>
                <a:lnTo>
                  <a:pt x="283718" y="241300"/>
                </a:lnTo>
                <a:lnTo>
                  <a:pt x="279400" y="242570"/>
                </a:lnTo>
                <a:lnTo>
                  <a:pt x="273050" y="246379"/>
                </a:lnTo>
                <a:lnTo>
                  <a:pt x="265556" y="252729"/>
                </a:lnTo>
                <a:lnTo>
                  <a:pt x="259206" y="259079"/>
                </a:lnTo>
                <a:lnTo>
                  <a:pt x="251714" y="265429"/>
                </a:lnTo>
                <a:lnTo>
                  <a:pt x="244348" y="270510"/>
                </a:lnTo>
                <a:lnTo>
                  <a:pt x="238886" y="273050"/>
                </a:lnTo>
                <a:lnTo>
                  <a:pt x="233552" y="274320"/>
                </a:lnTo>
                <a:lnTo>
                  <a:pt x="228219" y="276860"/>
                </a:lnTo>
                <a:lnTo>
                  <a:pt x="220852" y="281939"/>
                </a:lnTo>
                <a:lnTo>
                  <a:pt x="210184" y="290829"/>
                </a:lnTo>
                <a:lnTo>
                  <a:pt x="184530" y="316229"/>
                </a:lnTo>
                <a:lnTo>
                  <a:pt x="179197" y="320039"/>
                </a:lnTo>
                <a:lnTo>
                  <a:pt x="172847" y="326389"/>
                </a:lnTo>
                <a:lnTo>
                  <a:pt x="159003" y="334010"/>
                </a:lnTo>
                <a:lnTo>
                  <a:pt x="146176" y="340360"/>
                </a:lnTo>
                <a:lnTo>
                  <a:pt x="139700" y="340360"/>
                </a:lnTo>
                <a:lnTo>
                  <a:pt x="134366" y="341629"/>
                </a:lnTo>
                <a:lnTo>
                  <a:pt x="123698" y="341629"/>
                </a:lnTo>
                <a:lnTo>
                  <a:pt x="114173" y="344170"/>
                </a:lnTo>
                <a:lnTo>
                  <a:pt x="106679" y="347979"/>
                </a:lnTo>
                <a:lnTo>
                  <a:pt x="101346" y="350520"/>
                </a:lnTo>
                <a:lnTo>
                  <a:pt x="94996" y="358139"/>
                </a:lnTo>
                <a:lnTo>
                  <a:pt x="92836" y="361950"/>
                </a:lnTo>
                <a:lnTo>
                  <a:pt x="92836" y="370839"/>
                </a:lnTo>
                <a:lnTo>
                  <a:pt x="114173" y="391160"/>
                </a:lnTo>
                <a:lnTo>
                  <a:pt x="117348" y="391160"/>
                </a:lnTo>
                <a:lnTo>
                  <a:pt x="122681" y="393700"/>
                </a:lnTo>
                <a:lnTo>
                  <a:pt x="129031" y="397510"/>
                </a:lnTo>
                <a:lnTo>
                  <a:pt x="137541" y="403860"/>
                </a:lnTo>
                <a:lnTo>
                  <a:pt x="147193" y="412750"/>
                </a:lnTo>
                <a:lnTo>
                  <a:pt x="155701" y="420370"/>
                </a:lnTo>
                <a:lnTo>
                  <a:pt x="164338" y="426720"/>
                </a:lnTo>
                <a:lnTo>
                  <a:pt x="170688" y="431800"/>
                </a:lnTo>
                <a:lnTo>
                  <a:pt x="176022" y="433070"/>
                </a:lnTo>
                <a:lnTo>
                  <a:pt x="182372" y="431800"/>
                </a:lnTo>
                <a:lnTo>
                  <a:pt x="185547" y="430529"/>
                </a:lnTo>
                <a:lnTo>
                  <a:pt x="188849" y="429260"/>
                </a:lnTo>
                <a:lnTo>
                  <a:pt x="190880" y="426720"/>
                </a:lnTo>
                <a:lnTo>
                  <a:pt x="196215" y="426720"/>
                </a:lnTo>
                <a:lnTo>
                  <a:pt x="202692" y="425450"/>
                </a:lnTo>
                <a:lnTo>
                  <a:pt x="449337" y="425450"/>
                </a:lnTo>
                <a:lnTo>
                  <a:pt x="446913" y="419100"/>
                </a:lnTo>
                <a:lnTo>
                  <a:pt x="443738" y="406400"/>
                </a:lnTo>
                <a:lnTo>
                  <a:pt x="441578" y="392429"/>
                </a:lnTo>
                <a:lnTo>
                  <a:pt x="442595" y="384810"/>
                </a:lnTo>
                <a:lnTo>
                  <a:pt x="443738" y="377189"/>
                </a:lnTo>
                <a:lnTo>
                  <a:pt x="458597" y="341629"/>
                </a:lnTo>
                <a:lnTo>
                  <a:pt x="462915" y="337820"/>
                </a:lnTo>
                <a:lnTo>
                  <a:pt x="471424" y="328929"/>
                </a:lnTo>
                <a:lnTo>
                  <a:pt x="479932" y="322579"/>
                </a:lnTo>
                <a:lnTo>
                  <a:pt x="487425" y="318770"/>
                </a:lnTo>
                <a:lnTo>
                  <a:pt x="491744" y="316229"/>
                </a:lnTo>
                <a:lnTo>
                  <a:pt x="499236" y="314960"/>
                </a:lnTo>
                <a:lnTo>
                  <a:pt x="502411" y="313689"/>
                </a:lnTo>
                <a:lnTo>
                  <a:pt x="504571" y="312420"/>
                </a:lnTo>
                <a:lnTo>
                  <a:pt x="507746" y="311150"/>
                </a:lnTo>
                <a:lnTo>
                  <a:pt x="511936" y="309879"/>
                </a:lnTo>
                <a:lnTo>
                  <a:pt x="518414" y="308610"/>
                </a:lnTo>
                <a:lnTo>
                  <a:pt x="483107" y="308610"/>
                </a:lnTo>
                <a:lnTo>
                  <a:pt x="467232" y="292100"/>
                </a:lnTo>
                <a:lnTo>
                  <a:pt x="468249" y="284479"/>
                </a:lnTo>
                <a:lnTo>
                  <a:pt x="469265" y="280670"/>
                </a:lnTo>
                <a:lnTo>
                  <a:pt x="473582" y="278129"/>
                </a:lnTo>
                <a:lnTo>
                  <a:pt x="478917" y="276860"/>
                </a:lnTo>
                <a:lnTo>
                  <a:pt x="491744" y="274320"/>
                </a:lnTo>
                <a:lnTo>
                  <a:pt x="498094" y="274320"/>
                </a:lnTo>
                <a:lnTo>
                  <a:pt x="503427" y="273050"/>
                </a:lnTo>
                <a:lnTo>
                  <a:pt x="506602" y="270510"/>
                </a:lnTo>
                <a:lnTo>
                  <a:pt x="507746" y="267970"/>
                </a:lnTo>
                <a:lnTo>
                  <a:pt x="508761" y="266700"/>
                </a:lnTo>
                <a:lnTo>
                  <a:pt x="506602" y="260350"/>
                </a:lnTo>
                <a:lnTo>
                  <a:pt x="505586" y="256539"/>
                </a:lnTo>
                <a:lnTo>
                  <a:pt x="504571" y="254000"/>
                </a:lnTo>
                <a:lnTo>
                  <a:pt x="502411" y="252729"/>
                </a:lnTo>
                <a:lnTo>
                  <a:pt x="502411" y="247650"/>
                </a:lnTo>
                <a:lnTo>
                  <a:pt x="504571" y="246379"/>
                </a:lnTo>
                <a:lnTo>
                  <a:pt x="506602" y="245110"/>
                </a:lnTo>
                <a:lnTo>
                  <a:pt x="509777" y="242570"/>
                </a:lnTo>
                <a:lnTo>
                  <a:pt x="516254" y="241300"/>
                </a:lnTo>
                <a:close/>
              </a:path>
              <a:path w="819150" h="819150">
                <a:moveTo>
                  <a:pt x="732112" y="158750"/>
                </a:moveTo>
                <a:lnTo>
                  <a:pt x="607949" y="158750"/>
                </a:lnTo>
                <a:lnTo>
                  <a:pt x="621792" y="160020"/>
                </a:lnTo>
                <a:lnTo>
                  <a:pt x="676275" y="160020"/>
                </a:lnTo>
                <a:lnTo>
                  <a:pt x="694308" y="180339"/>
                </a:lnTo>
                <a:lnTo>
                  <a:pt x="726313" y="226060"/>
                </a:lnTo>
                <a:lnTo>
                  <a:pt x="750824" y="275589"/>
                </a:lnTo>
                <a:lnTo>
                  <a:pt x="766826" y="330200"/>
                </a:lnTo>
                <a:lnTo>
                  <a:pt x="772159" y="358139"/>
                </a:lnTo>
                <a:lnTo>
                  <a:pt x="732790" y="358139"/>
                </a:lnTo>
                <a:lnTo>
                  <a:pt x="741299" y="360679"/>
                </a:lnTo>
                <a:lnTo>
                  <a:pt x="745490" y="363220"/>
                </a:lnTo>
                <a:lnTo>
                  <a:pt x="749807" y="367029"/>
                </a:lnTo>
                <a:lnTo>
                  <a:pt x="750824" y="368300"/>
                </a:lnTo>
                <a:lnTo>
                  <a:pt x="751967" y="370839"/>
                </a:lnTo>
                <a:lnTo>
                  <a:pt x="750824" y="377189"/>
                </a:lnTo>
                <a:lnTo>
                  <a:pt x="720978" y="406400"/>
                </a:lnTo>
                <a:lnTo>
                  <a:pt x="709295" y="408939"/>
                </a:lnTo>
                <a:lnTo>
                  <a:pt x="706120" y="410210"/>
                </a:lnTo>
                <a:lnTo>
                  <a:pt x="703960" y="412750"/>
                </a:lnTo>
                <a:lnTo>
                  <a:pt x="701801" y="412750"/>
                </a:lnTo>
                <a:lnTo>
                  <a:pt x="699643" y="414020"/>
                </a:lnTo>
                <a:lnTo>
                  <a:pt x="818948" y="414020"/>
                </a:lnTo>
                <a:lnTo>
                  <a:pt x="819015" y="412750"/>
                </a:lnTo>
                <a:lnTo>
                  <a:pt x="816991" y="368300"/>
                </a:lnTo>
                <a:lnTo>
                  <a:pt x="810641" y="327660"/>
                </a:lnTo>
                <a:lnTo>
                  <a:pt x="799973" y="288289"/>
                </a:lnTo>
                <a:lnTo>
                  <a:pt x="787146" y="251460"/>
                </a:lnTo>
                <a:lnTo>
                  <a:pt x="768984" y="214629"/>
                </a:lnTo>
                <a:lnTo>
                  <a:pt x="748792" y="180339"/>
                </a:lnTo>
                <a:lnTo>
                  <a:pt x="736980" y="165100"/>
                </a:lnTo>
                <a:lnTo>
                  <a:pt x="732112" y="158750"/>
                </a:lnTo>
                <a:close/>
              </a:path>
              <a:path w="819150" h="819150">
                <a:moveTo>
                  <a:pt x="717803" y="336550"/>
                </a:moveTo>
                <a:lnTo>
                  <a:pt x="714628" y="336550"/>
                </a:lnTo>
                <a:lnTo>
                  <a:pt x="712470" y="337820"/>
                </a:lnTo>
                <a:lnTo>
                  <a:pt x="711453" y="340360"/>
                </a:lnTo>
                <a:lnTo>
                  <a:pt x="711453" y="342900"/>
                </a:lnTo>
                <a:lnTo>
                  <a:pt x="713613" y="346710"/>
                </a:lnTo>
                <a:lnTo>
                  <a:pt x="719963" y="354329"/>
                </a:lnTo>
                <a:lnTo>
                  <a:pt x="724153" y="355600"/>
                </a:lnTo>
                <a:lnTo>
                  <a:pt x="729488" y="358139"/>
                </a:lnTo>
                <a:lnTo>
                  <a:pt x="772159" y="358139"/>
                </a:lnTo>
                <a:lnTo>
                  <a:pt x="760476" y="356870"/>
                </a:lnTo>
                <a:lnTo>
                  <a:pt x="756284" y="355600"/>
                </a:lnTo>
                <a:lnTo>
                  <a:pt x="751967" y="353060"/>
                </a:lnTo>
                <a:lnTo>
                  <a:pt x="748792" y="351789"/>
                </a:lnTo>
                <a:lnTo>
                  <a:pt x="741299" y="350520"/>
                </a:lnTo>
                <a:lnTo>
                  <a:pt x="732790" y="347979"/>
                </a:lnTo>
                <a:lnTo>
                  <a:pt x="728472" y="345439"/>
                </a:lnTo>
                <a:lnTo>
                  <a:pt x="724153" y="341629"/>
                </a:lnTo>
                <a:lnTo>
                  <a:pt x="717803" y="336550"/>
                </a:lnTo>
                <a:close/>
              </a:path>
              <a:path w="819150" h="819150">
                <a:moveTo>
                  <a:pt x="647446" y="308610"/>
                </a:moveTo>
                <a:lnTo>
                  <a:pt x="532256" y="308610"/>
                </a:lnTo>
                <a:lnTo>
                  <a:pt x="539750" y="311150"/>
                </a:lnTo>
                <a:lnTo>
                  <a:pt x="550418" y="316229"/>
                </a:lnTo>
                <a:lnTo>
                  <a:pt x="553593" y="320039"/>
                </a:lnTo>
                <a:lnTo>
                  <a:pt x="557783" y="322579"/>
                </a:lnTo>
                <a:lnTo>
                  <a:pt x="563118" y="325120"/>
                </a:lnTo>
                <a:lnTo>
                  <a:pt x="599440" y="325120"/>
                </a:lnTo>
                <a:lnTo>
                  <a:pt x="606932" y="326389"/>
                </a:lnTo>
                <a:lnTo>
                  <a:pt x="610107" y="327660"/>
                </a:lnTo>
                <a:lnTo>
                  <a:pt x="612140" y="328929"/>
                </a:lnTo>
                <a:lnTo>
                  <a:pt x="615442" y="331470"/>
                </a:lnTo>
                <a:lnTo>
                  <a:pt x="619632" y="332739"/>
                </a:lnTo>
                <a:lnTo>
                  <a:pt x="646302" y="332739"/>
                </a:lnTo>
                <a:lnTo>
                  <a:pt x="650621" y="331470"/>
                </a:lnTo>
                <a:lnTo>
                  <a:pt x="653796" y="328929"/>
                </a:lnTo>
                <a:lnTo>
                  <a:pt x="655954" y="326389"/>
                </a:lnTo>
                <a:lnTo>
                  <a:pt x="656971" y="323850"/>
                </a:lnTo>
                <a:lnTo>
                  <a:pt x="658114" y="316229"/>
                </a:lnTo>
                <a:lnTo>
                  <a:pt x="658114" y="314960"/>
                </a:lnTo>
                <a:lnTo>
                  <a:pt x="656971" y="313689"/>
                </a:lnTo>
                <a:lnTo>
                  <a:pt x="652779" y="311150"/>
                </a:lnTo>
                <a:lnTo>
                  <a:pt x="647446" y="308610"/>
                </a:lnTo>
                <a:close/>
              </a:path>
              <a:path w="819150" h="819150">
                <a:moveTo>
                  <a:pt x="599440" y="325120"/>
                </a:moveTo>
                <a:lnTo>
                  <a:pt x="566293" y="325120"/>
                </a:lnTo>
                <a:lnTo>
                  <a:pt x="573785" y="326389"/>
                </a:lnTo>
                <a:lnTo>
                  <a:pt x="576960" y="327660"/>
                </a:lnTo>
                <a:lnTo>
                  <a:pt x="583438" y="331470"/>
                </a:lnTo>
                <a:lnTo>
                  <a:pt x="587755" y="328929"/>
                </a:lnTo>
                <a:lnTo>
                  <a:pt x="589788" y="327660"/>
                </a:lnTo>
                <a:lnTo>
                  <a:pt x="593090" y="326389"/>
                </a:lnTo>
                <a:lnTo>
                  <a:pt x="599440" y="325120"/>
                </a:lnTo>
                <a:close/>
              </a:path>
              <a:path w="819150" h="819150">
                <a:moveTo>
                  <a:pt x="551433" y="270510"/>
                </a:moveTo>
                <a:lnTo>
                  <a:pt x="546100" y="270510"/>
                </a:lnTo>
                <a:lnTo>
                  <a:pt x="543941" y="273050"/>
                </a:lnTo>
                <a:lnTo>
                  <a:pt x="540766" y="273050"/>
                </a:lnTo>
                <a:lnTo>
                  <a:pt x="533273" y="274320"/>
                </a:lnTo>
                <a:lnTo>
                  <a:pt x="522604" y="279400"/>
                </a:lnTo>
                <a:lnTo>
                  <a:pt x="515111" y="285750"/>
                </a:lnTo>
                <a:lnTo>
                  <a:pt x="508761" y="292100"/>
                </a:lnTo>
                <a:lnTo>
                  <a:pt x="501269" y="298450"/>
                </a:lnTo>
                <a:lnTo>
                  <a:pt x="488442" y="307339"/>
                </a:lnTo>
                <a:lnTo>
                  <a:pt x="483107" y="308610"/>
                </a:lnTo>
                <a:lnTo>
                  <a:pt x="640969" y="308610"/>
                </a:lnTo>
                <a:lnTo>
                  <a:pt x="634619" y="307339"/>
                </a:lnTo>
                <a:lnTo>
                  <a:pt x="627126" y="306070"/>
                </a:lnTo>
                <a:lnTo>
                  <a:pt x="620776" y="303529"/>
                </a:lnTo>
                <a:lnTo>
                  <a:pt x="612140" y="297179"/>
                </a:lnTo>
                <a:lnTo>
                  <a:pt x="607949" y="293370"/>
                </a:lnTo>
                <a:lnTo>
                  <a:pt x="603630" y="293370"/>
                </a:lnTo>
                <a:lnTo>
                  <a:pt x="599440" y="292100"/>
                </a:lnTo>
                <a:lnTo>
                  <a:pt x="596265" y="290829"/>
                </a:lnTo>
                <a:lnTo>
                  <a:pt x="591947" y="289560"/>
                </a:lnTo>
                <a:lnTo>
                  <a:pt x="587755" y="287020"/>
                </a:lnTo>
                <a:lnTo>
                  <a:pt x="583438" y="283210"/>
                </a:lnTo>
                <a:lnTo>
                  <a:pt x="580263" y="279400"/>
                </a:lnTo>
                <a:lnTo>
                  <a:pt x="565276" y="279400"/>
                </a:lnTo>
                <a:lnTo>
                  <a:pt x="562101" y="278129"/>
                </a:lnTo>
                <a:lnTo>
                  <a:pt x="557783" y="274320"/>
                </a:lnTo>
                <a:lnTo>
                  <a:pt x="554608" y="273050"/>
                </a:lnTo>
                <a:lnTo>
                  <a:pt x="551433" y="270510"/>
                </a:lnTo>
                <a:close/>
              </a:path>
              <a:path w="819150" h="819150">
                <a:moveTo>
                  <a:pt x="572770" y="278129"/>
                </a:moveTo>
                <a:lnTo>
                  <a:pt x="568451" y="279400"/>
                </a:lnTo>
                <a:lnTo>
                  <a:pt x="575945" y="279400"/>
                </a:lnTo>
                <a:lnTo>
                  <a:pt x="572770" y="278129"/>
                </a:lnTo>
                <a:close/>
              </a:path>
              <a:path w="819150" h="819150">
                <a:moveTo>
                  <a:pt x="686042" y="107950"/>
                </a:moveTo>
                <a:lnTo>
                  <a:pt x="438403" y="107950"/>
                </a:lnTo>
                <a:lnTo>
                  <a:pt x="453263" y="109220"/>
                </a:lnTo>
                <a:lnTo>
                  <a:pt x="466090" y="110489"/>
                </a:lnTo>
                <a:lnTo>
                  <a:pt x="474599" y="111760"/>
                </a:lnTo>
                <a:lnTo>
                  <a:pt x="478917" y="113029"/>
                </a:lnTo>
                <a:lnTo>
                  <a:pt x="479932" y="113029"/>
                </a:lnTo>
                <a:lnTo>
                  <a:pt x="454405" y="146050"/>
                </a:lnTo>
                <a:lnTo>
                  <a:pt x="425576" y="161289"/>
                </a:lnTo>
                <a:lnTo>
                  <a:pt x="421258" y="163829"/>
                </a:lnTo>
                <a:lnTo>
                  <a:pt x="417068" y="167639"/>
                </a:lnTo>
                <a:lnTo>
                  <a:pt x="412750" y="170179"/>
                </a:lnTo>
                <a:lnTo>
                  <a:pt x="408558" y="173989"/>
                </a:lnTo>
                <a:lnTo>
                  <a:pt x="399923" y="175260"/>
                </a:lnTo>
                <a:lnTo>
                  <a:pt x="396748" y="175260"/>
                </a:lnTo>
                <a:lnTo>
                  <a:pt x="392556" y="177800"/>
                </a:lnTo>
                <a:lnTo>
                  <a:pt x="387223" y="180339"/>
                </a:lnTo>
                <a:lnTo>
                  <a:pt x="384048" y="184150"/>
                </a:lnTo>
                <a:lnTo>
                  <a:pt x="375411" y="189229"/>
                </a:lnTo>
                <a:lnTo>
                  <a:pt x="371221" y="191770"/>
                </a:lnTo>
                <a:lnTo>
                  <a:pt x="267716" y="191770"/>
                </a:lnTo>
                <a:lnTo>
                  <a:pt x="270891" y="193039"/>
                </a:lnTo>
                <a:lnTo>
                  <a:pt x="273050" y="194310"/>
                </a:lnTo>
                <a:lnTo>
                  <a:pt x="275208" y="196850"/>
                </a:lnTo>
                <a:lnTo>
                  <a:pt x="275208" y="199389"/>
                </a:lnTo>
                <a:lnTo>
                  <a:pt x="276225" y="203200"/>
                </a:lnTo>
                <a:lnTo>
                  <a:pt x="278383" y="207010"/>
                </a:lnTo>
                <a:lnTo>
                  <a:pt x="280543" y="207010"/>
                </a:lnTo>
                <a:lnTo>
                  <a:pt x="283718" y="208279"/>
                </a:lnTo>
                <a:lnTo>
                  <a:pt x="292226" y="210820"/>
                </a:lnTo>
                <a:lnTo>
                  <a:pt x="300735" y="217170"/>
                </a:lnTo>
                <a:lnTo>
                  <a:pt x="302895" y="220979"/>
                </a:lnTo>
                <a:lnTo>
                  <a:pt x="304038" y="226060"/>
                </a:lnTo>
                <a:lnTo>
                  <a:pt x="302895" y="229870"/>
                </a:lnTo>
                <a:lnTo>
                  <a:pt x="300735" y="233679"/>
                </a:lnTo>
                <a:lnTo>
                  <a:pt x="296545" y="236220"/>
                </a:lnTo>
                <a:lnTo>
                  <a:pt x="292226" y="240029"/>
                </a:lnTo>
                <a:lnTo>
                  <a:pt x="288035" y="241300"/>
                </a:lnTo>
                <a:lnTo>
                  <a:pt x="479932" y="241300"/>
                </a:lnTo>
                <a:lnTo>
                  <a:pt x="477774" y="240029"/>
                </a:lnTo>
                <a:lnTo>
                  <a:pt x="475742" y="236220"/>
                </a:lnTo>
                <a:lnTo>
                  <a:pt x="474599" y="233679"/>
                </a:lnTo>
                <a:lnTo>
                  <a:pt x="475742" y="229870"/>
                </a:lnTo>
                <a:lnTo>
                  <a:pt x="477774" y="226060"/>
                </a:lnTo>
                <a:lnTo>
                  <a:pt x="479932" y="220979"/>
                </a:lnTo>
                <a:lnTo>
                  <a:pt x="483107" y="217170"/>
                </a:lnTo>
                <a:lnTo>
                  <a:pt x="487425" y="214629"/>
                </a:lnTo>
                <a:lnTo>
                  <a:pt x="491744" y="210820"/>
                </a:lnTo>
                <a:lnTo>
                  <a:pt x="500252" y="208279"/>
                </a:lnTo>
                <a:lnTo>
                  <a:pt x="539686" y="208279"/>
                </a:lnTo>
                <a:lnTo>
                  <a:pt x="538606" y="207010"/>
                </a:lnTo>
                <a:lnTo>
                  <a:pt x="537591" y="204470"/>
                </a:lnTo>
                <a:lnTo>
                  <a:pt x="537591" y="200660"/>
                </a:lnTo>
                <a:lnTo>
                  <a:pt x="571626" y="167639"/>
                </a:lnTo>
                <a:lnTo>
                  <a:pt x="601599" y="160020"/>
                </a:lnTo>
                <a:lnTo>
                  <a:pt x="607949" y="158750"/>
                </a:lnTo>
                <a:lnTo>
                  <a:pt x="732112" y="158750"/>
                </a:lnTo>
                <a:lnTo>
                  <a:pt x="725297" y="149860"/>
                </a:lnTo>
                <a:lnTo>
                  <a:pt x="712470" y="134620"/>
                </a:lnTo>
                <a:lnTo>
                  <a:pt x="686042" y="107950"/>
                </a:lnTo>
                <a:close/>
              </a:path>
              <a:path w="819150" h="819150">
                <a:moveTo>
                  <a:pt x="539686" y="208279"/>
                </a:moveTo>
                <a:lnTo>
                  <a:pt x="500252" y="208279"/>
                </a:lnTo>
                <a:lnTo>
                  <a:pt x="503427" y="209550"/>
                </a:lnTo>
                <a:lnTo>
                  <a:pt x="505586" y="210820"/>
                </a:lnTo>
                <a:lnTo>
                  <a:pt x="507746" y="214629"/>
                </a:lnTo>
                <a:lnTo>
                  <a:pt x="508761" y="217170"/>
                </a:lnTo>
                <a:lnTo>
                  <a:pt x="507746" y="220979"/>
                </a:lnTo>
                <a:lnTo>
                  <a:pt x="505586" y="226060"/>
                </a:lnTo>
                <a:lnTo>
                  <a:pt x="503427" y="229870"/>
                </a:lnTo>
                <a:lnTo>
                  <a:pt x="500252" y="233679"/>
                </a:lnTo>
                <a:lnTo>
                  <a:pt x="495934" y="236220"/>
                </a:lnTo>
                <a:lnTo>
                  <a:pt x="491744" y="240029"/>
                </a:lnTo>
                <a:lnTo>
                  <a:pt x="487425" y="241300"/>
                </a:lnTo>
                <a:lnTo>
                  <a:pt x="520446" y="241300"/>
                </a:lnTo>
                <a:lnTo>
                  <a:pt x="524764" y="240029"/>
                </a:lnTo>
                <a:lnTo>
                  <a:pt x="528954" y="236220"/>
                </a:lnTo>
                <a:lnTo>
                  <a:pt x="533273" y="233679"/>
                </a:lnTo>
                <a:lnTo>
                  <a:pt x="536448" y="229870"/>
                </a:lnTo>
                <a:lnTo>
                  <a:pt x="539750" y="226060"/>
                </a:lnTo>
                <a:lnTo>
                  <a:pt x="540766" y="220979"/>
                </a:lnTo>
                <a:lnTo>
                  <a:pt x="541908" y="217170"/>
                </a:lnTo>
                <a:lnTo>
                  <a:pt x="540766" y="209550"/>
                </a:lnTo>
                <a:lnTo>
                  <a:pt x="539686" y="208279"/>
                </a:lnTo>
                <a:close/>
              </a:path>
              <a:path w="819150" h="819150">
                <a:moveTo>
                  <a:pt x="254889" y="165100"/>
                </a:moveTo>
                <a:lnTo>
                  <a:pt x="252856" y="166370"/>
                </a:lnTo>
                <a:lnTo>
                  <a:pt x="246379" y="170179"/>
                </a:lnTo>
                <a:lnTo>
                  <a:pt x="242189" y="173989"/>
                </a:lnTo>
                <a:lnTo>
                  <a:pt x="233552" y="175260"/>
                </a:lnTo>
                <a:lnTo>
                  <a:pt x="227202" y="176529"/>
                </a:lnTo>
                <a:lnTo>
                  <a:pt x="224027" y="177800"/>
                </a:lnTo>
                <a:lnTo>
                  <a:pt x="221869" y="180339"/>
                </a:lnTo>
                <a:lnTo>
                  <a:pt x="219709" y="180339"/>
                </a:lnTo>
                <a:lnTo>
                  <a:pt x="216534" y="181610"/>
                </a:lnTo>
                <a:lnTo>
                  <a:pt x="209042" y="184150"/>
                </a:lnTo>
                <a:lnTo>
                  <a:pt x="204850" y="184150"/>
                </a:lnTo>
                <a:lnTo>
                  <a:pt x="200532" y="186689"/>
                </a:lnTo>
                <a:lnTo>
                  <a:pt x="196215" y="187960"/>
                </a:lnTo>
                <a:lnTo>
                  <a:pt x="192024" y="191770"/>
                </a:lnTo>
                <a:lnTo>
                  <a:pt x="190880" y="193039"/>
                </a:lnTo>
                <a:lnTo>
                  <a:pt x="190880" y="201929"/>
                </a:lnTo>
                <a:lnTo>
                  <a:pt x="195199" y="209550"/>
                </a:lnTo>
                <a:lnTo>
                  <a:pt x="200532" y="217170"/>
                </a:lnTo>
                <a:lnTo>
                  <a:pt x="204850" y="220979"/>
                </a:lnTo>
                <a:lnTo>
                  <a:pt x="209042" y="220979"/>
                </a:lnTo>
                <a:lnTo>
                  <a:pt x="213359" y="222250"/>
                </a:lnTo>
                <a:lnTo>
                  <a:pt x="218694" y="222250"/>
                </a:lnTo>
                <a:lnTo>
                  <a:pt x="224027" y="220979"/>
                </a:lnTo>
                <a:lnTo>
                  <a:pt x="228219" y="219710"/>
                </a:lnTo>
                <a:lnTo>
                  <a:pt x="233552" y="215900"/>
                </a:lnTo>
                <a:lnTo>
                  <a:pt x="237871" y="213360"/>
                </a:lnTo>
                <a:lnTo>
                  <a:pt x="246379" y="204470"/>
                </a:lnTo>
                <a:lnTo>
                  <a:pt x="254889" y="198120"/>
                </a:lnTo>
                <a:lnTo>
                  <a:pt x="262381" y="193039"/>
                </a:lnTo>
                <a:lnTo>
                  <a:pt x="267716" y="191770"/>
                </a:lnTo>
                <a:lnTo>
                  <a:pt x="362584" y="191770"/>
                </a:lnTo>
                <a:lnTo>
                  <a:pt x="358394" y="189229"/>
                </a:lnTo>
                <a:lnTo>
                  <a:pt x="354075" y="186689"/>
                </a:lnTo>
                <a:lnTo>
                  <a:pt x="352488" y="185420"/>
                </a:lnTo>
                <a:lnTo>
                  <a:pt x="290195" y="185420"/>
                </a:lnTo>
                <a:lnTo>
                  <a:pt x="275208" y="175260"/>
                </a:lnTo>
                <a:lnTo>
                  <a:pt x="268731" y="168910"/>
                </a:lnTo>
                <a:lnTo>
                  <a:pt x="261366" y="166370"/>
                </a:lnTo>
                <a:lnTo>
                  <a:pt x="254889" y="165100"/>
                </a:lnTo>
                <a:close/>
              </a:path>
              <a:path w="819150" h="819150">
                <a:moveTo>
                  <a:pt x="378714" y="107950"/>
                </a:moveTo>
                <a:lnTo>
                  <a:pt x="300735" y="107950"/>
                </a:lnTo>
                <a:lnTo>
                  <a:pt x="309372" y="110489"/>
                </a:lnTo>
                <a:lnTo>
                  <a:pt x="311403" y="111760"/>
                </a:lnTo>
                <a:lnTo>
                  <a:pt x="313563" y="113029"/>
                </a:lnTo>
                <a:lnTo>
                  <a:pt x="313563" y="119379"/>
                </a:lnTo>
                <a:lnTo>
                  <a:pt x="311403" y="121920"/>
                </a:lnTo>
                <a:lnTo>
                  <a:pt x="309372" y="125729"/>
                </a:lnTo>
                <a:lnTo>
                  <a:pt x="302895" y="133350"/>
                </a:lnTo>
                <a:lnTo>
                  <a:pt x="299720" y="139700"/>
                </a:lnTo>
                <a:lnTo>
                  <a:pt x="298703" y="146050"/>
                </a:lnTo>
                <a:lnTo>
                  <a:pt x="299720" y="148589"/>
                </a:lnTo>
                <a:lnTo>
                  <a:pt x="300735" y="149860"/>
                </a:lnTo>
                <a:lnTo>
                  <a:pt x="304038" y="153670"/>
                </a:lnTo>
                <a:lnTo>
                  <a:pt x="306070" y="158750"/>
                </a:lnTo>
                <a:lnTo>
                  <a:pt x="308228" y="162560"/>
                </a:lnTo>
                <a:lnTo>
                  <a:pt x="309372" y="167639"/>
                </a:lnTo>
                <a:lnTo>
                  <a:pt x="308228" y="171450"/>
                </a:lnTo>
                <a:lnTo>
                  <a:pt x="306070" y="175260"/>
                </a:lnTo>
                <a:lnTo>
                  <a:pt x="304038" y="180339"/>
                </a:lnTo>
                <a:lnTo>
                  <a:pt x="300735" y="184150"/>
                </a:lnTo>
                <a:lnTo>
                  <a:pt x="298703" y="185420"/>
                </a:lnTo>
                <a:lnTo>
                  <a:pt x="352488" y="185420"/>
                </a:lnTo>
                <a:lnTo>
                  <a:pt x="350900" y="184150"/>
                </a:lnTo>
                <a:lnTo>
                  <a:pt x="347725" y="180339"/>
                </a:lnTo>
                <a:lnTo>
                  <a:pt x="346709" y="175260"/>
                </a:lnTo>
                <a:lnTo>
                  <a:pt x="347725" y="171450"/>
                </a:lnTo>
                <a:lnTo>
                  <a:pt x="354075" y="162560"/>
                </a:lnTo>
                <a:lnTo>
                  <a:pt x="356234" y="158750"/>
                </a:lnTo>
                <a:lnTo>
                  <a:pt x="358394" y="153670"/>
                </a:lnTo>
                <a:lnTo>
                  <a:pt x="358394" y="149860"/>
                </a:lnTo>
                <a:lnTo>
                  <a:pt x="357250" y="143510"/>
                </a:lnTo>
                <a:lnTo>
                  <a:pt x="356234" y="139700"/>
                </a:lnTo>
                <a:lnTo>
                  <a:pt x="354075" y="138429"/>
                </a:lnTo>
                <a:lnTo>
                  <a:pt x="351917" y="135889"/>
                </a:lnTo>
                <a:lnTo>
                  <a:pt x="348742" y="134620"/>
                </a:lnTo>
                <a:lnTo>
                  <a:pt x="342392" y="133350"/>
                </a:lnTo>
                <a:lnTo>
                  <a:pt x="334899" y="133350"/>
                </a:lnTo>
                <a:lnTo>
                  <a:pt x="331724" y="130810"/>
                </a:lnTo>
                <a:lnTo>
                  <a:pt x="329565" y="129539"/>
                </a:lnTo>
                <a:lnTo>
                  <a:pt x="328549" y="127000"/>
                </a:lnTo>
                <a:lnTo>
                  <a:pt x="329565" y="124460"/>
                </a:lnTo>
                <a:lnTo>
                  <a:pt x="330707" y="120650"/>
                </a:lnTo>
                <a:lnTo>
                  <a:pt x="333882" y="116839"/>
                </a:lnTo>
                <a:lnTo>
                  <a:pt x="336042" y="115570"/>
                </a:lnTo>
                <a:lnTo>
                  <a:pt x="340232" y="113029"/>
                </a:lnTo>
                <a:lnTo>
                  <a:pt x="350900" y="111760"/>
                </a:lnTo>
                <a:lnTo>
                  <a:pt x="363727" y="109220"/>
                </a:lnTo>
                <a:lnTo>
                  <a:pt x="378714" y="107950"/>
                </a:lnTo>
                <a:close/>
              </a:path>
              <a:path w="819150" h="819150">
                <a:moveTo>
                  <a:pt x="676275" y="160020"/>
                </a:moveTo>
                <a:lnTo>
                  <a:pt x="632459" y="160020"/>
                </a:lnTo>
                <a:lnTo>
                  <a:pt x="640969" y="161289"/>
                </a:lnTo>
                <a:lnTo>
                  <a:pt x="645286" y="162560"/>
                </a:lnTo>
                <a:lnTo>
                  <a:pt x="647446" y="163829"/>
                </a:lnTo>
                <a:lnTo>
                  <a:pt x="649477" y="165100"/>
                </a:lnTo>
                <a:lnTo>
                  <a:pt x="653796" y="162560"/>
                </a:lnTo>
                <a:lnTo>
                  <a:pt x="656971" y="161289"/>
                </a:lnTo>
                <a:lnTo>
                  <a:pt x="661289" y="161289"/>
                </a:lnTo>
                <a:lnTo>
                  <a:pt x="676275" y="160020"/>
                </a:lnTo>
                <a:close/>
              </a:path>
              <a:path w="819150" h="819150">
                <a:moveTo>
                  <a:pt x="230377" y="142239"/>
                </a:moveTo>
                <a:lnTo>
                  <a:pt x="178180" y="142239"/>
                </a:lnTo>
                <a:lnTo>
                  <a:pt x="187705" y="144779"/>
                </a:lnTo>
                <a:lnTo>
                  <a:pt x="195199" y="147320"/>
                </a:lnTo>
                <a:lnTo>
                  <a:pt x="200532" y="149860"/>
                </a:lnTo>
                <a:lnTo>
                  <a:pt x="204850" y="153670"/>
                </a:lnTo>
                <a:lnTo>
                  <a:pt x="213359" y="153670"/>
                </a:lnTo>
                <a:lnTo>
                  <a:pt x="217550" y="149860"/>
                </a:lnTo>
                <a:lnTo>
                  <a:pt x="220852" y="147320"/>
                </a:lnTo>
                <a:lnTo>
                  <a:pt x="226059" y="144779"/>
                </a:lnTo>
                <a:lnTo>
                  <a:pt x="230377" y="1422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3414" y="3926522"/>
            <a:ext cx="502285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4360" marR="5080" indent="-58166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00AF50"/>
                </a:solidFill>
                <a:latin typeface="Arial"/>
                <a:cs typeface="Arial"/>
              </a:rPr>
              <a:t>Links</a:t>
            </a:r>
            <a:r>
              <a:rPr sz="2000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Arial"/>
                <a:cs typeface="Arial"/>
              </a:rPr>
              <a:t>all</a:t>
            </a:r>
            <a:r>
              <a:rPr sz="200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forms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AF50"/>
                </a:solidFill>
                <a:latin typeface="Arial"/>
                <a:cs typeface="Arial"/>
              </a:rPr>
              <a:t>quotes</a:t>
            </a:r>
            <a:r>
              <a:rPr sz="20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AF50"/>
                </a:solidFill>
                <a:latin typeface="Arial"/>
                <a:cs typeface="Arial"/>
              </a:rPr>
              <a:t>can</a:t>
            </a:r>
            <a:r>
              <a:rPr sz="2000" spc="-1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AF50"/>
                </a:solidFill>
                <a:latin typeface="Arial"/>
                <a:cs typeface="Arial"/>
              </a:rPr>
              <a:t>be</a:t>
            </a:r>
            <a:r>
              <a:rPr sz="2000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Arial"/>
                <a:cs typeface="Arial"/>
              </a:rPr>
              <a:t>found</a:t>
            </a:r>
            <a:r>
              <a:rPr sz="200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AF50"/>
                </a:solidFill>
                <a:latin typeface="Arial"/>
                <a:cs typeface="Arial"/>
              </a:rPr>
              <a:t>on  </a:t>
            </a:r>
            <a:r>
              <a:rPr sz="2000" spc="5" dirty="0">
                <a:solidFill>
                  <a:srgbClr val="00AF50"/>
                </a:solidFill>
                <a:latin typeface="Arial"/>
                <a:cs typeface="Arial"/>
              </a:rPr>
              <a:t>uwm.edu/studentassociation/SAC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15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594" y="1636331"/>
            <a:ext cx="42144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4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550" b="1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666666"/>
                </a:solidFill>
                <a:latin typeface="Trebuchet MS"/>
                <a:cs typeface="Trebuchet MS"/>
              </a:rPr>
              <a:t>newly</a:t>
            </a:r>
            <a:r>
              <a:rPr sz="155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5" dirty="0">
                <a:solidFill>
                  <a:srgbClr val="666666"/>
                </a:solidFill>
                <a:latin typeface="Trebuchet MS"/>
                <a:cs typeface="Trebuchet MS"/>
              </a:rPr>
              <a:t>formed</a:t>
            </a:r>
            <a:r>
              <a:rPr sz="155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55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recognized</a:t>
            </a:r>
            <a:r>
              <a:rPr sz="155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40" dirty="0">
                <a:solidFill>
                  <a:srgbClr val="666666"/>
                </a:solidFill>
                <a:latin typeface="Trebuchet MS"/>
                <a:cs typeface="Trebuchet MS"/>
              </a:rPr>
              <a:t>RSOs</a:t>
            </a:r>
            <a:r>
              <a:rPr sz="1550" b="1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666666"/>
                </a:solidFill>
                <a:latin typeface="Trebuchet MS"/>
                <a:cs typeface="Trebuchet MS"/>
              </a:rPr>
              <a:t>ONLY.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047740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-20" dirty="0"/>
              <a:t>Kick </a:t>
            </a:r>
            <a:r>
              <a:rPr sz="5750" spc="155" dirty="0"/>
              <a:t>Start</a:t>
            </a:r>
            <a:r>
              <a:rPr sz="5750" spc="-459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4" name="object 4"/>
          <p:cNvSpPr txBox="1"/>
          <p:nvPr/>
        </p:nvSpPr>
        <p:spPr>
          <a:xfrm>
            <a:off x="4742815" y="1998662"/>
            <a:ext cx="23456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45" dirty="0">
                <a:solidFill>
                  <a:srgbClr val="666666"/>
                </a:solidFill>
                <a:latin typeface="Trebuchet MS"/>
                <a:cs typeface="Trebuchet MS"/>
              </a:rPr>
              <a:t>Consider</a:t>
            </a:r>
            <a:r>
              <a:rPr sz="155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requesting</a:t>
            </a:r>
            <a:r>
              <a:rPr sz="155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40" dirty="0">
                <a:solidFill>
                  <a:srgbClr val="666666"/>
                </a:solidFill>
                <a:latin typeface="Trebuchet MS"/>
                <a:cs typeface="Trebuchet MS"/>
              </a:rPr>
              <a:t>for...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815" y="2323464"/>
            <a:ext cx="318833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ts val="1435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Event: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Small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raise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awareness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endParaRPr sz="1200">
              <a:latin typeface="Trebuchet MS"/>
              <a:cs typeface="Trebuchet MS"/>
            </a:endParaRPr>
          </a:p>
          <a:p>
            <a:pPr marL="298450">
              <a:lnSpc>
                <a:spcPts val="1435"/>
              </a:lnSpc>
            </a:pP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campus</a:t>
            </a:r>
            <a:endParaRPr sz="1200">
              <a:latin typeface="Trebuchet MS"/>
              <a:cs typeface="Trebuchet MS"/>
            </a:endParaRPr>
          </a:p>
          <a:p>
            <a:pPr marL="298450" marR="120650" indent="-286385">
              <a:lnSpc>
                <a:spcPct val="104299"/>
              </a:lnSpc>
              <a:spcBef>
                <a:spcPts val="5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Operations: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General marketing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assist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recruitment</a:t>
            </a:r>
            <a:endParaRPr sz="12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Travel: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virtual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730" y="2112016"/>
            <a:ext cx="2997835" cy="1125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$1000*</a:t>
            </a:r>
            <a:endParaRPr sz="155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4900"/>
              </a:lnSpc>
              <a:spcBef>
                <a:spcPts val="60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Caps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from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relevant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type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still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apply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(for</a:t>
            </a:r>
            <a:r>
              <a:rPr sz="1550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example,</a:t>
            </a:r>
            <a:endParaRPr sz="155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$150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55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marketing)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6030" y="3605466"/>
            <a:ext cx="6988175" cy="1178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10795" algn="ctr">
              <a:lnSpc>
                <a:spcPct val="100699"/>
              </a:lnSpc>
              <a:spcBef>
                <a:spcPts val="114"/>
              </a:spcBef>
            </a:pP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These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submitted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after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deadline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open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until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666666"/>
                </a:solidFill>
                <a:latin typeface="Trebuchet MS"/>
                <a:cs typeface="Trebuchet MS"/>
              </a:rPr>
              <a:t>last</a:t>
            </a:r>
            <a:r>
              <a:rPr sz="14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hearing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date.</a:t>
            </a:r>
            <a:r>
              <a:rPr sz="14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666666"/>
                </a:solidFill>
                <a:latin typeface="Trebuchet MS"/>
                <a:cs typeface="Trebuchet MS"/>
              </a:rPr>
              <a:t>Funds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made</a:t>
            </a:r>
            <a:r>
              <a:rPr sz="14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available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following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subsequent</a:t>
            </a:r>
            <a:r>
              <a:rPr sz="14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senate 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meeting.</a:t>
            </a:r>
            <a:endParaRPr sz="1400">
              <a:latin typeface="Trebuchet MS"/>
              <a:cs typeface="Trebuchet MS"/>
            </a:endParaRPr>
          </a:p>
          <a:p>
            <a:pPr marR="1905" algn="ctr">
              <a:lnSpc>
                <a:spcPct val="100000"/>
              </a:lnSpc>
              <a:spcBef>
                <a:spcPts val="570"/>
              </a:spcBef>
            </a:pP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Please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note</a:t>
            </a:r>
            <a:r>
              <a:rPr sz="14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4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these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contingent</a:t>
            </a:r>
            <a:r>
              <a:rPr sz="14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upon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6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400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having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enough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members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vote.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Without</a:t>
            </a:r>
            <a:r>
              <a:rPr sz="14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666666"/>
                </a:solidFill>
                <a:latin typeface="Trebuchet MS"/>
                <a:cs typeface="Trebuchet MS"/>
              </a:rPr>
              <a:t>enough</a:t>
            </a:r>
            <a:r>
              <a:rPr sz="1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members,</a:t>
            </a:r>
            <a:r>
              <a:rPr sz="14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Kick</a:t>
            </a:r>
            <a:r>
              <a:rPr sz="14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Start</a:t>
            </a:r>
            <a:r>
              <a:rPr sz="14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cannot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Trebuchet MS"/>
                <a:cs typeface="Trebuchet MS"/>
              </a:rPr>
              <a:t>allocated.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20075" y="285750"/>
            <a:ext cx="523875" cy="685800"/>
            <a:chOff x="8220075" y="285750"/>
            <a:chExt cx="523875" cy="685800"/>
          </a:xfrm>
        </p:grpSpPr>
        <p:sp>
          <p:nvSpPr>
            <p:cNvPr id="9" name="object 9"/>
            <p:cNvSpPr/>
            <p:nvPr/>
          </p:nvSpPr>
          <p:spPr>
            <a:xfrm>
              <a:off x="8524875" y="285750"/>
              <a:ext cx="171450" cy="171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9125" y="314325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252856" y="0"/>
                  </a:moveTo>
                  <a:lnTo>
                    <a:pt x="243713" y="1777"/>
                  </a:lnTo>
                  <a:lnTo>
                    <a:pt x="236981" y="6730"/>
                  </a:lnTo>
                  <a:lnTo>
                    <a:pt x="232028" y="13588"/>
                  </a:lnTo>
                  <a:lnTo>
                    <a:pt x="230250" y="21971"/>
                  </a:lnTo>
                  <a:lnTo>
                    <a:pt x="230250" y="145923"/>
                  </a:lnTo>
                  <a:lnTo>
                    <a:pt x="235330" y="158623"/>
                  </a:lnTo>
                  <a:lnTo>
                    <a:pt x="239522" y="171323"/>
                  </a:lnTo>
                  <a:lnTo>
                    <a:pt x="241173" y="183896"/>
                  </a:lnTo>
                  <a:lnTo>
                    <a:pt x="241934" y="197485"/>
                  </a:lnTo>
                  <a:lnTo>
                    <a:pt x="241173" y="210947"/>
                  </a:lnTo>
                  <a:lnTo>
                    <a:pt x="239522" y="223647"/>
                  </a:lnTo>
                  <a:lnTo>
                    <a:pt x="235330" y="237109"/>
                  </a:lnTo>
                  <a:lnTo>
                    <a:pt x="230250" y="249682"/>
                  </a:lnTo>
                  <a:lnTo>
                    <a:pt x="230250" y="470788"/>
                  </a:lnTo>
                  <a:lnTo>
                    <a:pt x="176022" y="480060"/>
                  </a:lnTo>
                  <a:lnTo>
                    <a:pt x="125983" y="499490"/>
                  </a:lnTo>
                  <a:lnTo>
                    <a:pt x="80899" y="527303"/>
                  </a:lnTo>
                  <a:lnTo>
                    <a:pt x="41655" y="562737"/>
                  </a:lnTo>
                  <a:lnTo>
                    <a:pt x="9144" y="604901"/>
                  </a:lnTo>
                  <a:lnTo>
                    <a:pt x="0" y="620140"/>
                  </a:lnTo>
                  <a:lnTo>
                    <a:pt x="10032" y="624332"/>
                  </a:lnTo>
                  <a:lnTo>
                    <a:pt x="72644" y="641985"/>
                  </a:lnTo>
                  <a:lnTo>
                    <a:pt x="137668" y="651255"/>
                  </a:lnTo>
                  <a:lnTo>
                    <a:pt x="212725" y="656336"/>
                  </a:lnTo>
                  <a:lnTo>
                    <a:pt x="251968" y="657225"/>
                  </a:lnTo>
                  <a:lnTo>
                    <a:pt x="292100" y="656336"/>
                  </a:lnTo>
                  <a:lnTo>
                    <a:pt x="330453" y="654685"/>
                  </a:lnTo>
                  <a:lnTo>
                    <a:pt x="400557" y="647064"/>
                  </a:lnTo>
                  <a:lnTo>
                    <a:pt x="459740" y="635253"/>
                  </a:lnTo>
                  <a:lnTo>
                    <a:pt x="504825" y="620140"/>
                  </a:lnTo>
                  <a:lnTo>
                    <a:pt x="495680" y="604901"/>
                  </a:lnTo>
                  <a:lnTo>
                    <a:pt x="463169" y="562737"/>
                  </a:lnTo>
                  <a:lnTo>
                    <a:pt x="423925" y="527303"/>
                  </a:lnTo>
                  <a:lnTo>
                    <a:pt x="378841" y="499490"/>
                  </a:lnTo>
                  <a:lnTo>
                    <a:pt x="328802" y="480060"/>
                  </a:lnTo>
                  <a:lnTo>
                    <a:pt x="274574" y="470788"/>
                  </a:lnTo>
                  <a:lnTo>
                    <a:pt x="274574" y="115570"/>
                  </a:lnTo>
                  <a:lnTo>
                    <a:pt x="270382" y="105537"/>
                  </a:lnTo>
                  <a:lnTo>
                    <a:pt x="267843" y="95376"/>
                  </a:lnTo>
                  <a:lnTo>
                    <a:pt x="266192" y="85216"/>
                  </a:lnTo>
                  <a:lnTo>
                    <a:pt x="265302" y="75057"/>
                  </a:lnTo>
                  <a:lnTo>
                    <a:pt x="266192" y="64135"/>
                  </a:lnTo>
                  <a:lnTo>
                    <a:pt x="267843" y="53975"/>
                  </a:lnTo>
                  <a:lnTo>
                    <a:pt x="270382" y="43941"/>
                  </a:lnTo>
                  <a:lnTo>
                    <a:pt x="274574" y="33782"/>
                  </a:lnTo>
                  <a:lnTo>
                    <a:pt x="274574" y="21971"/>
                  </a:lnTo>
                  <a:lnTo>
                    <a:pt x="272796" y="13588"/>
                  </a:lnTo>
                  <a:lnTo>
                    <a:pt x="267843" y="6730"/>
                  </a:lnTo>
                  <a:lnTo>
                    <a:pt x="261111" y="1777"/>
                  </a:lnTo>
                  <a:lnTo>
                    <a:pt x="25285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20075" y="371475"/>
              <a:ext cx="238125" cy="238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16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1150" y="622680"/>
            <a:ext cx="319532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250" dirty="0">
                <a:solidFill>
                  <a:srgbClr val="434343"/>
                </a:solidFill>
                <a:latin typeface="Trebuchet MS"/>
                <a:cs typeface="Trebuchet MS"/>
              </a:rPr>
              <a:t>SAC</a:t>
            </a:r>
            <a:r>
              <a:rPr sz="3000" spc="-43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434343"/>
                </a:solidFill>
                <a:latin typeface="Trebuchet MS"/>
                <a:cs typeface="Trebuchet MS"/>
              </a:rPr>
              <a:t>cannot</a:t>
            </a:r>
            <a:r>
              <a:rPr sz="3000" spc="-4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-215" dirty="0">
                <a:solidFill>
                  <a:srgbClr val="434343"/>
                </a:solidFill>
                <a:latin typeface="Trebuchet MS"/>
                <a:cs typeface="Trebuchet MS"/>
              </a:rPr>
              <a:t>fund...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85" dirty="0"/>
              <a:t>Food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35" dirty="0"/>
              <a:t>Decorations</a:t>
            </a:r>
          </a:p>
          <a:p>
            <a:pPr marL="469900" indent="-457834">
              <a:lnSpc>
                <a:spcPct val="100000"/>
              </a:lnSpc>
              <a:spcBef>
                <a:spcPts val="65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30" dirty="0"/>
              <a:t>Prizes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5" dirty="0"/>
              <a:t>Helium</a:t>
            </a:r>
            <a:r>
              <a:rPr spc="-90" dirty="0"/>
              <a:t> </a:t>
            </a:r>
            <a:r>
              <a:rPr spc="25" dirty="0"/>
              <a:t>tanks</a:t>
            </a:r>
          </a:p>
          <a:p>
            <a:pPr marL="469900" indent="-457834">
              <a:lnSpc>
                <a:spcPct val="1000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0" dirty="0"/>
              <a:t>Honorarium</a:t>
            </a:r>
            <a:r>
              <a:rPr spc="-160" dirty="0"/>
              <a:t> </a:t>
            </a:r>
            <a:r>
              <a:rPr spc="-15" dirty="0"/>
              <a:t>with</a:t>
            </a:r>
            <a:r>
              <a:rPr spc="-60" dirty="0"/>
              <a:t> </a:t>
            </a:r>
            <a:r>
              <a:rPr spc="40" dirty="0"/>
              <a:t>a</a:t>
            </a:r>
            <a:r>
              <a:rPr spc="-80" dirty="0"/>
              <a:t> </a:t>
            </a:r>
            <a:r>
              <a:rPr spc="-5" dirty="0"/>
              <a:t>conflict </a:t>
            </a:r>
            <a:r>
              <a:rPr spc="10" dirty="0"/>
              <a:t>of</a:t>
            </a:r>
            <a:r>
              <a:rPr spc="-70" dirty="0"/>
              <a:t> </a:t>
            </a:r>
            <a:r>
              <a:rPr dirty="0"/>
              <a:t>interest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-10" dirty="0"/>
              <a:t>Gifts </a:t>
            </a:r>
            <a:r>
              <a:rPr spc="-15" dirty="0"/>
              <a:t>for </a:t>
            </a:r>
            <a:r>
              <a:rPr spc="229" dirty="0"/>
              <a:t>UWM</a:t>
            </a:r>
            <a:r>
              <a:rPr spc="-280" dirty="0"/>
              <a:t> </a:t>
            </a:r>
            <a:r>
              <a:rPr dirty="0"/>
              <a:t>faculty </a:t>
            </a:r>
            <a:r>
              <a:rPr spc="15" dirty="0"/>
              <a:t>or </a:t>
            </a:r>
            <a:r>
              <a:rPr spc="-20" dirty="0"/>
              <a:t>staff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70" dirty="0"/>
              <a:t>AirBnB</a:t>
            </a:r>
          </a:p>
          <a:p>
            <a:pPr marL="469900" indent="-457834">
              <a:lnSpc>
                <a:spcPct val="100000"/>
              </a:lnSpc>
              <a:spcBef>
                <a:spcPts val="65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20" dirty="0"/>
              <a:t>Individual </a:t>
            </a:r>
            <a:r>
              <a:rPr spc="60" dirty="0"/>
              <a:t>membership</a:t>
            </a:r>
            <a:r>
              <a:rPr spc="-260" dirty="0"/>
              <a:t> </a:t>
            </a:r>
            <a:r>
              <a:rPr spc="90" dirty="0"/>
              <a:t>dues</a:t>
            </a:r>
          </a:p>
          <a:p>
            <a:pPr marL="469900" marR="175260" indent="-457834">
              <a:lnSpc>
                <a:spcPts val="1730"/>
              </a:lnSpc>
              <a:spcBef>
                <a:spcPts val="59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0" dirty="0"/>
              <a:t>Improvement </a:t>
            </a:r>
            <a:r>
              <a:rPr spc="10" dirty="0"/>
              <a:t>of </a:t>
            </a:r>
            <a:r>
              <a:rPr spc="80" dirty="0"/>
              <a:t>spaces</a:t>
            </a:r>
            <a:r>
              <a:rPr spc="-285" dirty="0"/>
              <a:t> </a:t>
            </a:r>
            <a:r>
              <a:rPr spc="-114" dirty="0"/>
              <a:t>(ie. </a:t>
            </a:r>
            <a:r>
              <a:rPr spc="-15" dirty="0"/>
              <a:t>Furniture,  </a:t>
            </a:r>
            <a:r>
              <a:rPr spc="35" dirty="0"/>
              <a:t>cleaning </a:t>
            </a:r>
            <a:r>
              <a:rPr spc="20" dirty="0"/>
              <a:t>products,</a:t>
            </a:r>
            <a:r>
              <a:rPr spc="-210" dirty="0"/>
              <a:t> </a:t>
            </a:r>
            <a:r>
              <a:rPr spc="25" dirty="0"/>
              <a:t>appliances)</a:t>
            </a:r>
          </a:p>
          <a:p>
            <a:pPr marL="469900" marR="5080" indent="-457834">
              <a:lnSpc>
                <a:spcPts val="1650"/>
              </a:lnSpc>
              <a:spcBef>
                <a:spcPts val="58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5" dirty="0"/>
              <a:t>Personal </a:t>
            </a:r>
            <a:r>
              <a:rPr spc="20" dirty="0"/>
              <a:t>items </a:t>
            </a:r>
            <a:r>
              <a:rPr spc="-35" dirty="0"/>
              <a:t>(t-shirts, </a:t>
            </a:r>
            <a:r>
              <a:rPr spc="65" dirty="0"/>
              <a:t>business</a:t>
            </a:r>
            <a:r>
              <a:rPr spc="-310" dirty="0"/>
              <a:t> </a:t>
            </a:r>
            <a:r>
              <a:rPr spc="10" dirty="0"/>
              <a:t>cards,  uniforms)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70534" marR="67945" indent="-457834">
              <a:lnSpc>
                <a:spcPts val="1650"/>
              </a:lnSpc>
              <a:spcBef>
                <a:spcPts val="204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0" dirty="0"/>
              <a:t>Anything</a:t>
            </a:r>
            <a:r>
              <a:rPr spc="-120" dirty="0"/>
              <a:t> </a:t>
            </a:r>
            <a:r>
              <a:rPr spc="-30" dirty="0"/>
              <a:t>that</a:t>
            </a:r>
            <a:r>
              <a:rPr spc="-85" dirty="0"/>
              <a:t> </a:t>
            </a:r>
            <a:r>
              <a:rPr spc="65" dirty="0"/>
              <a:t>has</a:t>
            </a:r>
            <a:r>
              <a:rPr spc="-80" dirty="0"/>
              <a:t> </a:t>
            </a:r>
            <a:r>
              <a:rPr spc="40" dirty="0"/>
              <a:t>a</a:t>
            </a:r>
            <a:r>
              <a:rPr spc="-85" dirty="0"/>
              <a:t> </a:t>
            </a:r>
            <a:r>
              <a:rPr spc="5" dirty="0"/>
              <a:t>free</a:t>
            </a:r>
            <a:r>
              <a:rPr spc="-75" dirty="0"/>
              <a:t> </a:t>
            </a:r>
            <a:r>
              <a:rPr spc="-10" dirty="0"/>
              <a:t>alternative  </a:t>
            </a:r>
            <a:r>
              <a:rPr spc="70" dirty="0"/>
              <a:t>on</a:t>
            </a:r>
            <a:r>
              <a:rPr spc="-60" dirty="0"/>
              <a:t> </a:t>
            </a:r>
            <a:r>
              <a:rPr spc="80" dirty="0"/>
              <a:t>campus</a:t>
            </a:r>
          </a:p>
          <a:p>
            <a:pPr marL="470534" marR="5080" indent="-457834">
              <a:lnSpc>
                <a:spcPct val="99500"/>
              </a:lnSpc>
              <a:spcBef>
                <a:spcPts val="61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0" dirty="0"/>
              <a:t>Off-campus </a:t>
            </a:r>
            <a:r>
              <a:rPr spc="-30" dirty="0"/>
              <a:t>facilities </a:t>
            </a:r>
            <a:r>
              <a:rPr spc="30" dirty="0"/>
              <a:t>(unless </a:t>
            </a:r>
            <a:r>
              <a:rPr spc="5" dirty="0"/>
              <a:t>the  </a:t>
            </a:r>
            <a:r>
              <a:rPr spc="80" dirty="0"/>
              <a:t>group </a:t>
            </a:r>
            <a:r>
              <a:rPr spc="65" dirty="0"/>
              <a:t>has </a:t>
            </a:r>
            <a:r>
              <a:rPr spc="25" dirty="0"/>
              <a:t>confirmed </a:t>
            </a:r>
            <a:r>
              <a:rPr spc="-20" dirty="0"/>
              <a:t>with </a:t>
            </a:r>
            <a:r>
              <a:rPr spc="45" dirty="0"/>
              <a:t>Student  </a:t>
            </a:r>
            <a:r>
              <a:rPr spc="35" dirty="0"/>
              <a:t>Involvement </a:t>
            </a:r>
            <a:r>
              <a:rPr spc="-30" dirty="0"/>
              <a:t>that </a:t>
            </a:r>
            <a:r>
              <a:rPr spc="10" dirty="0"/>
              <a:t>there </a:t>
            </a:r>
            <a:r>
              <a:rPr spc="20" dirty="0"/>
              <a:t>are </a:t>
            </a:r>
            <a:r>
              <a:rPr spc="75" dirty="0"/>
              <a:t>no  </a:t>
            </a:r>
            <a:r>
              <a:rPr spc="40" dirty="0"/>
              <a:t>adequate</a:t>
            </a:r>
            <a:r>
              <a:rPr spc="-80" dirty="0"/>
              <a:t> </a:t>
            </a:r>
            <a:r>
              <a:rPr spc="80" dirty="0"/>
              <a:t>on-campus</a:t>
            </a:r>
            <a:r>
              <a:rPr spc="-75" dirty="0"/>
              <a:t> </a:t>
            </a:r>
            <a:r>
              <a:rPr spc="80" dirty="0"/>
              <a:t>spaces</a:t>
            </a:r>
            <a:r>
              <a:rPr spc="-80" dirty="0"/>
              <a:t> </a:t>
            </a:r>
            <a:r>
              <a:rPr spc="-15" dirty="0"/>
              <a:t>for</a:t>
            </a:r>
            <a:r>
              <a:rPr spc="-110" dirty="0"/>
              <a:t> </a:t>
            </a:r>
            <a:r>
              <a:rPr spc="35" dirty="0"/>
              <a:t>an  </a:t>
            </a:r>
            <a:r>
              <a:rPr spc="-5" dirty="0"/>
              <a:t>event)</a:t>
            </a:r>
          </a:p>
          <a:p>
            <a:pPr marL="470534" marR="56515" indent="-457834">
              <a:lnSpc>
                <a:spcPct val="1002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5" dirty="0"/>
              <a:t>Old</a:t>
            </a:r>
            <a:r>
              <a:rPr spc="-120" dirty="0"/>
              <a:t> </a:t>
            </a:r>
            <a:r>
              <a:rPr spc="50" dirty="0"/>
              <a:t>quotes</a:t>
            </a:r>
            <a:r>
              <a:rPr dirty="0"/>
              <a:t> </a:t>
            </a:r>
            <a:r>
              <a:rPr spc="30" dirty="0"/>
              <a:t>from</a:t>
            </a:r>
            <a:r>
              <a:rPr spc="-160" dirty="0"/>
              <a:t> </a:t>
            </a:r>
            <a:r>
              <a:rPr spc="15" dirty="0"/>
              <a:t>performers,</a:t>
            </a:r>
            <a:r>
              <a:rPr spc="-145" dirty="0"/>
              <a:t> </a:t>
            </a:r>
            <a:r>
              <a:rPr spc="45" dirty="0"/>
              <a:t>Event  </a:t>
            </a:r>
            <a:r>
              <a:rPr spc="25" dirty="0"/>
              <a:t>Services, </a:t>
            </a:r>
            <a:r>
              <a:rPr spc="20" dirty="0"/>
              <a:t>Marketing, </a:t>
            </a:r>
            <a:r>
              <a:rPr spc="-60" dirty="0"/>
              <a:t>etc. </a:t>
            </a:r>
            <a:r>
              <a:rPr spc="70" dirty="0"/>
              <a:t>The </a:t>
            </a:r>
            <a:r>
              <a:rPr spc="40" dirty="0"/>
              <a:t>only  </a:t>
            </a:r>
            <a:r>
              <a:rPr spc="25" dirty="0"/>
              <a:t>exception </a:t>
            </a:r>
            <a:r>
              <a:rPr spc="10" dirty="0"/>
              <a:t>is </a:t>
            </a:r>
            <a:r>
              <a:rPr spc="-15" dirty="0"/>
              <a:t>for </a:t>
            </a:r>
            <a:r>
              <a:rPr spc="25" dirty="0"/>
              <a:t>Travel </a:t>
            </a:r>
            <a:r>
              <a:rPr spc="-10" dirty="0"/>
              <a:t>Grants, </a:t>
            </a:r>
            <a:r>
              <a:rPr spc="-20" dirty="0"/>
              <a:t>in  </a:t>
            </a:r>
            <a:r>
              <a:rPr spc="30" dirty="0"/>
              <a:t>which </a:t>
            </a:r>
            <a:r>
              <a:rPr spc="70" dirty="0"/>
              <a:t>you </a:t>
            </a:r>
            <a:r>
              <a:rPr spc="45" dirty="0"/>
              <a:t>can </a:t>
            </a:r>
            <a:r>
              <a:rPr spc="80" dirty="0"/>
              <a:t>use </a:t>
            </a:r>
            <a:r>
              <a:rPr dirty="0"/>
              <a:t>last </a:t>
            </a:r>
            <a:r>
              <a:rPr spc="50" dirty="0"/>
              <a:t>year's  </a:t>
            </a:r>
            <a:r>
              <a:rPr spc="35" dirty="0"/>
              <a:t>conference </a:t>
            </a:r>
            <a:r>
              <a:rPr spc="20" dirty="0"/>
              <a:t>price </a:t>
            </a:r>
            <a:r>
              <a:rPr spc="70" dirty="0"/>
              <a:t>as </a:t>
            </a:r>
            <a:r>
              <a:rPr dirty="0"/>
              <a:t>registration  </a:t>
            </a:r>
            <a:r>
              <a:rPr spc="-35" dirty="0"/>
              <a:t>justification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6558915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35" dirty="0">
                <a:solidFill>
                  <a:srgbClr val="434343"/>
                </a:solidFill>
                <a:latin typeface="Arial"/>
                <a:cs typeface="Arial"/>
              </a:rPr>
              <a:t>Filling </a:t>
            </a:r>
            <a:r>
              <a:rPr sz="4800" b="1" spc="130" dirty="0">
                <a:solidFill>
                  <a:srgbClr val="434343"/>
                </a:solidFill>
                <a:latin typeface="Arial"/>
                <a:cs typeface="Arial"/>
              </a:rPr>
              <a:t>out </a:t>
            </a:r>
            <a:r>
              <a:rPr sz="4800" b="1" spc="20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4800" b="1" spc="-68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800" b="1" spc="75" dirty="0">
                <a:solidFill>
                  <a:srgbClr val="434343"/>
                </a:solidFill>
                <a:latin typeface="Arial"/>
                <a:cs typeface="Arial"/>
              </a:rPr>
              <a:t>grants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Step 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Step.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34060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235" dirty="0">
                <a:solidFill>
                  <a:srgbClr val="434343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5427980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85" dirty="0">
                <a:solidFill>
                  <a:srgbClr val="434343"/>
                </a:solidFill>
              </a:rPr>
              <a:t>Grant</a:t>
            </a:r>
            <a:r>
              <a:rPr sz="5750" spc="-260" dirty="0">
                <a:solidFill>
                  <a:srgbClr val="434343"/>
                </a:solidFill>
              </a:rPr>
              <a:t> </a:t>
            </a:r>
            <a:r>
              <a:rPr sz="5750" spc="170" dirty="0">
                <a:solidFill>
                  <a:srgbClr val="434343"/>
                </a:solidFill>
              </a:rPr>
              <a:t>Deadline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116330" y="1957431"/>
            <a:ext cx="6557009" cy="162813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1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lang="en-US" sz="1800" spc="70" dirty="0">
                <a:solidFill>
                  <a:srgbClr val="666666"/>
                </a:solidFill>
                <a:latin typeface="Trebuchet MS"/>
                <a:cs typeface="Trebuchet MS"/>
              </a:rPr>
              <a:t>October </a:t>
            </a:r>
            <a:r>
              <a:rPr lang="en-US" spc="70" dirty="0">
                <a:solidFill>
                  <a:srgbClr val="666666"/>
                </a:solidFill>
                <a:latin typeface="Trebuchet MS"/>
                <a:cs typeface="Trebuchet MS"/>
              </a:rPr>
              <a:t>29</a:t>
            </a:r>
            <a:r>
              <a:rPr lang="en-US" sz="1800" spc="70" dirty="0">
                <a:solidFill>
                  <a:srgbClr val="666666"/>
                </a:solidFill>
                <a:latin typeface="Trebuchet MS"/>
                <a:cs typeface="Trebuchet MS"/>
              </a:rPr>
              <a:t>th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lang="en-US" sz="1800" spc="10" dirty="0">
                <a:solidFill>
                  <a:srgbClr val="666666"/>
                </a:solidFill>
                <a:latin typeface="Trebuchet MS"/>
                <a:cs typeface="Trebuchet MS"/>
              </a:rPr>
              <a:t>2021,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spc="-3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800" spc="-3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noon.</a:t>
            </a:r>
            <a:endParaRPr sz="180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Absolutely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sz="18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8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considered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if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submitted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after</a:t>
            </a:r>
            <a:endParaRPr sz="18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time</a:t>
            </a:r>
            <a:endParaRPr sz="180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Absolutely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sz="18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modifications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 or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additions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submitted</a:t>
            </a:r>
            <a:endParaRPr sz="18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forms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made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after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time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35273" y="327891"/>
            <a:ext cx="151130" cy="744855"/>
            <a:chOff x="8335273" y="327891"/>
            <a:chExt cx="151130" cy="744855"/>
          </a:xfrm>
        </p:grpSpPr>
        <p:sp>
          <p:nvSpPr>
            <p:cNvPr id="5" name="object 5"/>
            <p:cNvSpPr/>
            <p:nvPr/>
          </p:nvSpPr>
          <p:spPr>
            <a:xfrm>
              <a:off x="8357419" y="327891"/>
              <a:ext cx="106680" cy="536575"/>
            </a:xfrm>
            <a:custGeom>
              <a:avLst/>
              <a:gdLst/>
              <a:ahLst/>
              <a:cxnLst/>
              <a:rect l="l" t="t" r="r" b="b"/>
              <a:pathLst>
                <a:path w="106679" h="536575">
                  <a:moveTo>
                    <a:pt x="106522" y="0"/>
                  </a:moveTo>
                  <a:lnTo>
                    <a:pt x="0" y="0"/>
                  </a:lnTo>
                  <a:lnTo>
                    <a:pt x="8861" y="536296"/>
                  </a:lnTo>
                  <a:lnTo>
                    <a:pt x="97662" y="536296"/>
                  </a:lnTo>
                  <a:lnTo>
                    <a:pt x="1065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35273" y="921779"/>
              <a:ext cx="150828" cy="1508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19</a:t>
            </a:fld>
            <a:endParaRPr spc="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305" dirty="0"/>
              <a:t>Hello!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92" y="2360612"/>
            <a:ext cx="6874509" cy="203771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z="3600" b="1" spc="345" dirty="0">
                <a:solidFill>
                  <a:srgbClr val="666666"/>
                </a:solidFill>
                <a:latin typeface="Trebuchet MS"/>
                <a:cs typeface="Trebuchet MS"/>
              </a:rPr>
              <a:t>We </a:t>
            </a:r>
            <a:r>
              <a:rPr sz="3600" b="1" spc="-2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3600" b="1" spc="-3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3600" b="1" spc="10" dirty="0">
                <a:solidFill>
                  <a:srgbClr val="666666"/>
                </a:solidFill>
                <a:latin typeface="Trebuchet MS"/>
                <a:cs typeface="Trebuchet MS"/>
              </a:rPr>
              <a:t>Student  </a:t>
            </a:r>
            <a:r>
              <a:rPr sz="3600" b="1" spc="-45" dirty="0">
                <a:solidFill>
                  <a:srgbClr val="666666"/>
                </a:solidFill>
                <a:latin typeface="Trebuchet MS"/>
                <a:cs typeface="Trebuchet MS"/>
              </a:rPr>
              <a:t>Appropriations </a:t>
            </a:r>
            <a:r>
              <a:rPr sz="3600" b="1" spc="10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3600" b="1" spc="-9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3600" b="1" spc="-95" dirty="0">
                <a:solidFill>
                  <a:srgbClr val="666666"/>
                </a:solidFill>
                <a:latin typeface="Trebuchet MS"/>
                <a:cs typeface="Trebuchet MS"/>
              </a:rPr>
              <a:t>(SAC).</a:t>
            </a:r>
            <a:endParaRPr sz="3600">
              <a:latin typeface="Trebuchet MS"/>
              <a:cs typeface="Trebuchet MS"/>
            </a:endParaRPr>
          </a:p>
          <a:p>
            <a:pPr marL="12700" marR="29209">
              <a:lnSpc>
                <a:spcPct val="100899"/>
              </a:lnSpc>
              <a:spcBef>
                <a:spcPts val="620"/>
              </a:spcBef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We're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here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allocate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student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segregated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fee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funding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through 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shared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governance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accordance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800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state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federal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policies 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procedures.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6700" y="219074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828675" y="495300"/>
                </a:moveTo>
                <a:lnTo>
                  <a:pt x="821563" y="428879"/>
                </a:lnTo>
                <a:lnTo>
                  <a:pt x="808482" y="380619"/>
                </a:lnTo>
                <a:lnTo>
                  <a:pt x="781050" y="322580"/>
                </a:lnTo>
                <a:lnTo>
                  <a:pt x="771525" y="309245"/>
                </a:lnTo>
                <a:lnTo>
                  <a:pt x="763143" y="296037"/>
                </a:lnTo>
                <a:lnTo>
                  <a:pt x="732282" y="259842"/>
                </a:lnTo>
                <a:lnTo>
                  <a:pt x="696468" y="228346"/>
                </a:lnTo>
                <a:lnTo>
                  <a:pt x="683387" y="219964"/>
                </a:lnTo>
                <a:lnTo>
                  <a:pt x="670306" y="210185"/>
                </a:lnTo>
                <a:lnTo>
                  <a:pt x="655955" y="203073"/>
                </a:lnTo>
                <a:lnTo>
                  <a:pt x="641731" y="195707"/>
                </a:lnTo>
                <a:lnTo>
                  <a:pt x="627380" y="188595"/>
                </a:lnTo>
                <a:lnTo>
                  <a:pt x="582168" y="172847"/>
                </a:lnTo>
                <a:lnTo>
                  <a:pt x="533400" y="164338"/>
                </a:lnTo>
                <a:lnTo>
                  <a:pt x="500126" y="161925"/>
                </a:lnTo>
                <a:lnTo>
                  <a:pt x="466725" y="164338"/>
                </a:lnTo>
                <a:lnTo>
                  <a:pt x="417957" y="172847"/>
                </a:lnTo>
                <a:lnTo>
                  <a:pt x="372745" y="188595"/>
                </a:lnTo>
                <a:lnTo>
                  <a:pt x="344170" y="203073"/>
                </a:lnTo>
                <a:lnTo>
                  <a:pt x="329819" y="210185"/>
                </a:lnTo>
                <a:lnTo>
                  <a:pt x="316738" y="219964"/>
                </a:lnTo>
                <a:lnTo>
                  <a:pt x="303657" y="228346"/>
                </a:lnTo>
                <a:lnTo>
                  <a:pt x="291719" y="237998"/>
                </a:lnTo>
                <a:lnTo>
                  <a:pt x="267970" y="259842"/>
                </a:lnTo>
                <a:lnTo>
                  <a:pt x="246507" y="283972"/>
                </a:lnTo>
                <a:lnTo>
                  <a:pt x="236982" y="296037"/>
                </a:lnTo>
                <a:lnTo>
                  <a:pt x="228600" y="309245"/>
                </a:lnTo>
                <a:lnTo>
                  <a:pt x="219075" y="322580"/>
                </a:lnTo>
                <a:lnTo>
                  <a:pt x="197739" y="366014"/>
                </a:lnTo>
                <a:lnTo>
                  <a:pt x="182118" y="411988"/>
                </a:lnTo>
                <a:lnTo>
                  <a:pt x="173863" y="461518"/>
                </a:lnTo>
                <a:lnTo>
                  <a:pt x="171450" y="495300"/>
                </a:lnTo>
                <a:lnTo>
                  <a:pt x="173863" y="529082"/>
                </a:lnTo>
                <a:lnTo>
                  <a:pt x="182118" y="578612"/>
                </a:lnTo>
                <a:lnTo>
                  <a:pt x="197739" y="624586"/>
                </a:lnTo>
                <a:lnTo>
                  <a:pt x="219075" y="668020"/>
                </a:lnTo>
                <a:lnTo>
                  <a:pt x="228600" y="681355"/>
                </a:lnTo>
                <a:lnTo>
                  <a:pt x="236982" y="694563"/>
                </a:lnTo>
                <a:lnTo>
                  <a:pt x="267970" y="730885"/>
                </a:lnTo>
                <a:lnTo>
                  <a:pt x="303657" y="762254"/>
                </a:lnTo>
                <a:lnTo>
                  <a:pt x="316738" y="770763"/>
                </a:lnTo>
                <a:lnTo>
                  <a:pt x="329819" y="780415"/>
                </a:lnTo>
                <a:lnTo>
                  <a:pt x="372745" y="802132"/>
                </a:lnTo>
                <a:lnTo>
                  <a:pt x="417957" y="817753"/>
                </a:lnTo>
                <a:lnTo>
                  <a:pt x="466725" y="826262"/>
                </a:lnTo>
                <a:lnTo>
                  <a:pt x="500126" y="828675"/>
                </a:lnTo>
                <a:lnTo>
                  <a:pt x="533400" y="826262"/>
                </a:lnTo>
                <a:lnTo>
                  <a:pt x="582168" y="817753"/>
                </a:lnTo>
                <a:lnTo>
                  <a:pt x="627380" y="802132"/>
                </a:lnTo>
                <a:lnTo>
                  <a:pt x="670306" y="780415"/>
                </a:lnTo>
                <a:lnTo>
                  <a:pt x="683387" y="770763"/>
                </a:lnTo>
                <a:lnTo>
                  <a:pt x="696468" y="762254"/>
                </a:lnTo>
                <a:lnTo>
                  <a:pt x="732282" y="730885"/>
                </a:lnTo>
                <a:lnTo>
                  <a:pt x="763143" y="694563"/>
                </a:lnTo>
                <a:lnTo>
                  <a:pt x="771525" y="681355"/>
                </a:lnTo>
                <a:lnTo>
                  <a:pt x="781050" y="668020"/>
                </a:lnTo>
                <a:lnTo>
                  <a:pt x="802513" y="624586"/>
                </a:lnTo>
                <a:lnTo>
                  <a:pt x="818007" y="578612"/>
                </a:lnTo>
                <a:lnTo>
                  <a:pt x="826262" y="529082"/>
                </a:lnTo>
                <a:lnTo>
                  <a:pt x="828675" y="495300"/>
                </a:lnTo>
                <a:close/>
              </a:path>
              <a:path w="1000125" h="990600">
                <a:moveTo>
                  <a:pt x="1000125" y="495300"/>
                </a:moveTo>
                <a:lnTo>
                  <a:pt x="895096" y="402971"/>
                </a:lnTo>
                <a:lnTo>
                  <a:pt x="950595" y="274574"/>
                </a:lnTo>
                <a:lnTo>
                  <a:pt x="849122" y="247205"/>
                </a:lnTo>
                <a:lnTo>
                  <a:pt x="849122" y="495300"/>
                </a:lnTo>
                <a:lnTo>
                  <a:pt x="847979" y="513334"/>
                </a:lnTo>
                <a:lnTo>
                  <a:pt x="846709" y="531241"/>
                </a:lnTo>
                <a:lnTo>
                  <a:pt x="842137" y="567309"/>
                </a:lnTo>
                <a:lnTo>
                  <a:pt x="837311" y="584073"/>
                </a:lnTo>
                <a:lnTo>
                  <a:pt x="827913" y="617601"/>
                </a:lnTo>
                <a:lnTo>
                  <a:pt x="820801" y="633222"/>
                </a:lnTo>
                <a:lnTo>
                  <a:pt x="813816" y="648843"/>
                </a:lnTo>
                <a:lnTo>
                  <a:pt x="806704" y="664464"/>
                </a:lnTo>
                <a:lnTo>
                  <a:pt x="779526" y="707517"/>
                </a:lnTo>
                <a:lnTo>
                  <a:pt x="746506" y="745998"/>
                </a:lnTo>
                <a:lnTo>
                  <a:pt x="708787" y="779526"/>
                </a:lnTo>
                <a:lnTo>
                  <a:pt x="666369" y="807085"/>
                </a:lnTo>
                <a:lnTo>
                  <a:pt x="620395" y="828675"/>
                </a:lnTo>
                <a:lnTo>
                  <a:pt x="570865" y="843153"/>
                </a:lnTo>
                <a:lnTo>
                  <a:pt x="500126" y="850265"/>
                </a:lnTo>
                <a:lnTo>
                  <a:pt x="464693" y="847852"/>
                </a:lnTo>
                <a:lnTo>
                  <a:pt x="379730" y="828675"/>
                </a:lnTo>
                <a:lnTo>
                  <a:pt x="333756" y="807085"/>
                </a:lnTo>
                <a:lnTo>
                  <a:pt x="291338" y="779526"/>
                </a:lnTo>
                <a:lnTo>
                  <a:pt x="253619" y="745998"/>
                </a:lnTo>
                <a:lnTo>
                  <a:pt x="220599" y="707517"/>
                </a:lnTo>
                <a:lnTo>
                  <a:pt x="193421" y="664464"/>
                </a:lnTo>
                <a:lnTo>
                  <a:pt x="186436" y="648843"/>
                </a:lnTo>
                <a:lnTo>
                  <a:pt x="172212" y="617601"/>
                </a:lnTo>
                <a:lnTo>
                  <a:pt x="162814" y="584073"/>
                </a:lnTo>
                <a:lnTo>
                  <a:pt x="157988" y="567309"/>
                </a:lnTo>
                <a:lnTo>
                  <a:pt x="153416" y="531241"/>
                </a:lnTo>
                <a:lnTo>
                  <a:pt x="152146" y="513334"/>
                </a:lnTo>
                <a:lnTo>
                  <a:pt x="151003" y="495300"/>
                </a:lnTo>
                <a:lnTo>
                  <a:pt x="152146" y="477266"/>
                </a:lnTo>
                <a:lnTo>
                  <a:pt x="153416" y="459359"/>
                </a:lnTo>
                <a:lnTo>
                  <a:pt x="157988" y="423418"/>
                </a:lnTo>
                <a:lnTo>
                  <a:pt x="162814" y="406527"/>
                </a:lnTo>
                <a:lnTo>
                  <a:pt x="172212" y="372999"/>
                </a:lnTo>
                <a:lnTo>
                  <a:pt x="186436" y="341757"/>
                </a:lnTo>
                <a:lnTo>
                  <a:pt x="193421" y="326263"/>
                </a:lnTo>
                <a:lnTo>
                  <a:pt x="201676" y="311785"/>
                </a:lnTo>
                <a:lnTo>
                  <a:pt x="231140" y="269875"/>
                </a:lnTo>
                <a:lnTo>
                  <a:pt x="253619" y="244729"/>
                </a:lnTo>
                <a:lnTo>
                  <a:pt x="265430" y="232664"/>
                </a:lnTo>
                <a:lnTo>
                  <a:pt x="319659" y="191897"/>
                </a:lnTo>
                <a:lnTo>
                  <a:pt x="379730" y="161925"/>
                </a:lnTo>
                <a:lnTo>
                  <a:pt x="429260" y="147447"/>
                </a:lnTo>
                <a:lnTo>
                  <a:pt x="500126" y="140335"/>
                </a:lnTo>
                <a:lnTo>
                  <a:pt x="535432" y="142748"/>
                </a:lnTo>
                <a:lnTo>
                  <a:pt x="620395" y="161925"/>
                </a:lnTo>
                <a:lnTo>
                  <a:pt x="666369" y="183515"/>
                </a:lnTo>
                <a:lnTo>
                  <a:pt x="708787" y="211074"/>
                </a:lnTo>
                <a:lnTo>
                  <a:pt x="746506" y="244729"/>
                </a:lnTo>
                <a:lnTo>
                  <a:pt x="758317" y="256667"/>
                </a:lnTo>
                <a:lnTo>
                  <a:pt x="789051" y="297434"/>
                </a:lnTo>
                <a:lnTo>
                  <a:pt x="813816" y="341757"/>
                </a:lnTo>
                <a:lnTo>
                  <a:pt x="820801" y="357378"/>
                </a:lnTo>
                <a:lnTo>
                  <a:pt x="827913" y="372999"/>
                </a:lnTo>
                <a:lnTo>
                  <a:pt x="837311" y="406527"/>
                </a:lnTo>
                <a:lnTo>
                  <a:pt x="842137" y="423418"/>
                </a:lnTo>
                <a:lnTo>
                  <a:pt x="846709" y="459359"/>
                </a:lnTo>
                <a:lnTo>
                  <a:pt x="847979" y="477266"/>
                </a:lnTo>
                <a:lnTo>
                  <a:pt x="849122" y="495300"/>
                </a:lnTo>
                <a:lnTo>
                  <a:pt x="849122" y="247205"/>
                </a:lnTo>
                <a:lnTo>
                  <a:pt x="817372" y="238633"/>
                </a:lnTo>
                <a:lnTo>
                  <a:pt x="813181" y="140335"/>
                </a:lnTo>
                <a:lnTo>
                  <a:pt x="812469" y="123571"/>
                </a:lnTo>
                <a:lnTo>
                  <a:pt x="811403" y="98298"/>
                </a:lnTo>
                <a:lnTo>
                  <a:pt x="675767" y="123571"/>
                </a:lnTo>
                <a:lnTo>
                  <a:pt x="654354" y="82804"/>
                </a:lnTo>
                <a:lnTo>
                  <a:pt x="610870" y="0"/>
                </a:lnTo>
                <a:lnTo>
                  <a:pt x="500126" y="82804"/>
                </a:lnTo>
                <a:lnTo>
                  <a:pt x="389255" y="0"/>
                </a:lnTo>
                <a:lnTo>
                  <a:pt x="324358" y="123571"/>
                </a:lnTo>
                <a:lnTo>
                  <a:pt x="188722" y="98298"/>
                </a:lnTo>
                <a:lnTo>
                  <a:pt x="182753" y="238633"/>
                </a:lnTo>
                <a:lnTo>
                  <a:pt x="49530" y="274574"/>
                </a:lnTo>
                <a:lnTo>
                  <a:pt x="105029" y="402971"/>
                </a:lnTo>
                <a:lnTo>
                  <a:pt x="0" y="495300"/>
                </a:lnTo>
                <a:lnTo>
                  <a:pt x="105029" y="587629"/>
                </a:lnTo>
                <a:lnTo>
                  <a:pt x="49530" y="716026"/>
                </a:lnTo>
                <a:lnTo>
                  <a:pt x="182753" y="751967"/>
                </a:lnTo>
                <a:lnTo>
                  <a:pt x="188722" y="892302"/>
                </a:lnTo>
                <a:lnTo>
                  <a:pt x="324358" y="867029"/>
                </a:lnTo>
                <a:lnTo>
                  <a:pt x="389255" y="990600"/>
                </a:lnTo>
                <a:lnTo>
                  <a:pt x="500126" y="907923"/>
                </a:lnTo>
                <a:lnTo>
                  <a:pt x="610870" y="990600"/>
                </a:lnTo>
                <a:lnTo>
                  <a:pt x="654278" y="907923"/>
                </a:lnTo>
                <a:lnTo>
                  <a:pt x="675767" y="867029"/>
                </a:lnTo>
                <a:lnTo>
                  <a:pt x="811403" y="892302"/>
                </a:lnTo>
                <a:lnTo>
                  <a:pt x="812469" y="867029"/>
                </a:lnTo>
                <a:lnTo>
                  <a:pt x="813181" y="850265"/>
                </a:lnTo>
                <a:lnTo>
                  <a:pt x="817372" y="751967"/>
                </a:lnTo>
                <a:lnTo>
                  <a:pt x="950595" y="716026"/>
                </a:lnTo>
                <a:lnTo>
                  <a:pt x="895096" y="587629"/>
                </a:lnTo>
                <a:lnTo>
                  <a:pt x="1000125" y="49530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2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823976"/>
            <a:ext cx="4181475" cy="3505200"/>
          </a:xfrm>
          <a:custGeom>
            <a:avLst/>
            <a:gdLst/>
            <a:ahLst/>
            <a:cxnLst/>
            <a:rect l="l" t="t" r="r" b="b"/>
            <a:pathLst>
              <a:path w="4181475" h="3505200">
                <a:moveTo>
                  <a:pt x="2091689" y="72389"/>
                </a:moveTo>
                <a:lnTo>
                  <a:pt x="2095627" y="74549"/>
                </a:lnTo>
                <a:lnTo>
                  <a:pt x="2101596" y="76708"/>
                </a:lnTo>
                <a:lnTo>
                  <a:pt x="2103501" y="83058"/>
                </a:lnTo>
                <a:lnTo>
                  <a:pt x="2105533" y="87249"/>
                </a:lnTo>
                <a:lnTo>
                  <a:pt x="2103501" y="93725"/>
                </a:lnTo>
                <a:lnTo>
                  <a:pt x="2101596" y="100075"/>
                </a:lnTo>
                <a:lnTo>
                  <a:pt x="2095627" y="102235"/>
                </a:lnTo>
                <a:lnTo>
                  <a:pt x="2091689" y="104394"/>
                </a:lnTo>
                <a:lnTo>
                  <a:pt x="2085721" y="102235"/>
                </a:lnTo>
                <a:lnTo>
                  <a:pt x="2079752" y="100075"/>
                </a:lnTo>
                <a:lnTo>
                  <a:pt x="2077847" y="93725"/>
                </a:lnTo>
                <a:lnTo>
                  <a:pt x="2075814" y="87249"/>
                </a:lnTo>
                <a:lnTo>
                  <a:pt x="2077847" y="83058"/>
                </a:lnTo>
                <a:lnTo>
                  <a:pt x="2079752" y="76708"/>
                </a:lnTo>
                <a:lnTo>
                  <a:pt x="2085721" y="74549"/>
                </a:lnTo>
                <a:lnTo>
                  <a:pt x="2091689" y="72389"/>
                </a:lnTo>
                <a:close/>
              </a:path>
              <a:path w="4181475" h="3505200">
                <a:moveTo>
                  <a:pt x="4009263" y="185293"/>
                </a:moveTo>
                <a:lnTo>
                  <a:pt x="4011168" y="187451"/>
                </a:lnTo>
                <a:lnTo>
                  <a:pt x="4011168" y="2812669"/>
                </a:lnTo>
                <a:lnTo>
                  <a:pt x="172085" y="2812669"/>
                </a:lnTo>
                <a:lnTo>
                  <a:pt x="172085" y="187451"/>
                </a:lnTo>
                <a:lnTo>
                  <a:pt x="172085" y="185293"/>
                </a:lnTo>
                <a:lnTo>
                  <a:pt x="4009263" y="185293"/>
                </a:lnTo>
                <a:close/>
              </a:path>
              <a:path w="4181475" h="3505200">
                <a:moveTo>
                  <a:pt x="102870" y="0"/>
                </a:moveTo>
                <a:lnTo>
                  <a:pt x="51435" y="21209"/>
                </a:lnTo>
                <a:lnTo>
                  <a:pt x="19685" y="55372"/>
                </a:lnTo>
                <a:lnTo>
                  <a:pt x="1904" y="100075"/>
                </a:lnTo>
                <a:lnTo>
                  <a:pt x="0" y="112902"/>
                </a:lnTo>
                <a:lnTo>
                  <a:pt x="0" y="125602"/>
                </a:lnTo>
                <a:lnTo>
                  <a:pt x="0" y="2874391"/>
                </a:lnTo>
                <a:lnTo>
                  <a:pt x="0" y="2887218"/>
                </a:lnTo>
                <a:lnTo>
                  <a:pt x="1904" y="2897886"/>
                </a:lnTo>
                <a:lnTo>
                  <a:pt x="19685" y="2942590"/>
                </a:lnTo>
                <a:lnTo>
                  <a:pt x="51435" y="2976626"/>
                </a:lnTo>
                <a:lnTo>
                  <a:pt x="92963" y="2995803"/>
                </a:lnTo>
                <a:lnTo>
                  <a:pt x="102870" y="2997962"/>
                </a:lnTo>
                <a:lnTo>
                  <a:pt x="4078478" y="2997962"/>
                </a:lnTo>
                <a:lnTo>
                  <a:pt x="4131945" y="2976626"/>
                </a:lnTo>
                <a:lnTo>
                  <a:pt x="4161663" y="2942590"/>
                </a:lnTo>
                <a:lnTo>
                  <a:pt x="4179443" y="2897886"/>
                </a:lnTo>
                <a:lnTo>
                  <a:pt x="4181475" y="2887218"/>
                </a:lnTo>
                <a:lnTo>
                  <a:pt x="4181475" y="2874391"/>
                </a:lnTo>
                <a:lnTo>
                  <a:pt x="4181475" y="125602"/>
                </a:lnTo>
                <a:lnTo>
                  <a:pt x="4181475" y="112902"/>
                </a:lnTo>
                <a:lnTo>
                  <a:pt x="4179443" y="100075"/>
                </a:lnTo>
                <a:lnTo>
                  <a:pt x="4161663" y="55372"/>
                </a:lnTo>
                <a:lnTo>
                  <a:pt x="4131945" y="21209"/>
                </a:lnTo>
                <a:lnTo>
                  <a:pt x="4090416" y="2032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505200">
                <a:moveTo>
                  <a:pt x="1612773" y="3004439"/>
                </a:moveTo>
                <a:lnTo>
                  <a:pt x="1604899" y="3106674"/>
                </a:lnTo>
                <a:lnTo>
                  <a:pt x="1594993" y="3211068"/>
                </a:lnTo>
                <a:lnTo>
                  <a:pt x="1585087" y="3304832"/>
                </a:lnTo>
                <a:lnTo>
                  <a:pt x="1573149" y="3370884"/>
                </a:lnTo>
                <a:lnTo>
                  <a:pt x="1563243" y="3413505"/>
                </a:lnTo>
                <a:lnTo>
                  <a:pt x="1509902" y="3443325"/>
                </a:lnTo>
                <a:lnTo>
                  <a:pt x="1448562" y="3454006"/>
                </a:lnTo>
                <a:lnTo>
                  <a:pt x="1401064" y="3462502"/>
                </a:lnTo>
                <a:lnTo>
                  <a:pt x="1383284" y="3466782"/>
                </a:lnTo>
                <a:lnTo>
                  <a:pt x="1373377" y="3468916"/>
                </a:lnTo>
                <a:lnTo>
                  <a:pt x="1371346" y="3471049"/>
                </a:lnTo>
                <a:lnTo>
                  <a:pt x="1371346" y="3477450"/>
                </a:lnTo>
                <a:lnTo>
                  <a:pt x="1373377" y="3479558"/>
                </a:lnTo>
                <a:lnTo>
                  <a:pt x="1387221" y="3481692"/>
                </a:lnTo>
                <a:lnTo>
                  <a:pt x="1410970" y="3483825"/>
                </a:lnTo>
                <a:lnTo>
                  <a:pt x="1497964" y="3485959"/>
                </a:lnTo>
                <a:lnTo>
                  <a:pt x="1634489" y="3488093"/>
                </a:lnTo>
                <a:lnTo>
                  <a:pt x="2538857" y="3488093"/>
                </a:lnTo>
                <a:lnTo>
                  <a:pt x="2673477" y="3485959"/>
                </a:lnTo>
                <a:lnTo>
                  <a:pt x="2760599" y="3483825"/>
                </a:lnTo>
                <a:lnTo>
                  <a:pt x="2800096" y="3479558"/>
                </a:lnTo>
                <a:lnTo>
                  <a:pt x="2802128" y="3477450"/>
                </a:lnTo>
                <a:lnTo>
                  <a:pt x="2802128" y="3471049"/>
                </a:lnTo>
                <a:lnTo>
                  <a:pt x="2800096" y="3468916"/>
                </a:lnTo>
                <a:lnTo>
                  <a:pt x="2790190" y="3466782"/>
                </a:lnTo>
                <a:lnTo>
                  <a:pt x="2772409" y="3462502"/>
                </a:lnTo>
                <a:lnTo>
                  <a:pt x="2724912" y="3454006"/>
                </a:lnTo>
                <a:lnTo>
                  <a:pt x="2663571" y="3443325"/>
                </a:lnTo>
                <a:lnTo>
                  <a:pt x="2637917" y="3436962"/>
                </a:lnTo>
                <a:lnTo>
                  <a:pt x="2604262" y="3396462"/>
                </a:lnTo>
                <a:lnTo>
                  <a:pt x="2600325" y="3370884"/>
                </a:lnTo>
                <a:lnTo>
                  <a:pt x="2588387" y="3304832"/>
                </a:lnTo>
                <a:lnTo>
                  <a:pt x="2576449" y="3211068"/>
                </a:lnTo>
                <a:lnTo>
                  <a:pt x="2566670" y="3106674"/>
                </a:lnTo>
                <a:lnTo>
                  <a:pt x="2560701" y="3004439"/>
                </a:lnTo>
                <a:lnTo>
                  <a:pt x="1612773" y="3004439"/>
                </a:lnTo>
                <a:close/>
              </a:path>
              <a:path w="4181475" h="3505200">
                <a:moveTo>
                  <a:pt x="1383284" y="3485959"/>
                </a:moveTo>
                <a:lnTo>
                  <a:pt x="1383284" y="3488093"/>
                </a:lnTo>
                <a:lnTo>
                  <a:pt x="1383284" y="3496602"/>
                </a:lnTo>
                <a:lnTo>
                  <a:pt x="1385189" y="3498735"/>
                </a:lnTo>
                <a:lnTo>
                  <a:pt x="1422781" y="3500869"/>
                </a:lnTo>
                <a:lnTo>
                  <a:pt x="1529714" y="3503002"/>
                </a:lnTo>
                <a:lnTo>
                  <a:pt x="1818639" y="3505136"/>
                </a:lnTo>
                <a:lnTo>
                  <a:pt x="2354834" y="3505136"/>
                </a:lnTo>
                <a:lnTo>
                  <a:pt x="2641854" y="3503002"/>
                </a:lnTo>
                <a:lnTo>
                  <a:pt x="2750693" y="3500869"/>
                </a:lnTo>
                <a:lnTo>
                  <a:pt x="2788284" y="3498735"/>
                </a:lnTo>
                <a:lnTo>
                  <a:pt x="2790190" y="3496602"/>
                </a:lnTo>
                <a:lnTo>
                  <a:pt x="2790190" y="3488093"/>
                </a:lnTo>
                <a:lnTo>
                  <a:pt x="2788284" y="3485959"/>
                </a:lnTo>
                <a:lnTo>
                  <a:pt x="2742692" y="3488093"/>
                </a:lnTo>
                <a:lnTo>
                  <a:pt x="2659633" y="3490226"/>
                </a:lnTo>
                <a:lnTo>
                  <a:pt x="2356866" y="3492360"/>
                </a:lnTo>
                <a:lnTo>
                  <a:pt x="1816608" y="3492360"/>
                </a:lnTo>
                <a:lnTo>
                  <a:pt x="1513839" y="3490226"/>
                </a:lnTo>
                <a:lnTo>
                  <a:pt x="1430654" y="3488093"/>
                </a:lnTo>
                <a:lnTo>
                  <a:pt x="1385189" y="3485959"/>
                </a:lnTo>
                <a:lnTo>
                  <a:pt x="1383284" y="3485959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477" y="610806"/>
            <a:ext cx="2112645" cy="128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-10" dirty="0"/>
              <a:t>Finding  </a:t>
            </a:r>
            <a:r>
              <a:rPr sz="3600" spc="65" dirty="0">
                <a:solidFill>
                  <a:srgbClr val="666666"/>
                </a:solidFill>
              </a:rPr>
              <a:t>The</a:t>
            </a:r>
            <a:r>
              <a:rPr sz="3600" spc="-260" dirty="0">
                <a:solidFill>
                  <a:srgbClr val="666666"/>
                </a:solidFill>
              </a:rPr>
              <a:t> </a:t>
            </a:r>
            <a:r>
              <a:rPr sz="3600" spc="-5" dirty="0">
                <a:solidFill>
                  <a:srgbClr val="666666"/>
                </a:solidFill>
              </a:rPr>
              <a:t>Form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9477" y="1950656"/>
            <a:ext cx="2415540" cy="210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1870"/>
              </a:lnSpc>
              <a:buClr>
                <a:srgbClr val="FFB600"/>
              </a:buClr>
              <a:buSzPct val="128571"/>
              <a:buAutoNum type="arabicPeriod"/>
              <a:tabLst>
                <a:tab pos="355600" algn="l"/>
                <a:tab pos="356235" algn="l"/>
              </a:tabLst>
            </a:pPr>
            <a:r>
              <a:rPr sz="1400" spc="120" dirty="0">
                <a:solidFill>
                  <a:srgbClr val="666666"/>
                </a:solidFill>
                <a:latin typeface="Trebuchet MS"/>
                <a:cs typeface="Trebuchet MS"/>
              </a:rPr>
              <a:t>Log</a:t>
            </a:r>
            <a:r>
              <a:rPr sz="14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into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650"/>
              </a:lnSpc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Panther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(uwm.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664"/>
              </a:lnSpc>
            </a:pP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presence.io).</a:t>
            </a:r>
            <a:endParaRPr sz="1400">
              <a:latin typeface="Trebuchet MS"/>
              <a:cs typeface="Trebuchet MS"/>
            </a:endParaRPr>
          </a:p>
          <a:p>
            <a:pPr marL="355600" marR="80010" indent="-343535">
              <a:lnSpc>
                <a:spcPct val="98300"/>
              </a:lnSpc>
              <a:spcBef>
                <a:spcPts val="210"/>
              </a:spcBef>
              <a:buClr>
                <a:srgbClr val="FFB600"/>
              </a:buClr>
              <a:buSzPct val="128571"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upper 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righthand</a:t>
            </a:r>
            <a:r>
              <a:rPr sz="1400" spc="-3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corner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sign 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 with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Panther</a:t>
            </a:r>
            <a:r>
              <a:rPr sz="1400" spc="-2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ID.</a:t>
            </a:r>
            <a:endParaRPr sz="1400">
              <a:latin typeface="Trebuchet MS"/>
              <a:cs typeface="Trebuchet MS"/>
            </a:endParaRPr>
          </a:p>
          <a:p>
            <a:pPr marL="355600" marR="155575" indent="-343535">
              <a:lnSpc>
                <a:spcPct val="96200"/>
              </a:lnSpc>
              <a:spcBef>
                <a:spcPts val="330"/>
              </a:spcBef>
              <a:buClr>
                <a:srgbClr val="FFB600"/>
              </a:buClr>
              <a:buSzPct val="128571"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"Person" 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icon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select</a:t>
            </a:r>
            <a:r>
              <a:rPr sz="1400" spc="-3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"Admin 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Dashboard."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323850"/>
            <a:ext cx="4800600" cy="3305175"/>
            <a:chOff x="4067175" y="323850"/>
            <a:chExt cx="4800600" cy="3305175"/>
          </a:xfrm>
        </p:grpSpPr>
        <p:sp>
          <p:nvSpPr>
            <p:cNvPr id="6" name="object 6"/>
            <p:cNvSpPr/>
            <p:nvPr/>
          </p:nvSpPr>
          <p:spPr>
            <a:xfrm>
              <a:off x="4067175" y="1095375"/>
              <a:ext cx="3829050" cy="2533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2673" y="323849"/>
              <a:ext cx="1705610" cy="843915"/>
            </a:xfrm>
            <a:custGeom>
              <a:avLst/>
              <a:gdLst/>
              <a:ahLst/>
              <a:cxnLst/>
              <a:rect l="l" t="t" r="r" b="b"/>
              <a:pathLst>
                <a:path w="1705609" h="843915">
                  <a:moveTo>
                    <a:pt x="432054" y="436499"/>
                  </a:moveTo>
                  <a:lnTo>
                    <a:pt x="382016" y="376859"/>
                  </a:lnTo>
                  <a:lnTo>
                    <a:pt x="382016" y="432181"/>
                  </a:lnTo>
                  <a:lnTo>
                    <a:pt x="346710" y="461772"/>
                  </a:lnTo>
                  <a:lnTo>
                    <a:pt x="344043" y="464058"/>
                  </a:lnTo>
                  <a:lnTo>
                    <a:pt x="341249" y="467106"/>
                  </a:lnTo>
                  <a:lnTo>
                    <a:pt x="338582" y="470662"/>
                  </a:lnTo>
                  <a:lnTo>
                    <a:pt x="335915" y="474091"/>
                  </a:lnTo>
                  <a:lnTo>
                    <a:pt x="326009" y="494157"/>
                  </a:lnTo>
                  <a:lnTo>
                    <a:pt x="324485" y="498348"/>
                  </a:lnTo>
                  <a:lnTo>
                    <a:pt x="323596" y="502158"/>
                  </a:lnTo>
                  <a:lnTo>
                    <a:pt x="323342" y="505968"/>
                  </a:lnTo>
                  <a:lnTo>
                    <a:pt x="307213" y="689610"/>
                  </a:lnTo>
                  <a:lnTo>
                    <a:pt x="282321" y="720471"/>
                  </a:lnTo>
                  <a:lnTo>
                    <a:pt x="277876" y="721868"/>
                  </a:lnTo>
                  <a:lnTo>
                    <a:pt x="242189" y="706374"/>
                  </a:lnTo>
                  <a:lnTo>
                    <a:pt x="236601" y="686943"/>
                  </a:lnTo>
                  <a:lnTo>
                    <a:pt x="236601" y="683641"/>
                  </a:lnTo>
                  <a:lnTo>
                    <a:pt x="237363" y="676529"/>
                  </a:lnTo>
                  <a:lnTo>
                    <a:pt x="237871" y="669036"/>
                  </a:lnTo>
                  <a:lnTo>
                    <a:pt x="79629" y="801751"/>
                  </a:lnTo>
                  <a:lnTo>
                    <a:pt x="76835" y="804164"/>
                  </a:lnTo>
                  <a:lnTo>
                    <a:pt x="73787" y="805815"/>
                  </a:lnTo>
                  <a:lnTo>
                    <a:pt x="66929" y="807847"/>
                  </a:lnTo>
                  <a:lnTo>
                    <a:pt x="63500" y="808228"/>
                  </a:lnTo>
                  <a:lnTo>
                    <a:pt x="56769" y="807720"/>
                  </a:lnTo>
                  <a:lnTo>
                    <a:pt x="37084" y="789305"/>
                  </a:lnTo>
                  <a:lnTo>
                    <a:pt x="35941" y="785876"/>
                  </a:lnTo>
                  <a:lnTo>
                    <a:pt x="35560" y="782447"/>
                  </a:lnTo>
                  <a:lnTo>
                    <a:pt x="35941" y="779145"/>
                  </a:lnTo>
                  <a:lnTo>
                    <a:pt x="36195" y="775716"/>
                  </a:lnTo>
                  <a:lnTo>
                    <a:pt x="163347" y="662051"/>
                  </a:lnTo>
                  <a:lnTo>
                    <a:pt x="194564" y="635889"/>
                  </a:lnTo>
                  <a:lnTo>
                    <a:pt x="196469" y="634238"/>
                  </a:lnTo>
                  <a:lnTo>
                    <a:pt x="197485" y="632206"/>
                  </a:lnTo>
                  <a:lnTo>
                    <a:pt x="197739" y="629793"/>
                  </a:lnTo>
                  <a:lnTo>
                    <a:pt x="197866" y="627380"/>
                  </a:lnTo>
                  <a:lnTo>
                    <a:pt x="197231" y="625221"/>
                  </a:lnTo>
                  <a:lnTo>
                    <a:pt x="195580" y="623316"/>
                  </a:lnTo>
                  <a:lnTo>
                    <a:pt x="194056" y="621411"/>
                  </a:lnTo>
                  <a:lnTo>
                    <a:pt x="192024" y="620395"/>
                  </a:lnTo>
                  <a:lnTo>
                    <a:pt x="189611" y="620141"/>
                  </a:lnTo>
                  <a:lnTo>
                    <a:pt x="187198" y="620014"/>
                  </a:lnTo>
                  <a:lnTo>
                    <a:pt x="185039" y="620649"/>
                  </a:lnTo>
                  <a:lnTo>
                    <a:pt x="183134" y="622300"/>
                  </a:lnTo>
                  <a:lnTo>
                    <a:pt x="135763" y="662051"/>
                  </a:lnTo>
                  <a:lnTo>
                    <a:pt x="101727" y="621411"/>
                  </a:lnTo>
                  <a:lnTo>
                    <a:pt x="117919" y="607822"/>
                  </a:lnTo>
                  <a:lnTo>
                    <a:pt x="149098" y="581660"/>
                  </a:lnTo>
                  <a:lnTo>
                    <a:pt x="151003" y="580136"/>
                  </a:lnTo>
                  <a:lnTo>
                    <a:pt x="152019" y="578104"/>
                  </a:lnTo>
                  <a:lnTo>
                    <a:pt x="152273" y="575691"/>
                  </a:lnTo>
                  <a:lnTo>
                    <a:pt x="152361" y="573024"/>
                  </a:lnTo>
                  <a:lnTo>
                    <a:pt x="151765" y="570992"/>
                  </a:lnTo>
                  <a:lnTo>
                    <a:pt x="150114" y="569214"/>
                  </a:lnTo>
                  <a:lnTo>
                    <a:pt x="148590" y="567309"/>
                  </a:lnTo>
                  <a:lnTo>
                    <a:pt x="146558" y="566166"/>
                  </a:lnTo>
                  <a:lnTo>
                    <a:pt x="144145" y="566039"/>
                  </a:lnTo>
                  <a:lnTo>
                    <a:pt x="141732" y="565785"/>
                  </a:lnTo>
                  <a:lnTo>
                    <a:pt x="139573" y="566420"/>
                  </a:lnTo>
                  <a:lnTo>
                    <a:pt x="137668" y="568071"/>
                  </a:lnTo>
                  <a:lnTo>
                    <a:pt x="90297" y="607822"/>
                  </a:lnTo>
                  <a:lnTo>
                    <a:pt x="70231" y="573024"/>
                  </a:lnTo>
                  <a:lnTo>
                    <a:pt x="70993" y="564007"/>
                  </a:lnTo>
                  <a:lnTo>
                    <a:pt x="83058" y="544449"/>
                  </a:lnTo>
                  <a:lnTo>
                    <a:pt x="99326" y="530733"/>
                  </a:lnTo>
                  <a:lnTo>
                    <a:pt x="116967" y="515874"/>
                  </a:lnTo>
                  <a:lnTo>
                    <a:pt x="118872" y="514223"/>
                  </a:lnTo>
                  <a:lnTo>
                    <a:pt x="120015" y="512318"/>
                  </a:lnTo>
                  <a:lnTo>
                    <a:pt x="120142" y="509905"/>
                  </a:lnTo>
                  <a:lnTo>
                    <a:pt x="120396" y="507365"/>
                  </a:lnTo>
                  <a:lnTo>
                    <a:pt x="119761" y="505206"/>
                  </a:lnTo>
                  <a:lnTo>
                    <a:pt x="118110" y="503428"/>
                  </a:lnTo>
                  <a:lnTo>
                    <a:pt x="116586" y="501523"/>
                  </a:lnTo>
                  <a:lnTo>
                    <a:pt x="114554" y="500380"/>
                  </a:lnTo>
                  <a:lnTo>
                    <a:pt x="112141" y="500253"/>
                  </a:lnTo>
                  <a:lnTo>
                    <a:pt x="109728" y="499999"/>
                  </a:lnTo>
                  <a:lnTo>
                    <a:pt x="107569" y="500634"/>
                  </a:lnTo>
                  <a:lnTo>
                    <a:pt x="105664" y="502285"/>
                  </a:lnTo>
                  <a:lnTo>
                    <a:pt x="71628" y="530733"/>
                  </a:lnTo>
                  <a:lnTo>
                    <a:pt x="60325" y="517398"/>
                  </a:lnTo>
                  <a:lnTo>
                    <a:pt x="57277" y="513588"/>
                  </a:lnTo>
                  <a:lnTo>
                    <a:pt x="54991" y="509524"/>
                  </a:lnTo>
                  <a:lnTo>
                    <a:pt x="53721" y="504952"/>
                  </a:lnTo>
                  <a:lnTo>
                    <a:pt x="52362" y="500634"/>
                  </a:lnTo>
                  <a:lnTo>
                    <a:pt x="52273" y="499999"/>
                  </a:lnTo>
                  <a:lnTo>
                    <a:pt x="51968" y="496443"/>
                  </a:lnTo>
                  <a:lnTo>
                    <a:pt x="52095" y="494157"/>
                  </a:lnTo>
                  <a:lnTo>
                    <a:pt x="268351" y="296545"/>
                  </a:lnTo>
                  <a:lnTo>
                    <a:pt x="382016" y="432181"/>
                  </a:lnTo>
                  <a:lnTo>
                    <a:pt x="382016" y="376859"/>
                  </a:lnTo>
                  <a:lnTo>
                    <a:pt x="314642" y="296545"/>
                  </a:lnTo>
                  <a:lnTo>
                    <a:pt x="272669" y="246507"/>
                  </a:lnTo>
                  <a:lnTo>
                    <a:pt x="41910" y="440182"/>
                  </a:lnTo>
                  <a:lnTo>
                    <a:pt x="19367" y="474941"/>
                  </a:lnTo>
                  <a:lnTo>
                    <a:pt x="16738" y="496443"/>
                  </a:lnTo>
                  <a:lnTo>
                    <a:pt x="17043" y="501523"/>
                  </a:lnTo>
                  <a:lnTo>
                    <a:pt x="33274" y="539877"/>
                  </a:lnTo>
                  <a:lnTo>
                    <a:pt x="39370" y="547243"/>
                  </a:lnTo>
                  <a:lnTo>
                    <a:pt x="36741" y="556247"/>
                  </a:lnTo>
                  <a:lnTo>
                    <a:pt x="35331" y="565353"/>
                  </a:lnTo>
                  <a:lnTo>
                    <a:pt x="35229" y="575691"/>
                  </a:lnTo>
                  <a:lnTo>
                    <a:pt x="36068" y="583819"/>
                  </a:lnTo>
                  <a:lnTo>
                    <a:pt x="97155" y="671195"/>
                  </a:lnTo>
                  <a:lnTo>
                    <a:pt x="22606" y="733806"/>
                  </a:lnTo>
                  <a:lnTo>
                    <a:pt x="1397" y="768096"/>
                  </a:lnTo>
                  <a:lnTo>
                    <a:pt x="0" y="783844"/>
                  </a:lnTo>
                  <a:lnTo>
                    <a:pt x="762" y="791718"/>
                  </a:lnTo>
                  <a:lnTo>
                    <a:pt x="3175" y="799719"/>
                  </a:lnTo>
                  <a:lnTo>
                    <a:pt x="5461" y="807593"/>
                  </a:lnTo>
                  <a:lnTo>
                    <a:pt x="41529" y="840359"/>
                  </a:lnTo>
                  <a:lnTo>
                    <a:pt x="64897" y="843915"/>
                  </a:lnTo>
                  <a:lnTo>
                    <a:pt x="72771" y="843153"/>
                  </a:lnTo>
                  <a:lnTo>
                    <a:pt x="80772" y="840740"/>
                  </a:lnTo>
                  <a:lnTo>
                    <a:pt x="88646" y="838454"/>
                  </a:lnTo>
                  <a:lnTo>
                    <a:pt x="95885" y="834517"/>
                  </a:lnTo>
                  <a:lnTo>
                    <a:pt x="127165" y="808228"/>
                  </a:lnTo>
                  <a:lnTo>
                    <a:pt x="217805" y="732155"/>
                  </a:lnTo>
                  <a:lnTo>
                    <a:pt x="252552" y="754786"/>
                  </a:lnTo>
                  <a:lnTo>
                    <a:pt x="272567" y="757491"/>
                  </a:lnTo>
                  <a:lnTo>
                    <a:pt x="279311" y="757110"/>
                  </a:lnTo>
                  <a:lnTo>
                    <a:pt x="317500" y="740918"/>
                  </a:lnTo>
                  <a:lnTo>
                    <a:pt x="326148" y="732155"/>
                  </a:lnTo>
                  <a:lnTo>
                    <a:pt x="327126" y="731050"/>
                  </a:lnTo>
                  <a:lnTo>
                    <a:pt x="331190" y="725462"/>
                  </a:lnTo>
                  <a:lnTo>
                    <a:pt x="333019" y="722376"/>
                  </a:lnTo>
                  <a:lnTo>
                    <a:pt x="334772" y="719455"/>
                  </a:lnTo>
                  <a:lnTo>
                    <a:pt x="358559" y="508482"/>
                  </a:lnTo>
                  <a:lnTo>
                    <a:pt x="358775" y="506476"/>
                  </a:lnTo>
                  <a:lnTo>
                    <a:pt x="372237" y="487299"/>
                  </a:lnTo>
                  <a:lnTo>
                    <a:pt x="374396" y="485140"/>
                  </a:lnTo>
                  <a:lnTo>
                    <a:pt x="376301" y="483362"/>
                  </a:lnTo>
                  <a:lnTo>
                    <a:pt x="432054" y="436499"/>
                  </a:lnTo>
                  <a:close/>
                </a:path>
                <a:path w="1705609" h="843915">
                  <a:moveTo>
                    <a:pt x="1647952" y="706882"/>
                  </a:moveTo>
                  <a:lnTo>
                    <a:pt x="1151255" y="706882"/>
                  </a:lnTo>
                  <a:lnTo>
                    <a:pt x="1145794" y="705993"/>
                  </a:lnTo>
                  <a:lnTo>
                    <a:pt x="1122172" y="675259"/>
                  </a:lnTo>
                  <a:lnTo>
                    <a:pt x="1122172" y="57150"/>
                  </a:lnTo>
                  <a:lnTo>
                    <a:pt x="1115060" y="57150"/>
                  </a:lnTo>
                  <a:lnTo>
                    <a:pt x="1085977" y="83312"/>
                  </a:lnTo>
                  <a:lnTo>
                    <a:pt x="1085977" y="711327"/>
                  </a:lnTo>
                  <a:lnTo>
                    <a:pt x="1109599" y="742061"/>
                  </a:lnTo>
                  <a:lnTo>
                    <a:pt x="1115060" y="742950"/>
                  </a:lnTo>
                  <a:lnTo>
                    <a:pt x="1618869" y="742950"/>
                  </a:lnTo>
                  <a:lnTo>
                    <a:pt x="1647952" y="711327"/>
                  </a:lnTo>
                  <a:lnTo>
                    <a:pt x="1647952" y="706882"/>
                  </a:lnTo>
                  <a:close/>
                </a:path>
                <a:path w="1705609" h="843915">
                  <a:moveTo>
                    <a:pt x="1705102" y="142621"/>
                  </a:moveTo>
                  <a:lnTo>
                    <a:pt x="1638681" y="142621"/>
                  </a:lnTo>
                  <a:lnTo>
                    <a:pt x="1638681" y="248158"/>
                  </a:lnTo>
                  <a:lnTo>
                    <a:pt x="1638681" y="333883"/>
                  </a:lnTo>
                  <a:lnTo>
                    <a:pt x="1638681" y="418719"/>
                  </a:lnTo>
                  <a:lnTo>
                    <a:pt x="1637792" y="422275"/>
                  </a:lnTo>
                  <a:lnTo>
                    <a:pt x="1636014" y="425069"/>
                  </a:lnTo>
                  <a:lnTo>
                    <a:pt x="1633220" y="426847"/>
                  </a:lnTo>
                  <a:lnTo>
                    <a:pt x="1629537" y="427736"/>
                  </a:lnTo>
                  <a:lnTo>
                    <a:pt x="1454404" y="427736"/>
                  </a:lnTo>
                  <a:lnTo>
                    <a:pt x="1454404" y="504444"/>
                  </a:lnTo>
                  <a:lnTo>
                    <a:pt x="1453388" y="508000"/>
                  </a:lnTo>
                  <a:lnTo>
                    <a:pt x="1451610" y="510794"/>
                  </a:lnTo>
                  <a:lnTo>
                    <a:pt x="1448816" y="512572"/>
                  </a:lnTo>
                  <a:lnTo>
                    <a:pt x="1445133" y="513461"/>
                  </a:lnTo>
                  <a:lnTo>
                    <a:pt x="1209167" y="513461"/>
                  </a:lnTo>
                  <a:lnTo>
                    <a:pt x="1205484" y="512572"/>
                  </a:lnTo>
                  <a:lnTo>
                    <a:pt x="1202690" y="510794"/>
                  </a:lnTo>
                  <a:lnTo>
                    <a:pt x="1200912" y="508000"/>
                  </a:lnTo>
                  <a:lnTo>
                    <a:pt x="1200023" y="504444"/>
                  </a:lnTo>
                  <a:lnTo>
                    <a:pt x="1200912" y="500761"/>
                  </a:lnTo>
                  <a:lnTo>
                    <a:pt x="1202690" y="498094"/>
                  </a:lnTo>
                  <a:lnTo>
                    <a:pt x="1205484" y="496316"/>
                  </a:lnTo>
                  <a:lnTo>
                    <a:pt x="1209167" y="495427"/>
                  </a:lnTo>
                  <a:lnTo>
                    <a:pt x="1445133" y="495427"/>
                  </a:lnTo>
                  <a:lnTo>
                    <a:pt x="1448816" y="496316"/>
                  </a:lnTo>
                  <a:lnTo>
                    <a:pt x="1451610" y="498094"/>
                  </a:lnTo>
                  <a:lnTo>
                    <a:pt x="1453388" y="500761"/>
                  </a:lnTo>
                  <a:lnTo>
                    <a:pt x="1454404" y="504444"/>
                  </a:lnTo>
                  <a:lnTo>
                    <a:pt x="1454404" y="427736"/>
                  </a:lnTo>
                  <a:lnTo>
                    <a:pt x="1209167" y="427736"/>
                  </a:lnTo>
                  <a:lnTo>
                    <a:pt x="1205484" y="426847"/>
                  </a:lnTo>
                  <a:lnTo>
                    <a:pt x="1202690" y="425069"/>
                  </a:lnTo>
                  <a:lnTo>
                    <a:pt x="1200912" y="422275"/>
                  </a:lnTo>
                  <a:lnTo>
                    <a:pt x="1200023" y="418719"/>
                  </a:lnTo>
                  <a:lnTo>
                    <a:pt x="1200912" y="415036"/>
                  </a:lnTo>
                  <a:lnTo>
                    <a:pt x="1202690" y="412369"/>
                  </a:lnTo>
                  <a:lnTo>
                    <a:pt x="1205484" y="410591"/>
                  </a:lnTo>
                  <a:lnTo>
                    <a:pt x="1209167" y="409702"/>
                  </a:lnTo>
                  <a:lnTo>
                    <a:pt x="1629537" y="409702"/>
                  </a:lnTo>
                  <a:lnTo>
                    <a:pt x="1633220" y="410591"/>
                  </a:lnTo>
                  <a:lnTo>
                    <a:pt x="1636014" y="412369"/>
                  </a:lnTo>
                  <a:lnTo>
                    <a:pt x="1637792" y="415036"/>
                  </a:lnTo>
                  <a:lnTo>
                    <a:pt x="1638681" y="418719"/>
                  </a:lnTo>
                  <a:lnTo>
                    <a:pt x="1638681" y="333883"/>
                  </a:lnTo>
                  <a:lnTo>
                    <a:pt x="1637792" y="337566"/>
                  </a:lnTo>
                  <a:lnTo>
                    <a:pt x="1636014" y="340233"/>
                  </a:lnTo>
                  <a:lnTo>
                    <a:pt x="1633220" y="342011"/>
                  </a:lnTo>
                  <a:lnTo>
                    <a:pt x="1629537" y="342900"/>
                  </a:lnTo>
                  <a:lnTo>
                    <a:pt x="1209167" y="342900"/>
                  </a:lnTo>
                  <a:lnTo>
                    <a:pt x="1205484" y="342011"/>
                  </a:lnTo>
                  <a:lnTo>
                    <a:pt x="1202690" y="340233"/>
                  </a:lnTo>
                  <a:lnTo>
                    <a:pt x="1200912" y="337566"/>
                  </a:lnTo>
                  <a:lnTo>
                    <a:pt x="1200023" y="333883"/>
                  </a:lnTo>
                  <a:lnTo>
                    <a:pt x="1200912" y="330327"/>
                  </a:lnTo>
                  <a:lnTo>
                    <a:pt x="1202690" y="327533"/>
                  </a:lnTo>
                  <a:lnTo>
                    <a:pt x="1205484" y="324866"/>
                  </a:lnTo>
                  <a:lnTo>
                    <a:pt x="1633220" y="324866"/>
                  </a:lnTo>
                  <a:lnTo>
                    <a:pt x="1636014" y="327533"/>
                  </a:lnTo>
                  <a:lnTo>
                    <a:pt x="1637792" y="330327"/>
                  </a:lnTo>
                  <a:lnTo>
                    <a:pt x="1638681" y="333883"/>
                  </a:lnTo>
                  <a:lnTo>
                    <a:pt x="1638681" y="248158"/>
                  </a:lnTo>
                  <a:lnTo>
                    <a:pt x="1637792" y="251714"/>
                  </a:lnTo>
                  <a:lnTo>
                    <a:pt x="1636014" y="254508"/>
                  </a:lnTo>
                  <a:lnTo>
                    <a:pt x="1633220" y="256286"/>
                  </a:lnTo>
                  <a:lnTo>
                    <a:pt x="1629537" y="257175"/>
                  </a:lnTo>
                  <a:lnTo>
                    <a:pt x="1209167" y="257175"/>
                  </a:lnTo>
                  <a:lnTo>
                    <a:pt x="1205484" y="256286"/>
                  </a:lnTo>
                  <a:lnTo>
                    <a:pt x="1202690" y="254508"/>
                  </a:lnTo>
                  <a:lnTo>
                    <a:pt x="1200912" y="251714"/>
                  </a:lnTo>
                  <a:lnTo>
                    <a:pt x="1200023" y="248158"/>
                  </a:lnTo>
                  <a:lnTo>
                    <a:pt x="1200912" y="244602"/>
                  </a:lnTo>
                  <a:lnTo>
                    <a:pt x="1202690" y="241808"/>
                  </a:lnTo>
                  <a:lnTo>
                    <a:pt x="1205484" y="240030"/>
                  </a:lnTo>
                  <a:lnTo>
                    <a:pt x="1209167" y="239141"/>
                  </a:lnTo>
                  <a:lnTo>
                    <a:pt x="1629537" y="239141"/>
                  </a:lnTo>
                  <a:lnTo>
                    <a:pt x="1633220" y="240030"/>
                  </a:lnTo>
                  <a:lnTo>
                    <a:pt x="1636014" y="241808"/>
                  </a:lnTo>
                  <a:lnTo>
                    <a:pt x="1637792" y="244602"/>
                  </a:lnTo>
                  <a:lnTo>
                    <a:pt x="1638681" y="248158"/>
                  </a:lnTo>
                  <a:lnTo>
                    <a:pt x="1638681" y="142621"/>
                  </a:lnTo>
                  <a:lnTo>
                    <a:pt x="1607439" y="142621"/>
                  </a:lnTo>
                  <a:lnTo>
                    <a:pt x="1597279" y="141732"/>
                  </a:lnTo>
                  <a:lnTo>
                    <a:pt x="1563116" y="113665"/>
                  </a:lnTo>
                  <a:lnTo>
                    <a:pt x="1559433" y="95631"/>
                  </a:lnTo>
                  <a:lnTo>
                    <a:pt x="1559433" y="0"/>
                  </a:lnTo>
                  <a:lnTo>
                    <a:pt x="1157605" y="0"/>
                  </a:lnTo>
                  <a:lnTo>
                    <a:pt x="1133602" y="28829"/>
                  </a:lnTo>
                  <a:lnTo>
                    <a:pt x="1133602" y="656971"/>
                  </a:lnTo>
                  <a:lnTo>
                    <a:pt x="1163066" y="685800"/>
                  </a:lnTo>
                  <a:lnTo>
                    <a:pt x="1675638" y="685800"/>
                  </a:lnTo>
                  <a:lnTo>
                    <a:pt x="1705102" y="656971"/>
                  </a:lnTo>
                  <a:lnTo>
                    <a:pt x="1705102" y="513461"/>
                  </a:lnTo>
                  <a:lnTo>
                    <a:pt x="1705102" y="495427"/>
                  </a:lnTo>
                  <a:lnTo>
                    <a:pt x="1705102" y="239141"/>
                  </a:lnTo>
                  <a:lnTo>
                    <a:pt x="1705102" y="142621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34425" y="323850"/>
              <a:ext cx="133350" cy="12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20</a:t>
            </a:fld>
            <a:endParaRPr spc="6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283708"/>
            <a:ext cx="182118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890202"/>
            <a:ext cx="2862580" cy="752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Once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administrative 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dashboard,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go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menu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left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side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"Manage"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then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"Finance."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095625"/>
            <a:chOff x="4067175" y="285750"/>
            <a:chExt cx="4819650" cy="309562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52500"/>
              <a:ext cx="3829050" cy="2428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9106" y="1601962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868" y="335930"/>
                  </a:moveTo>
                  <a:lnTo>
                    <a:pt x="404621" y="335930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33323" y="348122"/>
                  </a:lnTo>
                  <a:lnTo>
                    <a:pt x="491235" y="388635"/>
                  </a:lnTo>
                  <a:lnTo>
                    <a:pt x="525839" y="339232"/>
                  </a:lnTo>
                  <a:lnTo>
                    <a:pt x="482600" y="339232"/>
                  </a:lnTo>
                  <a:lnTo>
                    <a:pt x="477868" y="335930"/>
                  </a:lnTo>
                  <a:close/>
                </a:path>
                <a:path w="633729" h="389255">
                  <a:moveTo>
                    <a:pt x="59435" y="58435"/>
                  </a:moveTo>
                  <a:lnTo>
                    <a:pt x="22478" y="72659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1459" y="132095"/>
                  </a:lnTo>
                  <a:lnTo>
                    <a:pt x="2666" y="139461"/>
                  </a:lnTo>
                  <a:lnTo>
                    <a:pt x="5587" y="146954"/>
                  </a:lnTo>
                  <a:lnTo>
                    <a:pt x="14223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31" y="264378"/>
                  </a:lnTo>
                  <a:lnTo>
                    <a:pt x="137484" y="300497"/>
                  </a:lnTo>
                  <a:lnTo>
                    <a:pt x="137563" y="303164"/>
                  </a:lnTo>
                  <a:lnTo>
                    <a:pt x="152084" y="342078"/>
                  </a:lnTo>
                  <a:lnTo>
                    <a:pt x="186070" y="366027"/>
                  </a:lnTo>
                  <a:lnTo>
                    <a:pt x="206486" y="369569"/>
                  </a:lnTo>
                  <a:lnTo>
                    <a:pt x="213449" y="369345"/>
                  </a:lnTo>
                  <a:lnTo>
                    <a:pt x="220471" y="368442"/>
                  </a:lnTo>
                  <a:lnTo>
                    <a:pt x="402335" y="336438"/>
                  </a:lnTo>
                  <a:lnTo>
                    <a:pt x="404621" y="335930"/>
                  </a:lnTo>
                  <a:lnTo>
                    <a:pt x="477868" y="335930"/>
                  </a:lnTo>
                  <a:lnTo>
                    <a:pt x="475684" y="334406"/>
                  </a:lnTo>
                  <a:lnTo>
                    <a:pt x="209930" y="334406"/>
                  </a:lnTo>
                  <a:lnTo>
                    <a:pt x="205358" y="334279"/>
                  </a:lnTo>
                  <a:lnTo>
                    <a:pt x="174116" y="309387"/>
                  </a:lnTo>
                  <a:lnTo>
                    <a:pt x="173354" y="304942"/>
                  </a:lnTo>
                  <a:lnTo>
                    <a:pt x="172542" y="300878"/>
                  </a:lnTo>
                  <a:lnTo>
                    <a:pt x="192531" y="266969"/>
                  </a:lnTo>
                  <a:lnTo>
                    <a:pt x="205485" y="263286"/>
                  </a:lnTo>
                  <a:lnTo>
                    <a:pt x="212597" y="262016"/>
                  </a:lnTo>
                  <a:lnTo>
                    <a:pt x="216407" y="261254"/>
                  </a:lnTo>
                  <a:lnTo>
                    <a:pt x="47243" y="142763"/>
                  </a:lnTo>
                  <a:lnTo>
                    <a:pt x="44195" y="140731"/>
                  </a:lnTo>
                  <a:lnTo>
                    <a:pt x="41782" y="138064"/>
                  </a:lnTo>
                  <a:lnTo>
                    <a:pt x="39877" y="135143"/>
                  </a:lnTo>
                  <a:lnTo>
                    <a:pt x="37972" y="132095"/>
                  </a:lnTo>
                  <a:lnTo>
                    <a:pt x="36829" y="128920"/>
                  </a:lnTo>
                  <a:lnTo>
                    <a:pt x="35559" y="122316"/>
                  </a:lnTo>
                  <a:lnTo>
                    <a:pt x="35687" y="118887"/>
                  </a:lnTo>
                  <a:lnTo>
                    <a:pt x="61087" y="94122"/>
                  </a:lnTo>
                  <a:lnTo>
                    <a:pt x="132380" y="94122"/>
                  </a:lnTo>
                  <a:lnTo>
                    <a:pt x="98043" y="70119"/>
                  </a:lnTo>
                  <a:lnTo>
                    <a:pt x="91058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5" y="58435"/>
                  </a:lnTo>
                  <a:close/>
                </a:path>
                <a:path w="633729" h="389255">
                  <a:moveTo>
                    <a:pt x="418830" y="35321"/>
                  </a:moveTo>
                  <a:lnTo>
                    <a:pt x="348868" y="35321"/>
                  </a:lnTo>
                  <a:lnTo>
                    <a:pt x="353440" y="36210"/>
                  </a:lnTo>
                  <a:lnTo>
                    <a:pt x="358013" y="37226"/>
                  </a:lnTo>
                  <a:lnTo>
                    <a:pt x="362330" y="39004"/>
                  </a:lnTo>
                  <a:lnTo>
                    <a:pt x="366394" y="41925"/>
                  </a:lnTo>
                  <a:lnTo>
                    <a:pt x="584072" y="194325"/>
                  </a:lnTo>
                  <a:lnTo>
                    <a:pt x="482600" y="339232"/>
                  </a:lnTo>
                  <a:lnTo>
                    <a:pt x="525839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5">
                  <a:moveTo>
                    <a:pt x="403732" y="300751"/>
                  </a:moveTo>
                  <a:lnTo>
                    <a:pt x="399795" y="300878"/>
                  </a:lnTo>
                  <a:lnTo>
                    <a:pt x="396113" y="301640"/>
                  </a:lnTo>
                  <a:lnTo>
                    <a:pt x="209930" y="334406"/>
                  </a:lnTo>
                  <a:lnTo>
                    <a:pt x="475684" y="334406"/>
                  </a:lnTo>
                  <a:lnTo>
                    <a:pt x="441832" y="310784"/>
                  </a:lnTo>
                  <a:lnTo>
                    <a:pt x="438276" y="308879"/>
                  </a:lnTo>
                  <a:lnTo>
                    <a:pt x="434085" y="307228"/>
                  </a:lnTo>
                  <a:lnTo>
                    <a:pt x="430021" y="305450"/>
                  </a:lnTo>
                  <a:lnTo>
                    <a:pt x="425703" y="304180"/>
                  </a:lnTo>
                  <a:lnTo>
                    <a:pt x="416940" y="302148"/>
                  </a:lnTo>
                  <a:lnTo>
                    <a:pt x="412495" y="301513"/>
                  </a:lnTo>
                  <a:lnTo>
                    <a:pt x="403732" y="300751"/>
                  </a:lnTo>
                  <a:close/>
                </a:path>
                <a:path w="633729" h="389255">
                  <a:moveTo>
                    <a:pt x="132380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237235" y="210835"/>
                  </a:lnTo>
                  <a:lnTo>
                    <a:pt x="239267" y="212232"/>
                  </a:lnTo>
                  <a:lnTo>
                    <a:pt x="241426" y="212740"/>
                  </a:lnTo>
                  <a:lnTo>
                    <a:pt x="243839" y="212359"/>
                  </a:lnTo>
                  <a:lnTo>
                    <a:pt x="246252" y="211851"/>
                  </a:lnTo>
                  <a:lnTo>
                    <a:pt x="248157" y="210708"/>
                  </a:lnTo>
                  <a:lnTo>
                    <a:pt x="249554" y="208676"/>
                  </a:lnTo>
                  <a:lnTo>
                    <a:pt x="251078" y="206644"/>
                  </a:lnTo>
                  <a:lnTo>
                    <a:pt x="196722" y="160797"/>
                  </a:lnTo>
                  <a:lnTo>
                    <a:pt x="221231" y="125872"/>
                  </a:lnTo>
                  <a:lnTo>
                    <a:pt x="177800" y="125872"/>
                  </a:lnTo>
                  <a:lnTo>
                    <a:pt x="132380" y="94122"/>
                  </a:lnTo>
                  <a:close/>
                </a:path>
                <a:path w="633729" h="389255">
                  <a:moveTo>
                    <a:pt x="258068" y="117363"/>
                  </a:moveTo>
                  <a:lnTo>
                    <a:pt x="227202" y="117363"/>
                  </a:lnTo>
                  <a:lnTo>
                    <a:pt x="277875" y="152923"/>
                  </a:lnTo>
                  <a:lnTo>
                    <a:pt x="279780" y="154320"/>
                  </a:lnTo>
                  <a:lnTo>
                    <a:pt x="282066" y="154828"/>
                  </a:lnTo>
                  <a:lnTo>
                    <a:pt x="284479" y="154320"/>
                  </a:lnTo>
                  <a:lnTo>
                    <a:pt x="286892" y="153939"/>
                  </a:lnTo>
                  <a:lnTo>
                    <a:pt x="288797" y="152669"/>
                  </a:lnTo>
                  <a:lnTo>
                    <a:pt x="290194" y="150637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8" y="144033"/>
                  </a:lnTo>
                  <a:lnTo>
                    <a:pt x="291210" y="141620"/>
                  </a:lnTo>
                  <a:lnTo>
                    <a:pt x="290067" y="139715"/>
                  </a:lnTo>
                  <a:lnTo>
                    <a:pt x="288035" y="138318"/>
                  </a:lnTo>
                  <a:lnTo>
                    <a:pt x="258068" y="117363"/>
                  </a:lnTo>
                  <a:close/>
                </a:path>
                <a:path w="633729" h="389255">
                  <a:moveTo>
                    <a:pt x="273296" y="37802"/>
                  </a:moveTo>
                  <a:lnTo>
                    <a:pt x="230997" y="54149"/>
                  </a:lnTo>
                  <a:lnTo>
                    <a:pt x="177800" y="125872"/>
                  </a:lnTo>
                  <a:lnTo>
                    <a:pt x="221231" y="125872"/>
                  </a:lnTo>
                  <a:lnTo>
                    <a:pt x="227202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2" y="88280"/>
                  </a:lnTo>
                  <a:lnTo>
                    <a:pt x="250316" y="84216"/>
                  </a:lnTo>
                  <a:lnTo>
                    <a:pt x="274700" y="72913"/>
                  </a:lnTo>
                  <a:lnTo>
                    <a:pt x="318400" y="72913"/>
                  </a:lnTo>
                  <a:lnTo>
                    <a:pt x="306958" y="64912"/>
                  </a:lnTo>
                  <a:lnTo>
                    <a:pt x="316991" y="50561"/>
                  </a:lnTo>
                  <a:lnTo>
                    <a:pt x="319785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6" y="37802"/>
                  </a:lnTo>
                  <a:close/>
                </a:path>
                <a:path w="633729" h="389255">
                  <a:moveTo>
                    <a:pt x="318400" y="72913"/>
                  </a:moveTo>
                  <a:lnTo>
                    <a:pt x="279272" y="72913"/>
                  </a:lnTo>
                  <a:lnTo>
                    <a:pt x="283844" y="73802"/>
                  </a:lnTo>
                  <a:lnTo>
                    <a:pt x="288416" y="74818"/>
                  </a:lnTo>
                  <a:lnTo>
                    <a:pt x="292734" y="76596"/>
                  </a:lnTo>
                  <a:lnTo>
                    <a:pt x="296798" y="79517"/>
                  </a:lnTo>
                  <a:lnTo>
                    <a:pt x="333120" y="104917"/>
                  </a:lnTo>
                  <a:lnTo>
                    <a:pt x="335152" y="106314"/>
                  </a:lnTo>
                  <a:lnTo>
                    <a:pt x="337312" y="106822"/>
                  </a:lnTo>
                  <a:lnTo>
                    <a:pt x="339725" y="106441"/>
                  </a:lnTo>
                  <a:lnTo>
                    <a:pt x="342138" y="105933"/>
                  </a:lnTo>
                  <a:lnTo>
                    <a:pt x="344042" y="104790"/>
                  </a:lnTo>
                  <a:lnTo>
                    <a:pt x="346837" y="100726"/>
                  </a:lnTo>
                  <a:lnTo>
                    <a:pt x="347344" y="98440"/>
                  </a:lnTo>
                  <a:lnTo>
                    <a:pt x="346963" y="96154"/>
                  </a:lnTo>
                  <a:lnTo>
                    <a:pt x="346455" y="93741"/>
                  </a:lnTo>
                  <a:lnTo>
                    <a:pt x="345313" y="91836"/>
                  </a:lnTo>
                  <a:lnTo>
                    <a:pt x="343280" y="90312"/>
                  </a:lnTo>
                  <a:lnTo>
                    <a:pt x="318400" y="72913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2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6" y="36845"/>
                  </a:lnTo>
                  <a:lnTo>
                    <a:pt x="344296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21</a:t>
            </a:fld>
            <a:endParaRPr spc="6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81178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Click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organization's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NAME. 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little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arrow 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next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0" dirty="0">
                <a:solidFill>
                  <a:srgbClr val="666666"/>
                </a:solidFill>
                <a:latin typeface="Trebuchet MS"/>
                <a:cs typeface="Trebuchet MS"/>
              </a:rPr>
              <a:t>it.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48125" y="285750"/>
            <a:ext cx="4838700" cy="3076575"/>
            <a:chOff x="4048125" y="285750"/>
            <a:chExt cx="4838700" cy="307657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48125" y="942975"/>
              <a:ext cx="3857625" cy="2419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0948" y="2344610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889" y="335978"/>
                  </a:moveTo>
                  <a:lnTo>
                    <a:pt x="404749" y="335978"/>
                  </a:lnTo>
                  <a:lnTo>
                    <a:pt x="407288" y="336105"/>
                  </a:lnTo>
                  <a:lnTo>
                    <a:pt x="410082" y="336740"/>
                  </a:lnTo>
                  <a:lnTo>
                    <a:pt x="491236" y="388683"/>
                  </a:lnTo>
                  <a:lnTo>
                    <a:pt x="525818" y="339280"/>
                  </a:lnTo>
                  <a:lnTo>
                    <a:pt x="482600" y="339280"/>
                  </a:lnTo>
                  <a:lnTo>
                    <a:pt x="477889" y="335978"/>
                  </a:lnTo>
                  <a:close/>
                </a:path>
                <a:path w="633729" h="389255">
                  <a:moveTo>
                    <a:pt x="59436" y="58483"/>
                  </a:moveTo>
                  <a:lnTo>
                    <a:pt x="51688" y="59753"/>
                  </a:lnTo>
                  <a:lnTo>
                    <a:pt x="43941" y="61150"/>
                  </a:lnTo>
                  <a:lnTo>
                    <a:pt x="36449" y="64071"/>
                  </a:lnTo>
                  <a:lnTo>
                    <a:pt x="29463" y="68389"/>
                  </a:lnTo>
                  <a:lnTo>
                    <a:pt x="22478" y="72580"/>
                  </a:lnTo>
                  <a:lnTo>
                    <a:pt x="1777" y="107886"/>
                  </a:lnTo>
                  <a:lnTo>
                    <a:pt x="0" y="123888"/>
                  </a:lnTo>
                  <a:lnTo>
                    <a:pt x="2793" y="139509"/>
                  </a:lnTo>
                  <a:lnTo>
                    <a:pt x="5587" y="146875"/>
                  </a:lnTo>
                  <a:lnTo>
                    <a:pt x="10214" y="154368"/>
                  </a:lnTo>
                  <a:lnTo>
                    <a:pt x="14224" y="160972"/>
                  </a:lnTo>
                  <a:lnTo>
                    <a:pt x="19812" y="166941"/>
                  </a:lnTo>
                  <a:lnTo>
                    <a:pt x="150240" y="258127"/>
                  </a:lnTo>
                  <a:lnTo>
                    <a:pt x="146331" y="264318"/>
                  </a:lnTo>
                  <a:lnTo>
                    <a:pt x="137482" y="300418"/>
                  </a:lnTo>
                  <a:lnTo>
                    <a:pt x="137561" y="303085"/>
                  </a:lnTo>
                  <a:lnTo>
                    <a:pt x="152138" y="342070"/>
                  </a:lnTo>
                  <a:lnTo>
                    <a:pt x="186070" y="366019"/>
                  </a:lnTo>
                  <a:lnTo>
                    <a:pt x="206486" y="369554"/>
                  </a:lnTo>
                  <a:lnTo>
                    <a:pt x="213449" y="369373"/>
                  </a:lnTo>
                  <a:lnTo>
                    <a:pt x="220472" y="368490"/>
                  </a:lnTo>
                  <a:lnTo>
                    <a:pt x="404749" y="335978"/>
                  </a:lnTo>
                  <a:lnTo>
                    <a:pt x="477889" y="335978"/>
                  </a:lnTo>
                  <a:lnTo>
                    <a:pt x="475533" y="334327"/>
                  </a:lnTo>
                  <a:lnTo>
                    <a:pt x="205359" y="334327"/>
                  </a:lnTo>
                  <a:lnTo>
                    <a:pt x="196087" y="332295"/>
                  </a:lnTo>
                  <a:lnTo>
                    <a:pt x="191897" y="330390"/>
                  </a:lnTo>
                  <a:lnTo>
                    <a:pt x="187960" y="327596"/>
                  </a:lnTo>
                  <a:lnTo>
                    <a:pt x="183896" y="324802"/>
                  </a:lnTo>
                  <a:lnTo>
                    <a:pt x="173354" y="304863"/>
                  </a:lnTo>
                  <a:lnTo>
                    <a:pt x="172567" y="300926"/>
                  </a:lnTo>
                  <a:lnTo>
                    <a:pt x="186816" y="270446"/>
                  </a:lnTo>
                  <a:lnTo>
                    <a:pt x="189611" y="268414"/>
                  </a:lnTo>
                  <a:lnTo>
                    <a:pt x="209041" y="262699"/>
                  </a:lnTo>
                  <a:lnTo>
                    <a:pt x="212598" y="261937"/>
                  </a:lnTo>
                  <a:lnTo>
                    <a:pt x="216407" y="261175"/>
                  </a:lnTo>
                  <a:lnTo>
                    <a:pt x="47243" y="142684"/>
                  </a:lnTo>
                  <a:lnTo>
                    <a:pt x="44196" y="140652"/>
                  </a:lnTo>
                  <a:lnTo>
                    <a:pt x="41782" y="138112"/>
                  </a:lnTo>
                  <a:lnTo>
                    <a:pt x="37973" y="132016"/>
                  </a:lnTo>
                  <a:lnTo>
                    <a:pt x="36829" y="128841"/>
                  </a:lnTo>
                  <a:lnTo>
                    <a:pt x="35560" y="122237"/>
                  </a:lnTo>
                  <a:lnTo>
                    <a:pt x="35687" y="118808"/>
                  </a:lnTo>
                  <a:lnTo>
                    <a:pt x="57785" y="94678"/>
                  </a:lnTo>
                  <a:lnTo>
                    <a:pt x="61213" y="94043"/>
                  </a:lnTo>
                  <a:lnTo>
                    <a:pt x="132302" y="94043"/>
                  </a:lnTo>
                  <a:lnTo>
                    <a:pt x="91059" y="65087"/>
                  </a:lnTo>
                  <a:lnTo>
                    <a:pt x="83565" y="61912"/>
                  </a:lnTo>
                  <a:lnTo>
                    <a:pt x="67437" y="58610"/>
                  </a:lnTo>
                  <a:lnTo>
                    <a:pt x="59436" y="58483"/>
                  </a:lnTo>
                  <a:close/>
                </a:path>
                <a:path w="633729" h="389255">
                  <a:moveTo>
                    <a:pt x="418830" y="35242"/>
                  </a:moveTo>
                  <a:lnTo>
                    <a:pt x="344297" y="35242"/>
                  </a:lnTo>
                  <a:lnTo>
                    <a:pt x="348868" y="35369"/>
                  </a:lnTo>
                  <a:lnTo>
                    <a:pt x="358013" y="37147"/>
                  </a:lnTo>
                  <a:lnTo>
                    <a:pt x="362330" y="39052"/>
                  </a:lnTo>
                  <a:lnTo>
                    <a:pt x="366394" y="41846"/>
                  </a:lnTo>
                  <a:lnTo>
                    <a:pt x="584073" y="194246"/>
                  </a:lnTo>
                  <a:lnTo>
                    <a:pt x="482600" y="339280"/>
                  </a:lnTo>
                  <a:lnTo>
                    <a:pt x="525818" y="339280"/>
                  </a:lnTo>
                  <a:lnTo>
                    <a:pt x="633476" y="185483"/>
                  </a:lnTo>
                  <a:lnTo>
                    <a:pt x="418830" y="35242"/>
                  </a:lnTo>
                  <a:close/>
                </a:path>
                <a:path w="633729" h="389255">
                  <a:moveTo>
                    <a:pt x="403732" y="300799"/>
                  </a:moveTo>
                  <a:lnTo>
                    <a:pt x="399796" y="300926"/>
                  </a:lnTo>
                  <a:lnTo>
                    <a:pt x="209930" y="334327"/>
                  </a:lnTo>
                  <a:lnTo>
                    <a:pt x="475533" y="334327"/>
                  </a:lnTo>
                  <a:lnTo>
                    <a:pt x="441832" y="310705"/>
                  </a:lnTo>
                  <a:lnTo>
                    <a:pt x="438276" y="308800"/>
                  </a:lnTo>
                  <a:lnTo>
                    <a:pt x="434086" y="307149"/>
                  </a:lnTo>
                  <a:lnTo>
                    <a:pt x="430022" y="305498"/>
                  </a:lnTo>
                  <a:lnTo>
                    <a:pt x="408177" y="301180"/>
                  </a:lnTo>
                  <a:lnTo>
                    <a:pt x="403732" y="300799"/>
                  </a:lnTo>
                  <a:close/>
                </a:path>
                <a:path w="633729" h="389255">
                  <a:moveTo>
                    <a:pt x="132302" y="94043"/>
                  </a:moveTo>
                  <a:lnTo>
                    <a:pt x="61213" y="94043"/>
                  </a:lnTo>
                  <a:lnTo>
                    <a:pt x="64515" y="94170"/>
                  </a:lnTo>
                  <a:lnTo>
                    <a:pt x="71500" y="95694"/>
                  </a:lnTo>
                  <a:lnTo>
                    <a:pt x="74802" y="97091"/>
                  </a:lnTo>
                  <a:lnTo>
                    <a:pt x="237236" y="210756"/>
                  </a:lnTo>
                  <a:lnTo>
                    <a:pt x="239267" y="212280"/>
                  </a:lnTo>
                  <a:lnTo>
                    <a:pt x="241426" y="212661"/>
                  </a:lnTo>
                  <a:lnTo>
                    <a:pt x="246252" y="211899"/>
                  </a:lnTo>
                  <a:lnTo>
                    <a:pt x="248157" y="210629"/>
                  </a:lnTo>
                  <a:lnTo>
                    <a:pt x="249554" y="208597"/>
                  </a:lnTo>
                  <a:lnTo>
                    <a:pt x="251078" y="206565"/>
                  </a:lnTo>
                  <a:lnTo>
                    <a:pt x="251460" y="204406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718"/>
                  </a:lnTo>
                  <a:lnTo>
                    <a:pt x="221214" y="125920"/>
                  </a:lnTo>
                  <a:lnTo>
                    <a:pt x="177800" y="125920"/>
                  </a:lnTo>
                  <a:lnTo>
                    <a:pt x="132302" y="94043"/>
                  </a:lnTo>
                  <a:close/>
                </a:path>
                <a:path w="633729" h="389255">
                  <a:moveTo>
                    <a:pt x="258175" y="117411"/>
                  </a:moveTo>
                  <a:lnTo>
                    <a:pt x="227202" y="117411"/>
                  </a:lnTo>
                  <a:lnTo>
                    <a:pt x="277875" y="152844"/>
                  </a:lnTo>
                  <a:lnTo>
                    <a:pt x="279907" y="154241"/>
                  </a:lnTo>
                  <a:lnTo>
                    <a:pt x="282066" y="154749"/>
                  </a:lnTo>
                  <a:lnTo>
                    <a:pt x="284479" y="154368"/>
                  </a:lnTo>
                  <a:lnTo>
                    <a:pt x="286892" y="153860"/>
                  </a:lnTo>
                  <a:lnTo>
                    <a:pt x="288798" y="152717"/>
                  </a:lnTo>
                  <a:lnTo>
                    <a:pt x="291591" y="148653"/>
                  </a:lnTo>
                  <a:lnTo>
                    <a:pt x="292100" y="146494"/>
                  </a:lnTo>
                  <a:lnTo>
                    <a:pt x="291718" y="144081"/>
                  </a:lnTo>
                  <a:lnTo>
                    <a:pt x="291211" y="141668"/>
                  </a:lnTo>
                  <a:lnTo>
                    <a:pt x="290067" y="139763"/>
                  </a:lnTo>
                  <a:lnTo>
                    <a:pt x="288036" y="138366"/>
                  </a:lnTo>
                  <a:lnTo>
                    <a:pt x="258175" y="117411"/>
                  </a:lnTo>
                  <a:close/>
                </a:path>
                <a:path w="633729" h="389255">
                  <a:moveTo>
                    <a:pt x="273296" y="37794"/>
                  </a:moveTo>
                  <a:lnTo>
                    <a:pt x="230997" y="54165"/>
                  </a:lnTo>
                  <a:lnTo>
                    <a:pt x="177800" y="125920"/>
                  </a:lnTo>
                  <a:lnTo>
                    <a:pt x="221214" y="125920"/>
                  </a:lnTo>
                  <a:lnTo>
                    <a:pt x="227202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6" y="84264"/>
                  </a:lnTo>
                  <a:lnTo>
                    <a:pt x="253746" y="80962"/>
                  </a:lnTo>
                  <a:lnTo>
                    <a:pt x="261619" y="76136"/>
                  </a:lnTo>
                  <a:lnTo>
                    <a:pt x="265811" y="74485"/>
                  </a:lnTo>
                  <a:lnTo>
                    <a:pt x="270255" y="73723"/>
                  </a:lnTo>
                  <a:lnTo>
                    <a:pt x="274700" y="72834"/>
                  </a:lnTo>
                  <a:lnTo>
                    <a:pt x="318218" y="72834"/>
                  </a:lnTo>
                  <a:lnTo>
                    <a:pt x="306959" y="64960"/>
                  </a:lnTo>
                  <a:lnTo>
                    <a:pt x="316991" y="50609"/>
                  </a:lnTo>
                  <a:lnTo>
                    <a:pt x="332263" y="38036"/>
                  </a:lnTo>
                  <a:lnTo>
                    <a:pt x="282701" y="38036"/>
                  </a:lnTo>
                  <a:lnTo>
                    <a:pt x="273296" y="37794"/>
                  </a:lnTo>
                  <a:close/>
                </a:path>
                <a:path w="633729" h="389255">
                  <a:moveTo>
                    <a:pt x="318218" y="72834"/>
                  </a:moveTo>
                  <a:lnTo>
                    <a:pt x="274700" y="72834"/>
                  </a:lnTo>
                  <a:lnTo>
                    <a:pt x="279273" y="72961"/>
                  </a:lnTo>
                  <a:lnTo>
                    <a:pt x="288416" y="74739"/>
                  </a:lnTo>
                  <a:lnTo>
                    <a:pt x="292735" y="76644"/>
                  </a:lnTo>
                  <a:lnTo>
                    <a:pt x="296799" y="79438"/>
                  </a:lnTo>
                  <a:lnTo>
                    <a:pt x="333121" y="104838"/>
                  </a:lnTo>
                  <a:lnTo>
                    <a:pt x="335152" y="106235"/>
                  </a:lnTo>
                  <a:lnTo>
                    <a:pt x="347344" y="98488"/>
                  </a:lnTo>
                  <a:lnTo>
                    <a:pt x="346963" y="96075"/>
                  </a:lnTo>
                  <a:lnTo>
                    <a:pt x="346455" y="93662"/>
                  </a:lnTo>
                  <a:lnTo>
                    <a:pt x="345313" y="91757"/>
                  </a:lnTo>
                  <a:lnTo>
                    <a:pt x="343280" y="90360"/>
                  </a:lnTo>
                  <a:lnTo>
                    <a:pt x="318218" y="72834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2" y="10858"/>
                  </a:lnTo>
                  <a:lnTo>
                    <a:pt x="282701" y="38036"/>
                  </a:lnTo>
                  <a:lnTo>
                    <a:pt x="332263" y="38036"/>
                  </a:lnTo>
                  <a:lnTo>
                    <a:pt x="335406" y="36893"/>
                  </a:lnTo>
                  <a:lnTo>
                    <a:pt x="339851" y="36131"/>
                  </a:lnTo>
                  <a:lnTo>
                    <a:pt x="344297" y="35242"/>
                  </a:lnTo>
                  <a:lnTo>
                    <a:pt x="418830" y="35242"/>
                  </a:lnTo>
                  <a:lnTo>
                    <a:pt x="386714" y="12763"/>
                  </a:lnTo>
                  <a:lnTo>
                    <a:pt x="354206" y="47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22</a:t>
            </a:fld>
            <a:endParaRPr spc="6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85496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Scroll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bottom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"Create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new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one"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create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sub-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budget.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2400" y="285750"/>
            <a:ext cx="4924425" cy="3148330"/>
            <a:chOff x="3962400" y="285750"/>
            <a:chExt cx="4924425" cy="314833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400" y="1038225"/>
              <a:ext cx="4029075" cy="231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8577" y="3045269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4">
                  <a:moveTo>
                    <a:pt x="477889" y="335978"/>
                  </a:moveTo>
                  <a:lnTo>
                    <a:pt x="404749" y="335978"/>
                  </a:lnTo>
                  <a:lnTo>
                    <a:pt x="407288" y="336105"/>
                  </a:lnTo>
                  <a:lnTo>
                    <a:pt x="410083" y="336740"/>
                  </a:lnTo>
                  <a:lnTo>
                    <a:pt x="426720" y="343979"/>
                  </a:lnTo>
                  <a:lnTo>
                    <a:pt x="429387" y="345503"/>
                  </a:lnTo>
                  <a:lnTo>
                    <a:pt x="433324" y="348043"/>
                  </a:lnTo>
                  <a:lnTo>
                    <a:pt x="491236" y="388683"/>
                  </a:lnTo>
                  <a:lnTo>
                    <a:pt x="525818" y="339280"/>
                  </a:lnTo>
                  <a:lnTo>
                    <a:pt x="482600" y="339280"/>
                  </a:lnTo>
                  <a:lnTo>
                    <a:pt x="477889" y="335978"/>
                  </a:lnTo>
                  <a:close/>
                </a:path>
                <a:path w="633729" h="389254">
                  <a:moveTo>
                    <a:pt x="59436" y="58483"/>
                  </a:moveTo>
                  <a:lnTo>
                    <a:pt x="22478" y="72580"/>
                  </a:lnTo>
                  <a:lnTo>
                    <a:pt x="1777" y="107886"/>
                  </a:lnTo>
                  <a:lnTo>
                    <a:pt x="0" y="123888"/>
                  </a:lnTo>
                  <a:lnTo>
                    <a:pt x="2794" y="139509"/>
                  </a:lnTo>
                  <a:lnTo>
                    <a:pt x="5587" y="146875"/>
                  </a:lnTo>
                  <a:lnTo>
                    <a:pt x="10214" y="154368"/>
                  </a:lnTo>
                  <a:lnTo>
                    <a:pt x="14224" y="160972"/>
                  </a:lnTo>
                  <a:lnTo>
                    <a:pt x="19812" y="166941"/>
                  </a:lnTo>
                  <a:lnTo>
                    <a:pt x="150240" y="258127"/>
                  </a:lnTo>
                  <a:lnTo>
                    <a:pt x="146331" y="264318"/>
                  </a:lnTo>
                  <a:lnTo>
                    <a:pt x="137482" y="300418"/>
                  </a:lnTo>
                  <a:lnTo>
                    <a:pt x="137598" y="304323"/>
                  </a:lnTo>
                  <a:lnTo>
                    <a:pt x="152138" y="342070"/>
                  </a:lnTo>
                  <a:lnTo>
                    <a:pt x="186070" y="366019"/>
                  </a:lnTo>
                  <a:lnTo>
                    <a:pt x="206486" y="369554"/>
                  </a:lnTo>
                  <a:lnTo>
                    <a:pt x="213449" y="369373"/>
                  </a:lnTo>
                  <a:lnTo>
                    <a:pt x="220472" y="368490"/>
                  </a:lnTo>
                  <a:lnTo>
                    <a:pt x="404749" y="335978"/>
                  </a:lnTo>
                  <a:lnTo>
                    <a:pt x="477889" y="335978"/>
                  </a:lnTo>
                  <a:lnTo>
                    <a:pt x="475533" y="334327"/>
                  </a:lnTo>
                  <a:lnTo>
                    <a:pt x="205359" y="334327"/>
                  </a:lnTo>
                  <a:lnTo>
                    <a:pt x="196087" y="332295"/>
                  </a:lnTo>
                  <a:lnTo>
                    <a:pt x="191897" y="330390"/>
                  </a:lnTo>
                  <a:lnTo>
                    <a:pt x="187960" y="327596"/>
                  </a:lnTo>
                  <a:lnTo>
                    <a:pt x="183896" y="324802"/>
                  </a:lnTo>
                  <a:lnTo>
                    <a:pt x="172593" y="295973"/>
                  </a:lnTo>
                  <a:lnTo>
                    <a:pt x="174371" y="286702"/>
                  </a:lnTo>
                  <a:lnTo>
                    <a:pt x="176275" y="282384"/>
                  </a:lnTo>
                  <a:lnTo>
                    <a:pt x="181483" y="275018"/>
                  </a:lnTo>
                  <a:lnTo>
                    <a:pt x="184023" y="272351"/>
                  </a:lnTo>
                  <a:lnTo>
                    <a:pt x="186817" y="270446"/>
                  </a:lnTo>
                  <a:lnTo>
                    <a:pt x="189611" y="268414"/>
                  </a:lnTo>
                  <a:lnTo>
                    <a:pt x="209042" y="262699"/>
                  </a:lnTo>
                  <a:lnTo>
                    <a:pt x="216408" y="261175"/>
                  </a:lnTo>
                  <a:lnTo>
                    <a:pt x="47244" y="142684"/>
                  </a:lnTo>
                  <a:lnTo>
                    <a:pt x="44196" y="140652"/>
                  </a:lnTo>
                  <a:lnTo>
                    <a:pt x="41783" y="138112"/>
                  </a:lnTo>
                  <a:lnTo>
                    <a:pt x="35687" y="122237"/>
                  </a:lnTo>
                  <a:lnTo>
                    <a:pt x="35687" y="118808"/>
                  </a:lnTo>
                  <a:lnTo>
                    <a:pt x="48387" y="98361"/>
                  </a:lnTo>
                  <a:lnTo>
                    <a:pt x="51308" y="96456"/>
                  </a:lnTo>
                  <a:lnTo>
                    <a:pt x="54483" y="95186"/>
                  </a:lnTo>
                  <a:lnTo>
                    <a:pt x="57912" y="94678"/>
                  </a:lnTo>
                  <a:lnTo>
                    <a:pt x="61213" y="94043"/>
                  </a:lnTo>
                  <a:lnTo>
                    <a:pt x="132429" y="94043"/>
                  </a:lnTo>
                  <a:lnTo>
                    <a:pt x="91059" y="65087"/>
                  </a:lnTo>
                  <a:lnTo>
                    <a:pt x="83565" y="61912"/>
                  </a:lnTo>
                  <a:lnTo>
                    <a:pt x="67437" y="58610"/>
                  </a:lnTo>
                  <a:lnTo>
                    <a:pt x="59436" y="58483"/>
                  </a:lnTo>
                  <a:close/>
                </a:path>
                <a:path w="633729" h="389254">
                  <a:moveTo>
                    <a:pt x="418830" y="35242"/>
                  </a:moveTo>
                  <a:lnTo>
                    <a:pt x="344424" y="35242"/>
                  </a:lnTo>
                  <a:lnTo>
                    <a:pt x="348869" y="35369"/>
                  </a:lnTo>
                  <a:lnTo>
                    <a:pt x="358013" y="37147"/>
                  </a:lnTo>
                  <a:lnTo>
                    <a:pt x="362331" y="39052"/>
                  </a:lnTo>
                  <a:lnTo>
                    <a:pt x="366395" y="41846"/>
                  </a:lnTo>
                  <a:lnTo>
                    <a:pt x="584073" y="194246"/>
                  </a:lnTo>
                  <a:lnTo>
                    <a:pt x="482600" y="339280"/>
                  </a:lnTo>
                  <a:lnTo>
                    <a:pt x="525818" y="339280"/>
                  </a:lnTo>
                  <a:lnTo>
                    <a:pt x="633476" y="185483"/>
                  </a:lnTo>
                  <a:lnTo>
                    <a:pt x="418830" y="35242"/>
                  </a:lnTo>
                  <a:close/>
                </a:path>
                <a:path w="633729" h="389254">
                  <a:moveTo>
                    <a:pt x="403733" y="300799"/>
                  </a:moveTo>
                  <a:lnTo>
                    <a:pt x="399796" y="300926"/>
                  </a:lnTo>
                  <a:lnTo>
                    <a:pt x="209931" y="334327"/>
                  </a:lnTo>
                  <a:lnTo>
                    <a:pt x="475533" y="334327"/>
                  </a:lnTo>
                  <a:lnTo>
                    <a:pt x="441833" y="310705"/>
                  </a:lnTo>
                  <a:lnTo>
                    <a:pt x="403733" y="300799"/>
                  </a:lnTo>
                  <a:close/>
                </a:path>
                <a:path w="633729" h="389254">
                  <a:moveTo>
                    <a:pt x="132429" y="94043"/>
                  </a:moveTo>
                  <a:lnTo>
                    <a:pt x="61213" y="94043"/>
                  </a:lnTo>
                  <a:lnTo>
                    <a:pt x="64515" y="94170"/>
                  </a:lnTo>
                  <a:lnTo>
                    <a:pt x="68072" y="94932"/>
                  </a:lnTo>
                  <a:lnTo>
                    <a:pt x="71500" y="95567"/>
                  </a:lnTo>
                  <a:lnTo>
                    <a:pt x="74802" y="97091"/>
                  </a:lnTo>
                  <a:lnTo>
                    <a:pt x="237236" y="210756"/>
                  </a:lnTo>
                  <a:lnTo>
                    <a:pt x="239268" y="212153"/>
                  </a:lnTo>
                  <a:lnTo>
                    <a:pt x="251587" y="204406"/>
                  </a:lnTo>
                  <a:lnTo>
                    <a:pt x="251078" y="201993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718"/>
                  </a:lnTo>
                  <a:lnTo>
                    <a:pt x="221214" y="125920"/>
                  </a:lnTo>
                  <a:lnTo>
                    <a:pt x="177926" y="125920"/>
                  </a:lnTo>
                  <a:lnTo>
                    <a:pt x="132429" y="94043"/>
                  </a:lnTo>
                  <a:close/>
                </a:path>
                <a:path w="633729" h="389254">
                  <a:moveTo>
                    <a:pt x="258175" y="117411"/>
                  </a:moveTo>
                  <a:lnTo>
                    <a:pt x="227202" y="117411"/>
                  </a:lnTo>
                  <a:lnTo>
                    <a:pt x="277875" y="152844"/>
                  </a:lnTo>
                  <a:lnTo>
                    <a:pt x="279908" y="154241"/>
                  </a:lnTo>
                  <a:lnTo>
                    <a:pt x="282067" y="154749"/>
                  </a:lnTo>
                  <a:lnTo>
                    <a:pt x="284480" y="154368"/>
                  </a:lnTo>
                  <a:lnTo>
                    <a:pt x="286893" y="153860"/>
                  </a:lnTo>
                  <a:lnTo>
                    <a:pt x="288798" y="152717"/>
                  </a:lnTo>
                  <a:lnTo>
                    <a:pt x="291592" y="148653"/>
                  </a:lnTo>
                  <a:lnTo>
                    <a:pt x="292100" y="146494"/>
                  </a:lnTo>
                  <a:lnTo>
                    <a:pt x="291719" y="144081"/>
                  </a:lnTo>
                  <a:lnTo>
                    <a:pt x="291211" y="141668"/>
                  </a:lnTo>
                  <a:lnTo>
                    <a:pt x="290068" y="139763"/>
                  </a:lnTo>
                  <a:lnTo>
                    <a:pt x="288036" y="138366"/>
                  </a:lnTo>
                  <a:lnTo>
                    <a:pt x="258175" y="117411"/>
                  </a:lnTo>
                  <a:close/>
                </a:path>
                <a:path w="633729" h="389254">
                  <a:moveTo>
                    <a:pt x="273298" y="37794"/>
                  </a:moveTo>
                  <a:lnTo>
                    <a:pt x="231012" y="54165"/>
                  </a:lnTo>
                  <a:lnTo>
                    <a:pt x="177926" y="125920"/>
                  </a:lnTo>
                  <a:lnTo>
                    <a:pt x="221214" y="125920"/>
                  </a:lnTo>
                  <a:lnTo>
                    <a:pt x="227202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7" y="84264"/>
                  </a:lnTo>
                  <a:lnTo>
                    <a:pt x="253746" y="80962"/>
                  </a:lnTo>
                  <a:lnTo>
                    <a:pt x="257683" y="78549"/>
                  </a:lnTo>
                  <a:lnTo>
                    <a:pt x="261620" y="76009"/>
                  </a:lnTo>
                  <a:lnTo>
                    <a:pt x="265811" y="74485"/>
                  </a:lnTo>
                  <a:lnTo>
                    <a:pt x="270256" y="73723"/>
                  </a:lnTo>
                  <a:lnTo>
                    <a:pt x="274700" y="72834"/>
                  </a:lnTo>
                  <a:lnTo>
                    <a:pt x="318343" y="72834"/>
                  </a:lnTo>
                  <a:lnTo>
                    <a:pt x="306959" y="64833"/>
                  </a:lnTo>
                  <a:lnTo>
                    <a:pt x="316992" y="50609"/>
                  </a:lnTo>
                  <a:lnTo>
                    <a:pt x="332263" y="38036"/>
                  </a:lnTo>
                  <a:lnTo>
                    <a:pt x="282701" y="38036"/>
                  </a:lnTo>
                  <a:lnTo>
                    <a:pt x="273298" y="37794"/>
                  </a:lnTo>
                  <a:close/>
                </a:path>
                <a:path w="633729" h="389254">
                  <a:moveTo>
                    <a:pt x="318343" y="72834"/>
                  </a:moveTo>
                  <a:lnTo>
                    <a:pt x="274700" y="72834"/>
                  </a:lnTo>
                  <a:lnTo>
                    <a:pt x="279273" y="72961"/>
                  </a:lnTo>
                  <a:lnTo>
                    <a:pt x="288417" y="74739"/>
                  </a:lnTo>
                  <a:lnTo>
                    <a:pt x="292735" y="76644"/>
                  </a:lnTo>
                  <a:lnTo>
                    <a:pt x="296799" y="79438"/>
                  </a:lnTo>
                  <a:lnTo>
                    <a:pt x="333121" y="104838"/>
                  </a:lnTo>
                  <a:lnTo>
                    <a:pt x="335152" y="106235"/>
                  </a:lnTo>
                  <a:lnTo>
                    <a:pt x="347345" y="98488"/>
                  </a:lnTo>
                  <a:lnTo>
                    <a:pt x="346583" y="93662"/>
                  </a:lnTo>
                  <a:lnTo>
                    <a:pt x="345313" y="91757"/>
                  </a:lnTo>
                  <a:lnTo>
                    <a:pt x="343281" y="90360"/>
                  </a:lnTo>
                  <a:lnTo>
                    <a:pt x="318343" y="72834"/>
                  </a:lnTo>
                  <a:close/>
                </a:path>
                <a:path w="633729" h="389254">
                  <a:moveTo>
                    <a:pt x="347376" y="0"/>
                  </a:moveTo>
                  <a:lnTo>
                    <a:pt x="308610" y="10858"/>
                  </a:lnTo>
                  <a:lnTo>
                    <a:pt x="282701" y="38036"/>
                  </a:lnTo>
                  <a:lnTo>
                    <a:pt x="332263" y="38036"/>
                  </a:lnTo>
                  <a:lnTo>
                    <a:pt x="335407" y="36893"/>
                  </a:lnTo>
                  <a:lnTo>
                    <a:pt x="339851" y="36131"/>
                  </a:lnTo>
                  <a:lnTo>
                    <a:pt x="344424" y="35242"/>
                  </a:lnTo>
                  <a:lnTo>
                    <a:pt x="418830" y="35242"/>
                  </a:lnTo>
                  <a:lnTo>
                    <a:pt x="386714" y="12763"/>
                  </a:lnTo>
                  <a:lnTo>
                    <a:pt x="354206" y="47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23</a:t>
            </a:fld>
            <a:endParaRPr spc="6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656661"/>
            <a:ext cx="1821180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264092"/>
            <a:ext cx="2868930" cy="2012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400"/>
              </a:lnSpc>
              <a:spcBef>
                <a:spcPts val="9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Name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same  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title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good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rule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thumb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include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125" dirty="0">
                <a:solidFill>
                  <a:srgbClr val="666666"/>
                </a:solidFill>
                <a:latin typeface="Trebuchet MS"/>
                <a:cs typeface="Trebuchet MS"/>
              </a:rPr>
              <a:t>SEMESTER  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it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used,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TYPE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grant,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35" dirty="0">
                <a:solidFill>
                  <a:srgbClr val="666666"/>
                </a:solidFill>
                <a:latin typeface="Trebuchet MS"/>
                <a:cs typeface="Trebuchet MS"/>
              </a:rPr>
              <a:t>NAME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organization.</a:t>
            </a:r>
            <a:endParaRPr sz="1200">
              <a:latin typeface="Trebuchet MS"/>
              <a:cs typeface="Trebuchet MS"/>
            </a:endParaRPr>
          </a:p>
          <a:p>
            <a:pPr marL="355600" marR="90170" indent="-343535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Fill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required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sections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create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</a:t>
            </a:r>
            <a:r>
              <a:rPr sz="1200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touch  any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non-required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sections!</a:t>
            </a:r>
            <a:endParaRPr sz="1200">
              <a:latin typeface="Trebuchet MS"/>
              <a:cs typeface="Trebuchet MS"/>
            </a:endParaRPr>
          </a:p>
          <a:p>
            <a:pPr marL="355600" marR="715010" indent="-343535">
              <a:lnSpc>
                <a:spcPct val="104299"/>
              </a:lnSpc>
              <a:spcBef>
                <a:spcPts val="47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forget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Approval!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2875" y="285750"/>
            <a:ext cx="4933950" cy="3028950"/>
            <a:chOff x="3952875" y="285750"/>
            <a:chExt cx="4933950" cy="30289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5" y="990600"/>
              <a:ext cx="4048125" cy="2324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24</a:t>
            </a:fld>
            <a:endParaRPr spc="6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72986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upper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right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corner,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“Create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Transaction”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then 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“Allocation.”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57650" y="285750"/>
            <a:ext cx="4829175" cy="3028950"/>
            <a:chOff x="4057650" y="285750"/>
            <a:chExt cx="4829175" cy="30289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7650" y="952500"/>
              <a:ext cx="38481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6646" y="1415224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758" y="335978"/>
                  </a:moveTo>
                  <a:lnTo>
                    <a:pt x="404622" y="335978"/>
                  </a:lnTo>
                  <a:lnTo>
                    <a:pt x="407288" y="336105"/>
                  </a:lnTo>
                  <a:lnTo>
                    <a:pt x="410082" y="336867"/>
                  </a:lnTo>
                  <a:lnTo>
                    <a:pt x="433324" y="348170"/>
                  </a:lnTo>
                  <a:lnTo>
                    <a:pt x="491235" y="388683"/>
                  </a:lnTo>
                  <a:lnTo>
                    <a:pt x="525839" y="339280"/>
                  </a:lnTo>
                  <a:lnTo>
                    <a:pt x="482473" y="339280"/>
                  </a:lnTo>
                  <a:lnTo>
                    <a:pt x="477758" y="335978"/>
                  </a:lnTo>
                  <a:close/>
                </a:path>
                <a:path w="633729" h="389255">
                  <a:moveTo>
                    <a:pt x="59435" y="58483"/>
                  </a:moveTo>
                  <a:lnTo>
                    <a:pt x="51688" y="59880"/>
                  </a:lnTo>
                  <a:lnTo>
                    <a:pt x="43942" y="61150"/>
                  </a:lnTo>
                  <a:lnTo>
                    <a:pt x="36449" y="64071"/>
                  </a:lnTo>
                  <a:lnTo>
                    <a:pt x="6603" y="92265"/>
                  </a:lnTo>
                  <a:lnTo>
                    <a:pt x="0" y="123888"/>
                  </a:lnTo>
                  <a:lnTo>
                    <a:pt x="1438" y="132016"/>
                  </a:lnTo>
                  <a:lnTo>
                    <a:pt x="2667" y="139509"/>
                  </a:lnTo>
                  <a:lnTo>
                    <a:pt x="150241" y="258254"/>
                  </a:lnTo>
                  <a:lnTo>
                    <a:pt x="146313" y="264372"/>
                  </a:lnTo>
                  <a:lnTo>
                    <a:pt x="137480" y="300418"/>
                  </a:lnTo>
                  <a:lnTo>
                    <a:pt x="137563" y="303212"/>
                  </a:lnTo>
                  <a:lnTo>
                    <a:pt x="152082" y="342070"/>
                  </a:lnTo>
                  <a:lnTo>
                    <a:pt x="186015" y="366019"/>
                  </a:lnTo>
                  <a:lnTo>
                    <a:pt x="206470" y="369554"/>
                  </a:lnTo>
                  <a:lnTo>
                    <a:pt x="213447" y="369373"/>
                  </a:lnTo>
                  <a:lnTo>
                    <a:pt x="220472" y="368490"/>
                  </a:lnTo>
                  <a:lnTo>
                    <a:pt x="402335" y="336359"/>
                  </a:lnTo>
                  <a:lnTo>
                    <a:pt x="404622" y="335978"/>
                  </a:lnTo>
                  <a:lnTo>
                    <a:pt x="477758" y="335978"/>
                  </a:lnTo>
                  <a:lnTo>
                    <a:pt x="475582" y="334454"/>
                  </a:lnTo>
                  <a:lnTo>
                    <a:pt x="209930" y="334454"/>
                  </a:lnTo>
                  <a:lnTo>
                    <a:pt x="205231" y="334327"/>
                  </a:lnTo>
                  <a:lnTo>
                    <a:pt x="174117" y="309435"/>
                  </a:lnTo>
                  <a:lnTo>
                    <a:pt x="173182" y="304101"/>
                  </a:lnTo>
                  <a:lnTo>
                    <a:pt x="172540" y="300799"/>
                  </a:lnTo>
                  <a:lnTo>
                    <a:pt x="186817" y="270446"/>
                  </a:lnTo>
                  <a:lnTo>
                    <a:pt x="189610" y="268414"/>
                  </a:lnTo>
                  <a:lnTo>
                    <a:pt x="209042" y="262699"/>
                  </a:lnTo>
                  <a:lnTo>
                    <a:pt x="212598" y="262064"/>
                  </a:lnTo>
                  <a:lnTo>
                    <a:pt x="216407" y="261175"/>
                  </a:lnTo>
                  <a:lnTo>
                    <a:pt x="47117" y="142811"/>
                  </a:lnTo>
                  <a:lnTo>
                    <a:pt x="44196" y="140652"/>
                  </a:lnTo>
                  <a:lnTo>
                    <a:pt x="41782" y="138112"/>
                  </a:lnTo>
                  <a:lnTo>
                    <a:pt x="37973" y="132016"/>
                  </a:lnTo>
                  <a:lnTo>
                    <a:pt x="36829" y="128841"/>
                  </a:lnTo>
                  <a:lnTo>
                    <a:pt x="35559" y="122237"/>
                  </a:lnTo>
                  <a:lnTo>
                    <a:pt x="35686" y="118935"/>
                  </a:lnTo>
                  <a:lnTo>
                    <a:pt x="36322" y="115506"/>
                  </a:lnTo>
                  <a:lnTo>
                    <a:pt x="37083" y="112077"/>
                  </a:lnTo>
                  <a:lnTo>
                    <a:pt x="38480" y="108775"/>
                  </a:lnTo>
                  <a:lnTo>
                    <a:pt x="40639" y="105727"/>
                  </a:lnTo>
                  <a:lnTo>
                    <a:pt x="42672" y="102679"/>
                  </a:lnTo>
                  <a:lnTo>
                    <a:pt x="45211" y="100266"/>
                  </a:lnTo>
                  <a:lnTo>
                    <a:pt x="51307" y="96456"/>
                  </a:lnTo>
                  <a:lnTo>
                    <a:pt x="54482" y="95313"/>
                  </a:lnTo>
                  <a:lnTo>
                    <a:pt x="61086" y="94043"/>
                  </a:lnTo>
                  <a:lnTo>
                    <a:pt x="132302" y="94043"/>
                  </a:lnTo>
                  <a:lnTo>
                    <a:pt x="91058" y="65214"/>
                  </a:lnTo>
                  <a:lnTo>
                    <a:pt x="83566" y="61912"/>
                  </a:lnTo>
                  <a:lnTo>
                    <a:pt x="67436" y="58610"/>
                  </a:lnTo>
                  <a:lnTo>
                    <a:pt x="59435" y="58483"/>
                  </a:lnTo>
                  <a:close/>
                </a:path>
                <a:path w="633729" h="389255">
                  <a:moveTo>
                    <a:pt x="418987" y="35369"/>
                  </a:moveTo>
                  <a:lnTo>
                    <a:pt x="348869" y="35369"/>
                  </a:lnTo>
                  <a:lnTo>
                    <a:pt x="358012" y="37147"/>
                  </a:lnTo>
                  <a:lnTo>
                    <a:pt x="362330" y="39052"/>
                  </a:lnTo>
                  <a:lnTo>
                    <a:pt x="366395" y="41846"/>
                  </a:lnTo>
                  <a:lnTo>
                    <a:pt x="584073" y="194246"/>
                  </a:lnTo>
                  <a:lnTo>
                    <a:pt x="482473" y="339280"/>
                  </a:lnTo>
                  <a:lnTo>
                    <a:pt x="525839" y="339280"/>
                  </a:lnTo>
                  <a:lnTo>
                    <a:pt x="633476" y="185610"/>
                  </a:lnTo>
                  <a:lnTo>
                    <a:pt x="418987" y="35369"/>
                  </a:lnTo>
                  <a:close/>
                </a:path>
                <a:path w="633729" h="389255">
                  <a:moveTo>
                    <a:pt x="403732" y="300799"/>
                  </a:moveTo>
                  <a:lnTo>
                    <a:pt x="399669" y="300926"/>
                  </a:lnTo>
                  <a:lnTo>
                    <a:pt x="214502" y="333565"/>
                  </a:lnTo>
                  <a:lnTo>
                    <a:pt x="209930" y="334454"/>
                  </a:lnTo>
                  <a:lnTo>
                    <a:pt x="475582" y="334454"/>
                  </a:lnTo>
                  <a:lnTo>
                    <a:pt x="444753" y="312864"/>
                  </a:lnTo>
                  <a:lnTo>
                    <a:pt x="441832" y="310705"/>
                  </a:lnTo>
                  <a:lnTo>
                    <a:pt x="438276" y="308800"/>
                  </a:lnTo>
                  <a:lnTo>
                    <a:pt x="434085" y="307149"/>
                  </a:lnTo>
                  <a:lnTo>
                    <a:pt x="430022" y="305498"/>
                  </a:lnTo>
                  <a:lnTo>
                    <a:pt x="425703" y="304101"/>
                  </a:lnTo>
                  <a:lnTo>
                    <a:pt x="421258" y="303212"/>
                  </a:lnTo>
                  <a:lnTo>
                    <a:pt x="416813" y="302196"/>
                  </a:lnTo>
                  <a:lnTo>
                    <a:pt x="412496" y="301434"/>
                  </a:lnTo>
                  <a:lnTo>
                    <a:pt x="408050" y="301180"/>
                  </a:lnTo>
                  <a:lnTo>
                    <a:pt x="403732" y="300799"/>
                  </a:lnTo>
                  <a:close/>
                </a:path>
                <a:path w="633729" h="389255">
                  <a:moveTo>
                    <a:pt x="132302" y="94043"/>
                  </a:moveTo>
                  <a:lnTo>
                    <a:pt x="61086" y="94043"/>
                  </a:lnTo>
                  <a:lnTo>
                    <a:pt x="64516" y="94170"/>
                  </a:lnTo>
                  <a:lnTo>
                    <a:pt x="71500" y="95694"/>
                  </a:lnTo>
                  <a:lnTo>
                    <a:pt x="74802" y="97091"/>
                  </a:lnTo>
                  <a:lnTo>
                    <a:pt x="237235" y="210883"/>
                  </a:lnTo>
                  <a:lnTo>
                    <a:pt x="239268" y="212280"/>
                  </a:lnTo>
                  <a:lnTo>
                    <a:pt x="241426" y="212788"/>
                  </a:lnTo>
                  <a:lnTo>
                    <a:pt x="243839" y="212280"/>
                  </a:lnTo>
                  <a:lnTo>
                    <a:pt x="246252" y="211899"/>
                  </a:lnTo>
                  <a:lnTo>
                    <a:pt x="248157" y="210629"/>
                  </a:lnTo>
                  <a:lnTo>
                    <a:pt x="249554" y="208597"/>
                  </a:lnTo>
                  <a:lnTo>
                    <a:pt x="250951" y="206692"/>
                  </a:lnTo>
                  <a:lnTo>
                    <a:pt x="251459" y="204406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845"/>
                  </a:lnTo>
                  <a:lnTo>
                    <a:pt x="221129" y="125920"/>
                  </a:lnTo>
                  <a:lnTo>
                    <a:pt x="177800" y="125920"/>
                  </a:lnTo>
                  <a:lnTo>
                    <a:pt x="132302" y="94043"/>
                  </a:lnTo>
                  <a:close/>
                </a:path>
                <a:path w="633729" h="389255">
                  <a:moveTo>
                    <a:pt x="258175" y="117411"/>
                  </a:moveTo>
                  <a:lnTo>
                    <a:pt x="227075" y="117411"/>
                  </a:lnTo>
                  <a:lnTo>
                    <a:pt x="277749" y="152844"/>
                  </a:lnTo>
                  <a:lnTo>
                    <a:pt x="279780" y="154241"/>
                  </a:lnTo>
                  <a:lnTo>
                    <a:pt x="282067" y="154749"/>
                  </a:lnTo>
                  <a:lnTo>
                    <a:pt x="286893" y="153987"/>
                  </a:lnTo>
                  <a:lnTo>
                    <a:pt x="288798" y="152717"/>
                  </a:lnTo>
                  <a:lnTo>
                    <a:pt x="291592" y="148653"/>
                  </a:lnTo>
                  <a:lnTo>
                    <a:pt x="292100" y="146494"/>
                  </a:lnTo>
                  <a:lnTo>
                    <a:pt x="291592" y="144081"/>
                  </a:lnTo>
                  <a:lnTo>
                    <a:pt x="291210" y="141668"/>
                  </a:lnTo>
                  <a:lnTo>
                    <a:pt x="290068" y="139763"/>
                  </a:lnTo>
                  <a:lnTo>
                    <a:pt x="288035" y="138366"/>
                  </a:lnTo>
                  <a:lnTo>
                    <a:pt x="258175" y="117411"/>
                  </a:lnTo>
                  <a:close/>
                </a:path>
                <a:path w="633729" h="389255">
                  <a:moveTo>
                    <a:pt x="273296" y="37847"/>
                  </a:moveTo>
                  <a:lnTo>
                    <a:pt x="230997" y="54181"/>
                  </a:lnTo>
                  <a:lnTo>
                    <a:pt x="177800" y="125920"/>
                  </a:lnTo>
                  <a:lnTo>
                    <a:pt x="221129" y="125920"/>
                  </a:lnTo>
                  <a:lnTo>
                    <a:pt x="227075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7" y="84264"/>
                  </a:lnTo>
                  <a:lnTo>
                    <a:pt x="253746" y="80962"/>
                  </a:lnTo>
                  <a:lnTo>
                    <a:pt x="261620" y="76136"/>
                  </a:lnTo>
                  <a:lnTo>
                    <a:pt x="265810" y="74485"/>
                  </a:lnTo>
                  <a:lnTo>
                    <a:pt x="274700" y="72961"/>
                  </a:lnTo>
                  <a:lnTo>
                    <a:pt x="318400" y="72961"/>
                  </a:lnTo>
                  <a:lnTo>
                    <a:pt x="306958" y="64960"/>
                  </a:lnTo>
                  <a:lnTo>
                    <a:pt x="316992" y="50609"/>
                  </a:lnTo>
                  <a:lnTo>
                    <a:pt x="319785" y="46545"/>
                  </a:lnTo>
                  <a:lnTo>
                    <a:pt x="323214" y="43370"/>
                  </a:lnTo>
                  <a:lnTo>
                    <a:pt x="327168" y="40947"/>
                  </a:lnTo>
                  <a:lnTo>
                    <a:pt x="331216" y="38544"/>
                  </a:lnTo>
                  <a:lnTo>
                    <a:pt x="332505" y="38036"/>
                  </a:lnTo>
                  <a:lnTo>
                    <a:pt x="282701" y="38036"/>
                  </a:lnTo>
                  <a:lnTo>
                    <a:pt x="273296" y="37847"/>
                  </a:lnTo>
                  <a:close/>
                </a:path>
                <a:path w="633729" h="389255">
                  <a:moveTo>
                    <a:pt x="318400" y="72961"/>
                  </a:moveTo>
                  <a:lnTo>
                    <a:pt x="279146" y="72961"/>
                  </a:lnTo>
                  <a:lnTo>
                    <a:pt x="288417" y="74739"/>
                  </a:lnTo>
                  <a:lnTo>
                    <a:pt x="292734" y="76644"/>
                  </a:lnTo>
                  <a:lnTo>
                    <a:pt x="333121" y="104965"/>
                  </a:lnTo>
                  <a:lnTo>
                    <a:pt x="335025" y="106362"/>
                  </a:lnTo>
                  <a:lnTo>
                    <a:pt x="337311" y="106870"/>
                  </a:lnTo>
                  <a:lnTo>
                    <a:pt x="339725" y="106362"/>
                  </a:lnTo>
                  <a:lnTo>
                    <a:pt x="342137" y="105981"/>
                  </a:lnTo>
                  <a:lnTo>
                    <a:pt x="344043" y="104711"/>
                  </a:lnTo>
                  <a:lnTo>
                    <a:pt x="346836" y="100647"/>
                  </a:lnTo>
                  <a:lnTo>
                    <a:pt x="347345" y="98488"/>
                  </a:lnTo>
                  <a:lnTo>
                    <a:pt x="346963" y="96075"/>
                  </a:lnTo>
                  <a:lnTo>
                    <a:pt x="346455" y="93662"/>
                  </a:lnTo>
                  <a:lnTo>
                    <a:pt x="345312" y="91757"/>
                  </a:lnTo>
                  <a:lnTo>
                    <a:pt x="343280" y="90360"/>
                  </a:lnTo>
                  <a:lnTo>
                    <a:pt x="318400" y="72961"/>
                  </a:lnTo>
                  <a:close/>
                </a:path>
                <a:path w="633729" h="389255">
                  <a:moveTo>
                    <a:pt x="347329" y="0"/>
                  </a:moveTo>
                  <a:lnTo>
                    <a:pt x="308482" y="10858"/>
                  </a:lnTo>
                  <a:lnTo>
                    <a:pt x="282701" y="38036"/>
                  </a:lnTo>
                  <a:lnTo>
                    <a:pt x="332505" y="38036"/>
                  </a:lnTo>
                  <a:lnTo>
                    <a:pt x="335406" y="36893"/>
                  </a:lnTo>
                  <a:lnTo>
                    <a:pt x="344297" y="35369"/>
                  </a:lnTo>
                  <a:lnTo>
                    <a:pt x="418987" y="35369"/>
                  </a:lnTo>
                  <a:lnTo>
                    <a:pt x="386714" y="12763"/>
                  </a:lnTo>
                  <a:lnTo>
                    <a:pt x="354153" y="472"/>
                  </a:lnTo>
                  <a:lnTo>
                    <a:pt x="347329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25</a:t>
            </a:fld>
            <a:endParaRPr spc="6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153914"/>
            <a:ext cx="182118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760281"/>
            <a:ext cx="2670175" cy="102044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according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prompts.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sure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type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want!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You’ll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need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endParaRPr sz="1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type.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250565"/>
            <a:chOff x="4067175" y="285750"/>
            <a:chExt cx="4819650" cy="325056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90600"/>
              <a:ext cx="3829050" cy="2343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1075" y="3147298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4">
                  <a:moveTo>
                    <a:pt x="477755" y="335930"/>
                  </a:moveTo>
                  <a:lnTo>
                    <a:pt x="404622" y="335930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33324" y="348122"/>
                  </a:lnTo>
                  <a:lnTo>
                    <a:pt x="491236" y="388635"/>
                  </a:lnTo>
                  <a:lnTo>
                    <a:pt x="525839" y="339232"/>
                  </a:lnTo>
                  <a:lnTo>
                    <a:pt x="482473" y="339232"/>
                  </a:lnTo>
                  <a:lnTo>
                    <a:pt x="477755" y="335930"/>
                  </a:lnTo>
                  <a:close/>
                </a:path>
                <a:path w="633729" h="389254">
                  <a:moveTo>
                    <a:pt x="59436" y="58435"/>
                  </a:moveTo>
                  <a:lnTo>
                    <a:pt x="22478" y="72659"/>
                  </a:lnTo>
                  <a:lnTo>
                    <a:pt x="11557" y="85359"/>
                  </a:lnTo>
                  <a:lnTo>
                    <a:pt x="6603" y="92344"/>
                  </a:lnTo>
                  <a:lnTo>
                    <a:pt x="3428" y="99837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1459" y="132095"/>
                  </a:lnTo>
                  <a:lnTo>
                    <a:pt x="2666" y="139461"/>
                  </a:lnTo>
                  <a:lnTo>
                    <a:pt x="5587" y="146954"/>
                  </a:lnTo>
                  <a:lnTo>
                    <a:pt x="14224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13" y="264378"/>
                  </a:lnTo>
                  <a:lnTo>
                    <a:pt x="137484" y="300497"/>
                  </a:lnTo>
                  <a:lnTo>
                    <a:pt x="137593" y="304180"/>
                  </a:lnTo>
                  <a:lnTo>
                    <a:pt x="152082" y="342078"/>
                  </a:lnTo>
                  <a:lnTo>
                    <a:pt x="186015" y="366027"/>
                  </a:lnTo>
                  <a:lnTo>
                    <a:pt x="206470" y="369569"/>
                  </a:lnTo>
                  <a:lnTo>
                    <a:pt x="213447" y="369345"/>
                  </a:lnTo>
                  <a:lnTo>
                    <a:pt x="220472" y="368442"/>
                  </a:lnTo>
                  <a:lnTo>
                    <a:pt x="402336" y="336438"/>
                  </a:lnTo>
                  <a:lnTo>
                    <a:pt x="404622" y="335930"/>
                  </a:lnTo>
                  <a:lnTo>
                    <a:pt x="477755" y="335930"/>
                  </a:lnTo>
                  <a:lnTo>
                    <a:pt x="475578" y="334406"/>
                  </a:lnTo>
                  <a:lnTo>
                    <a:pt x="209930" y="334406"/>
                  </a:lnTo>
                  <a:lnTo>
                    <a:pt x="205232" y="334279"/>
                  </a:lnTo>
                  <a:lnTo>
                    <a:pt x="196087" y="332247"/>
                  </a:lnTo>
                  <a:lnTo>
                    <a:pt x="191721" y="330309"/>
                  </a:lnTo>
                  <a:lnTo>
                    <a:pt x="187960" y="327675"/>
                  </a:lnTo>
                  <a:lnTo>
                    <a:pt x="183896" y="324881"/>
                  </a:lnTo>
                  <a:lnTo>
                    <a:pt x="180594" y="321452"/>
                  </a:lnTo>
                  <a:lnTo>
                    <a:pt x="175767" y="313578"/>
                  </a:lnTo>
                  <a:lnTo>
                    <a:pt x="174116" y="309387"/>
                  </a:lnTo>
                  <a:lnTo>
                    <a:pt x="173354" y="304942"/>
                  </a:lnTo>
                  <a:lnTo>
                    <a:pt x="172542" y="300878"/>
                  </a:lnTo>
                  <a:lnTo>
                    <a:pt x="192532" y="266969"/>
                  </a:lnTo>
                  <a:lnTo>
                    <a:pt x="205486" y="263286"/>
                  </a:lnTo>
                  <a:lnTo>
                    <a:pt x="212598" y="262016"/>
                  </a:lnTo>
                  <a:lnTo>
                    <a:pt x="216408" y="261254"/>
                  </a:lnTo>
                  <a:lnTo>
                    <a:pt x="44196" y="140604"/>
                  </a:lnTo>
                  <a:lnTo>
                    <a:pt x="41783" y="138064"/>
                  </a:lnTo>
                  <a:lnTo>
                    <a:pt x="39877" y="135143"/>
                  </a:lnTo>
                  <a:lnTo>
                    <a:pt x="37973" y="132095"/>
                  </a:lnTo>
                  <a:lnTo>
                    <a:pt x="36829" y="128920"/>
                  </a:lnTo>
                  <a:lnTo>
                    <a:pt x="35560" y="122189"/>
                  </a:lnTo>
                  <a:lnTo>
                    <a:pt x="35687" y="118887"/>
                  </a:lnTo>
                  <a:lnTo>
                    <a:pt x="48260" y="98440"/>
                  </a:lnTo>
                  <a:lnTo>
                    <a:pt x="51308" y="96535"/>
                  </a:lnTo>
                  <a:lnTo>
                    <a:pt x="54483" y="95265"/>
                  </a:lnTo>
                  <a:lnTo>
                    <a:pt x="57785" y="94630"/>
                  </a:lnTo>
                  <a:lnTo>
                    <a:pt x="61087" y="94122"/>
                  </a:lnTo>
                  <a:lnTo>
                    <a:pt x="132484" y="94122"/>
                  </a:lnTo>
                  <a:lnTo>
                    <a:pt x="91059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6" y="58435"/>
                  </a:lnTo>
                  <a:close/>
                </a:path>
                <a:path w="633729" h="389254">
                  <a:moveTo>
                    <a:pt x="418830" y="35321"/>
                  </a:moveTo>
                  <a:lnTo>
                    <a:pt x="348869" y="35321"/>
                  </a:lnTo>
                  <a:lnTo>
                    <a:pt x="353440" y="36210"/>
                  </a:lnTo>
                  <a:lnTo>
                    <a:pt x="358013" y="37226"/>
                  </a:lnTo>
                  <a:lnTo>
                    <a:pt x="362330" y="39004"/>
                  </a:lnTo>
                  <a:lnTo>
                    <a:pt x="366395" y="41798"/>
                  </a:lnTo>
                  <a:lnTo>
                    <a:pt x="584073" y="194325"/>
                  </a:lnTo>
                  <a:lnTo>
                    <a:pt x="482473" y="339232"/>
                  </a:lnTo>
                  <a:lnTo>
                    <a:pt x="525839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4">
                  <a:moveTo>
                    <a:pt x="403733" y="300751"/>
                  </a:moveTo>
                  <a:lnTo>
                    <a:pt x="399669" y="300878"/>
                  </a:lnTo>
                  <a:lnTo>
                    <a:pt x="214502" y="333644"/>
                  </a:lnTo>
                  <a:lnTo>
                    <a:pt x="209930" y="334406"/>
                  </a:lnTo>
                  <a:lnTo>
                    <a:pt x="475578" y="334406"/>
                  </a:lnTo>
                  <a:lnTo>
                    <a:pt x="441833" y="310784"/>
                  </a:lnTo>
                  <a:lnTo>
                    <a:pt x="412496" y="301513"/>
                  </a:lnTo>
                  <a:lnTo>
                    <a:pt x="403733" y="300751"/>
                  </a:lnTo>
                  <a:close/>
                </a:path>
                <a:path w="633729" h="389254">
                  <a:moveTo>
                    <a:pt x="132484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237236" y="210835"/>
                  </a:lnTo>
                  <a:lnTo>
                    <a:pt x="239267" y="212232"/>
                  </a:lnTo>
                  <a:lnTo>
                    <a:pt x="241426" y="212740"/>
                  </a:lnTo>
                  <a:lnTo>
                    <a:pt x="243839" y="212359"/>
                  </a:lnTo>
                  <a:lnTo>
                    <a:pt x="246252" y="211851"/>
                  </a:lnTo>
                  <a:lnTo>
                    <a:pt x="248158" y="210708"/>
                  </a:lnTo>
                  <a:lnTo>
                    <a:pt x="250951" y="206644"/>
                  </a:lnTo>
                  <a:lnTo>
                    <a:pt x="251460" y="204358"/>
                  </a:lnTo>
                  <a:lnTo>
                    <a:pt x="250698" y="199659"/>
                  </a:lnTo>
                  <a:lnTo>
                    <a:pt x="249427" y="197754"/>
                  </a:lnTo>
                  <a:lnTo>
                    <a:pt x="247396" y="196230"/>
                  </a:lnTo>
                  <a:lnTo>
                    <a:pt x="196723" y="160797"/>
                  </a:lnTo>
                  <a:lnTo>
                    <a:pt x="221129" y="125872"/>
                  </a:lnTo>
                  <a:lnTo>
                    <a:pt x="177800" y="125872"/>
                  </a:lnTo>
                  <a:lnTo>
                    <a:pt x="132484" y="94122"/>
                  </a:lnTo>
                  <a:close/>
                </a:path>
                <a:path w="633729" h="389254">
                  <a:moveTo>
                    <a:pt x="258068" y="117363"/>
                  </a:moveTo>
                  <a:lnTo>
                    <a:pt x="227075" y="117363"/>
                  </a:lnTo>
                  <a:lnTo>
                    <a:pt x="277875" y="152923"/>
                  </a:lnTo>
                  <a:lnTo>
                    <a:pt x="279780" y="154320"/>
                  </a:lnTo>
                  <a:lnTo>
                    <a:pt x="282066" y="154828"/>
                  </a:lnTo>
                  <a:lnTo>
                    <a:pt x="284479" y="154320"/>
                  </a:lnTo>
                  <a:lnTo>
                    <a:pt x="286892" y="153939"/>
                  </a:lnTo>
                  <a:lnTo>
                    <a:pt x="288798" y="152669"/>
                  </a:lnTo>
                  <a:lnTo>
                    <a:pt x="290195" y="150637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9" y="144033"/>
                  </a:lnTo>
                  <a:lnTo>
                    <a:pt x="291211" y="141620"/>
                  </a:lnTo>
                  <a:lnTo>
                    <a:pt x="290067" y="139715"/>
                  </a:lnTo>
                  <a:lnTo>
                    <a:pt x="288036" y="138318"/>
                  </a:lnTo>
                  <a:lnTo>
                    <a:pt x="258068" y="117363"/>
                  </a:lnTo>
                  <a:close/>
                </a:path>
                <a:path w="633729" h="389254">
                  <a:moveTo>
                    <a:pt x="273296" y="37802"/>
                  </a:moveTo>
                  <a:lnTo>
                    <a:pt x="230997" y="54149"/>
                  </a:lnTo>
                  <a:lnTo>
                    <a:pt x="177800" y="125872"/>
                  </a:lnTo>
                  <a:lnTo>
                    <a:pt x="221129" y="125872"/>
                  </a:lnTo>
                  <a:lnTo>
                    <a:pt x="227075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3" y="88280"/>
                  </a:lnTo>
                  <a:lnTo>
                    <a:pt x="250316" y="84216"/>
                  </a:lnTo>
                  <a:lnTo>
                    <a:pt x="274700" y="72913"/>
                  </a:lnTo>
                  <a:lnTo>
                    <a:pt x="318400" y="72913"/>
                  </a:lnTo>
                  <a:lnTo>
                    <a:pt x="306959" y="64912"/>
                  </a:lnTo>
                  <a:lnTo>
                    <a:pt x="316991" y="50561"/>
                  </a:lnTo>
                  <a:lnTo>
                    <a:pt x="319786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6" y="37802"/>
                  </a:lnTo>
                  <a:close/>
                </a:path>
                <a:path w="633729" h="389254">
                  <a:moveTo>
                    <a:pt x="318400" y="72913"/>
                  </a:moveTo>
                  <a:lnTo>
                    <a:pt x="279146" y="72913"/>
                  </a:lnTo>
                  <a:lnTo>
                    <a:pt x="283845" y="73802"/>
                  </a:lnTo>
                  <a:lnTo>
                    <a:pt x="288416" y="74818"/>
                  </a:lnTo>
                  <a:lnTo>
                    <a:pt x="292735" y="76596"/>
                  </a:lnTo>
                  <a:lnTo>
                    <a:pt x="333121" y="104917"/>
                  </a:lnTo>
                  <a:lnTo>
                    <a:pt x="335025" y="106314"/>
                  </a:lnTo>
                  <a:lnTo>
                    <a:pt x="337312" y="106822"/>
                  </a:lnTo>
                  <a:lnTo>
                    <a:pt x="347345" y="98440"/>
                  </a:lnTo>
                  <a:lnTo>
                    <a:pt x="346963" y="96027"/>
                  </a:lnTo>
                  <a:lnTo>
                    <a:pt x="346455" y="93741"/>
                  </a:lnTo>
                  <a:lnTo>
                    <a:pt x="345313" y="91836"/>
                  </a:lnTo>
                  <a:lnTo>
                    <a:pt x="343280" y="90312"/>
                  </a:lnTo>
                  <a:lnTo>
                    <a:pt x="318400" y="72913"/>
                  </a:lnTo>
                  <a:close/>
                </a:path>
                <a:path w="633729" h="389254">
                  <a:moveTo>
                    <a:pt x="347376" y="0"/>
                  </a:moveTo>
                  <a:lnTo>
                    <a:pt x="308483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7" y="36845"/>
                  </a:lnTo>
                  <a:lnTo>
                    <a:pt x="344297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26</a:t>
            </a:fld>
            <a:endParaRPr spc="6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710627"/>
            <a:ext cx="1821180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317432"/>
            <a:ext cx="2814955" cy="2193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indent="-343535">
              <a:lnSpc>
                <a:spcPct val="99200"/>
              </a:lnSpc>
              <a:spcBef>
                <a:spcPts val="1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filled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at  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666666"/>
                </a:solidFill>
                <a:latin typeface="Trebuchet MS"/>
                <a:cs typeface="Trebuchet MS"/>
              </a:rPr>
              <a:t>END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form.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need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allocation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  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item.</a:t>
            </a:r>
            <a:endParaRPr sz="1200">
              <a:latin typeface="Trebuchet MS"/>
              <a:cs typeface="Trebuchet MS"/>
            </a:endParaRPr>
          </a:p>
          <a:p>
            <a:pPr marL="355600" marR="297815" indent="-343535">
              <a:lnSpc>
                <a:spcPts val="1430"/>
              </a:lnSpc>
              <a:spcBef>
                <a:spcPts val="7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Line 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include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things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like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Amazon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CARTS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(please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 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individual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items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 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one)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Lodging.</a:t>
            </a:r>
            <a:endParaRPr sz="1200">
              <a:latin typeface="Trebuchet MS"/>
              <a:cs typeface="Trebuchet MS"/>
            </a:endParaRPr>
          </a:p>
          <a:p>
            <a:pPr marL="355600" marR="328295" indent="-343535">
              <a:lnSpc>
                <a:spcPct val="101699"/>
              </a:lnSpc>
              <a:spcBef>
                <a:spcPts val="5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non-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editable,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verifiable,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third-party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justification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</a:t>
            </a:r>
            <a:r>
              <a:rPr sz="1200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item.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99195" y="285750"/>
            <a:ext cx="4787900" cy="3126740"/>
            <a:chOff x="4099195" y="285750"/>
            <a:chExt cx="4787900" cy="312674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9195" y="952500"/>
              <a:ext cx="3787505" cy="2428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597" y="3006851"/>
              <a:ext cx="619125" cy="405765"/>
            </a:xfrm>
            <a:custGeom>
              <a:avLst/>
              <a:gdLst/>
              <a:ahLst/>
              <a:cxnLst/>
              <a:rect l="l" t="t" r="r" b="b"/>
              <a:pathLst>
                <a:path w="619125" h="405764">
                  <a:moveTo>
                    <a:pt x="433550" y="341503"/>
                  </a:moveTo>
                  <a:lnTo>
                    <a:pt x="371750" y="341503"/>
                  </a:lnTo>
                  <a:lnTo>
                    <a:pt x="374290" y="342011"/>
                  </a:lnTo>
                  <a:lnTo>
                    <a:pt x="376957" y="343027"/>
                  </a:lnTo>
                  <a:lnTo>
                    <a:pt x="379751" y="344043"/>
                  </a:lnTo>
                  <a:lnTo>
                    <a:pt x="382418" y="345440"/>
                  </a:lnTo>
                  <a:lnTo>
                    <a:pt x="384958" y="347091"/>
                  </a:lnTo>
                  <a:lnTo>
                    <a:pt x="387625" y="348742"/>
                  </a:lnTo>
                  <a:lnTo>
                    <a:pt x="390165" y="350520"/>
                  </a:lnTo>
                  <a:lnTo>
                    <a:pt x="392578" y="352425"/>
                  </a:lnTo>
                  <a:lnTo>
                    <a:pt x="394991" y="354203"/>
                  </a:lnTo>
                  <a:lnTo>
                    <a:pt x="450363" y="405511"/>
                  </a:lnTo>
                  <a:lnTo>
                    <a:pt x="496885" y="355346"/>
                  </a:lnTo>
                  <a:lnTo>
                    <a:pt x="448458" y="355346"/>
                  </a:lnTo>
                  <a:lnTo>
                    <a:pt x="433550" y="341503"/>
                  </a:lnTo>
                  <a:close/>
                </a:path>
                <a:path w="619125" h="405764">
                  <a:moveTo>
                    <a:pt x="415966" y="35306"/>
                  </a:moveTo>
                  <a:lnTo>
                    <a:pt x="353081" y="35306"/>
                  </a:lnTo>
                  <a:lnTo>
                    <a:pt x="357526" y="36068"/>
                  </a:lnTo>
                  <a:lnTo>
                    <a:pt x="366416" y="39116"/>
                  </a:lnTo>
                  <a:lnTo>
                    <a:pt x="370353" y="41529"/>
                  </a:lnTo>
                  <a:lnTo>
                    <a:pt x="374036" y="44831"/>
                  </a:lnTo>
                  <a:lnTo>
                    <a:pt x="568854" y="225552"/>
                  </a:lnTo>
                  <a:lnTo>
                    <a:pt x="448458" y="355346"/>
                  </a:lnTo>
                  <a:lnTo>
                    <a:pt x="496885" y="355346"/>
                  </a:lnTo>
                  <a:lnTo>
                    <a:pt x="619019" y="223647"/>
                  </a:lnTo>
                  <a:lnTo>
                    <a:pt x="415966" y="35306"/>
                  </a:lnTo>
                  <a:close/>
                </a:path>
                <a:path w="619125" h="405764">
                  <a:moveTo>
                    <a:pt x="67712" y="19431"/>
                  </a:moveTo>
                  <a:lnTo>
                    <a:pt x="29104" y="28448"/>
                  </a:lnTo>
                  <a:lnTo>
                    <a:pt x="3831" y="60452"/>
                  </a:lnTo>
                  <a:lnTo>
                    <a:pt x="1037" y="68325"/>
                  </a:lnTo>
                  <a:lnTo>
                    <a:pt x="100" y="74675"/>
                  </a:lnTo>
                  <a:lnTo>
                    <a:pt x="0" y="79375"/>
                  </a:lnTo>
                  <a:lnTo>
                    <a:pt x="402" y="91948"/>
                  </a:lnTo>
                  <a:lnTo>
                    <a:pt x="19833" y="127254"/>
                  </a:lnTo>
                  <a:lnTo>
                    <a:pt x="130323" y="229616"/>
                  </a:lnTo>
                  <a:lnTo>
                    <a:pt x="125610" y="235188"/>
                  </a:lnTo>
                  <a:lnTo>
                    <a:pt x="111519" y="273675"/>
                  </a:lnTo>
                  <a:lnTo>
                    <a:pt x="111400" y="280416"/>
                  </a:lnTo>
                  <a:lnTo>
                    <a:pt x="111997" y="287150"/>
                  </a:lnTo>
                  <a:lnTo>
                    <a:pt x="128964" y="324477"/>
                  </a:lnTo>
                  <a:lnTo>
                    <a:pt x="164071" y="346184"/>
                  </a:lnTo>
                  <a:lnTo>
                    <a:pt x="184806" y="348488"/>
                  </a:lnTo>
                  <a:lnTo>
                    <a:pt x="369464" y="341503"/>
                  </a:lnTo>
                  <a:lnTo>
                    <a:pt x="433550" y="341503"/>
                  </a:lnTo>
                  <a:lnTo>
                    <a:pt x="414676" y="323977"/>
                  </a:lnTo>
                  <a:lnTo>
                    <a:pt x="412009" y="321564"/>
                  </a:lnTo>
                  <a:lnTo>
                    <a:pt x="408707" y="319150"/>
                  </a:lnTo>
                  <a:lnTo>
                    <a:pt x="404897" y="316992"/>
                  </a:lnTo>
                  <a:lnTo>
                    <a:pt x="401087" y="314706"/>
                  </a:lnTo>
                  <a:lnTo>
                    <a:pt x="398107" y="313309"/>
                  </a:lnTo>
                  <a:lnTo>
                    <a:pt x="179091" y="313309"/>
                  </a:lnTo>
                  <a:lnTo>
                    <a:pt x="174519" y="312547"/>
                  </a:lnTo>
                  <a:lnTo>
                    <a:pt x="146960" y="283591"/>
                  </a:lnTo>
                  <a:lnTo>
                    <a:pt x="146706" y="274574"/>
                  </a:lnTo>
                  <a:lnTo>
                    <a:pt x="147341" y="270129"/>
                  </a:lnTo>
                  <a:lnTo>
                    <a:pt x="177440" y="242697"/>
                  </a:lnTo>
                  <a:lnTo>
                    <a:pt x="191664" y="241935"/>
                  </a:lnTo>
                  <a:lnTo>
                    <a:pt x="195474" y="241681"/>
                  </a:lnTo>
                  <a:lnTo>
                    <a:pt x="44090" y="101218"/>
                  </a:lnTo>
                  <a:lnTo>
                    <a:pt x="41423" y="98806"/>
                  </a:lnTo>
                  <a:lnTo>
                    <a:pt x="39264" y="95885"/>
                  </a:lnTo>
                  <a:lnTo>
                    <a:pt x="37867" y="92583"/>
                  </a:lnTo>
                  <a:lnTo>
                    <a:pt x="36343" y="89408"/>
                  </a:lnTo>
                  <a:lnTo>
                    <a:pt x="35581" y="86106"/>
                  </a:lnTo>
                  <a:lnTo>
                    <a:pt x="57806" y="55118"/>
                  </a:lnTo>
                  <a:lnTo>
                    <a:pt x="64537" y="54864"/>
                  </a:lnTo>
                  <a:lnTo>
                    <a:pt x="124553" y="54864"/>
                  </a:lnTo>
                  <a:lnTo>
                    <a:pt x="106983" y="38576"/>
                  </a:lnTo>
                  <a:lnTo>
                    <a:pt x="98065" y="30353"/>
                  </a:lnTo>
                  <a:lnTo>
                    <a:pt x="91080" y="26035"/>
                  </a:lnTo>
                  <a:lnTo>
                    <a:pt x="83333" y="23368"/>
                  </a:lnTo>
                  <a:lnTo>
                    <a:pt x="75586" y="20574"/>
                  </a:lnTo>
                  <a:lnTo>
                    <a:pt x="67712" y="19431"/>
                  </a:lnTo>
                  <a:close/>
                </a:path>
                <a:path w="619125" h="405764">
                  <a:moveTo>
                    <a:pt x="371623" y="306070"/>
                  </a:moveTo>
                  <a:lnTo>
                    <a:pt x="183663" y="313181"/>
                  </a:lnTo>
                  <a:lnTo>
                    <a:pt x="179091" y="313309"/>
                  </a:lnTo>
                  <a:lnTo>
                    <a:pt x="398107" y="313309"/>
                  </a:lnTo>
                  <a:lnTo>
                    <a:pt x="380005" y="307467"/>
                  </a:lnTo>
                  <a:lnTo>
                    <a:pt x="375687" y="306450"/>
                  </a:lnTo>
                  <a:lnTo>
                    <a:pt x="371623" y="306070"/>
                  </a:lnTo>
                  <a:close/>
                </a:path>
                <a:path w="619125" h="405764">
                  <a:moveTo>
                    <a:pt x="124553" y="54864"/>
                  </a:moveTo>
                  <a:lnTo>
                    <a:pt x="64537" y="54864"/>
                  </a:lnTo>
                  <a:lnTo>
                    <a:pt x="67839" y="55499"/>
                  </a:lnTo>
                  <a:lnTo>
                    <a:pt x="71268" y="56642"/>
                  </a:lnTo>
                  <a:lnTo>
                    <a:pt x="74570" y="57912"/>
                  </a:lnTo>
                  <a:lnTo>
                    <a:pt x="77618" y="59690"/>
                  </a:lnTo>
                  <a:lnTo>
                    <a:pt x="80285" y="62230"/>
                  </a:lnTo>
                  <a:lnTo>
                    <a:pt x="223033" y="194564"/>
                  </a:lnTo>
                  <a:lnTo>
                    <a:pt x="224811" y="196342"/>
                  </a:lnTo>
                  <a:lnTo>
                    <a:pt x="226970" y="197104"/>
                  </a:lnTo>
                  <a:lnTo>
                    <a:pt x="231796" y="196850"/>
                  </a:lnTo>
                  <a:lnTo>
                    <a:pt x="233828" y="195961"/>
                  </a:lnTo>
                  <a:lnTo>
                    <a:pt x="235606" y="194183"/>
                  </a:lnTo>
                  <a:lnTo>
                    <a:pt x="237257" y="192278"/>
                  </a:lnTo>
                  <a:lnTo>
                    <a:pt x="238019" y="190246"/>
                  </a:lnTo>
                  <a:lnTo>
                    <a:pt x="237892" y="185293"/>
                  </a:lnTo>
                  <a:lnTo>
                    <a:pt x="236876" y="183261"/>
                  </a:lnTo>
                  <a:lnTo>
                    <a:pt x="189759" y="139573"/>
                  </a:lnTo>
                  <a:lnTo>
                    <a:pt x="224173" y="102362"/>
                  </a:lnTo>
                  <a:lnTo>
                    <a:pt x="175789" y="102362"/>
                  </a:lnTo>
                  <a:lnTo>
                    <a:pt x="124553" y="54864"/>
                  </a:lnTo>
                  <a:close/>
                </a:path>
                <a:path w="619125" h="405764">
                  <a:moveTo>
                    <a:pt x="251913" y="100711"/>
                  </a:moveTo>
                  <a:lnTo>
                    <a:pt x="225700" y="100711"/>
                  </a:lnTo>
                  <a:lnTo>
                    <a:pt x="272944" y="144399"/>
                  </a:lnTo>
                  <a:lnTo>
                    <a:pt x="275103" y="145161"/>
                  </a:lnTo>
                  <a:lnTo>
                    <a:pt x="277516" y="145161"/>
                  </a:lnTo>
                  <a:lnTo>
                    <a:pt x="279929" y="145034"/>
                  </a:lnTo>
                  <a:lnTo>
                    <a:pt x="281961" y="144018"/>
                  </a:lnTo>
                  <a:lnTo>
                    <a:pt x="283612" y="142240"/>
                  </a:lnTo>
                  <a:lnTo>
                    <a:pt x="285390" y="140462"/>
                  </a:lnTo>
                  <a:lnTo>
                    <a:pt x="286152" y="138303"/>
                  </a:lnTo>
                  <a:lnTo>
                    <a:pt x="285898" y="133477"/>
                  </a:lnTo>
                  <a:lnTo>
                    <a:pt x="285009" y="131445"/>
                  </a:lnTo>
                  <a:lnTo>
                    <a:pt x="283231" y="129667"/>
                  </a:lnTo>
                  <a:lnTo>
                    <a:pt x="251913" y="100711"/>
                  </a:lnTo>
                  <a:close/>
                </a:path>
                <a:path w="619125" h="405764">
                  <a:moveTo>
                    <a:pt x="315758" y="63118"/>
                  </a:moveTo>
                  <a:lnTo>
                    <a:pt x="278913" y="63118"/>
                  </a:lnTo>
                  <a:lnTo>
                    <a:pt x="283358" y="63754"/>
                  </a:lnTo>
                  <a:lnTo>
                    <a:pt x="292248" y="66802"/>
                  </a:lnTo>
                  <a:lnTo>
                    <a:pt x="296312" y="69215"/>
                  </a:lnTo>
                  <a:lnTo>
                    <a:pt x="299868" y="72643"/>
                  </a:lnTo>
                  <a:lnTo>
                    <a:pt x="334158" y="104393"/>
                  </a:lnTo>
                  <a:lnTo>
                    <a:pt x="336317" y="105283"/>
                  </a:lnTo>
                  <a:lnTo>
                    <a:pt x="341270" y="105029"/>
                  </a:lnTo>
                  <a:lnTo>
                    <a:pt x="343302" y="104140"/>
                  </a:lnTo>
                  <a:lnTo>
                    <a:pt x="344953" y="102235"/>
                  </a:lnTo>
                  <a:lnTo>
                    <a:pt x="346604" y="100456"/>
                  </a:lnTo>
                  <a:lnTo>
                    <a:pt x="347366" y="98298"/>
                  </a:lnTo>
                  <a:lnTo>
                    <a:pt x="347239" y="93472"/>
                  </a:lnTo>
                  <a:lnTo>
                    <a:pt x="346223" y="91440"/>
                  </a:lnTo>
                  <a:lnTo>
                    <a:pt x="315758" y="63118"/>
                  </a:lnTo>
                  <a:close/>
                </a:path>
                <a:path w="619125" h="405764">
                  <a:moveTo>
                    <a:pt x="273118" y="27860"/>
                  </a:moveTo>
                  <a:lnTo>
                    <a:pt x="230728" y="44025"/>
                  </a:lnTo>
                  <a:lnTo>
                    <a:pt x="175789" y="102362"/>
                  </a:lnTo>
                  <a:lnTo>
                    <a:pt x="224173" y="102362"/>
                  </a:lnTo>
                  <a:lnTo>
                    <a:pt x="225700" y="100711"/>
                  </a:lnTo>
                  <a:lnTo>
                    <a:pt x="251913" y="100711"/>
                  </a:lnTo>
                  <a:lnTo>
                    <a:pt x="237765" y="87630"/>
                  </a:lnTo>
                  <a:lnTo>
                    <a:pt x="249957" y="74675"/>
                  </a:lnTo>
                  <a:lnTo>
                    <a:pt x="253259" y="70993"/>
                  </a:lnTo>
                  <a:lnTo>
                    <a:pt x="257069" y="68325"/>
                  </a:lnTo>
                  <a:lnTo>
                    <a:pt x="265451" y="64516"/>
                  </a:lnTo>
                  <a:lnTo>
                    <a:pt x="269896" y="63373"/>
                  </a:lnTo>
                  <a:lnTo>
                    <a:pt x="278913" y="63118"/>
                  </a:lnTo>
                  <a:lnTo>
                    <a:pt x="315758" y="63118"/>
                  </a:lnTo>
                  <a:lnTo>
                    <a:pt x="311933" y="59562"/>
                  </a:lnTo>
                  <a:lnTo>
                    <a:pt x="327173" y="43180"/>
                  </a:lnTo>
                  <a:lnTo>
                    <a:pt x="330983" y="40386"/>
                  </a:lnTo>
                  <a:lnTo>
                    <a:pt x="335373" y="38576"/>
                  </a:lnTo>
                  <a:lnTo>
                    <a:pt x="339619" y="36703"/>
                  </a:lnTo>
                  <a:lnTo>
                    <a:pt x="344064" y="35687"/>
                  </a:lnTo>
                  <a:lnTo>
                    <a:pt x="348509" y="35560"/>
                  </a:lnTo>
                  <a:lnTo>
                    <a:pt x="353081" y="35306"/>
                  </a:lnTo>
                  <a:lnTo>
                    <a:pt x="415966" y="35306"/>
                  </a:lnTo>
                  <a:lnTo>
                    <a:pt x="409804" y="29591"/>
                  </a:lnTo>
                  <a:lnTo>
                    <a:pt x="291613" y="29591"/>
                  </a:lnTo>
                  <a:lnTo>
                    <a:pt x="282324" y="28112"/>
                  </a:lnTo>
                  <a:lnTo>
                    <a:pt x="273118" y="27860"/>
                  </a:lnTo>
                  <a:close/>
                </a:path>
                <a:path w="619125" h="405764">
                  <a:moveTo>
                    <a:pt x="347366" y="0"/>
                  </a:moveTo>
                  <a:lnTo>
                    <a:pt x="308821" y="13176"/>
                  </a:lnTo>
                  <a:lnTo>
                    <a:pt x="291613" y="29591"/>
                  </a:lnTo>
                  <a:lnTo>
                    <a:pt x="409804" y="29591"/>
                  </a:lnTo>
                  <a:lnTo>
                    <a:pt x="374290" y="4191"/>
                  </a:lnTo>
                  <a:lnTo>
                    <a:pt x="34736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27</a:t>
            </a:fld>
            <a:endParaRPr spc="6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8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7432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When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selecting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budget,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plus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organization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created!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81475" y="285750"/>
            <a:ext cx="4705350" cy="3181350"/>
            <a:chOff x="4181475" y="285750"/>
            <a:chExt cx="4705350" cy="31813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81475" y="752475"/>
              <a:ext cx="3590925" cy="2714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7438" y="2081768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8050" y="336057"/>
                  </a:moveTo>
                  <a:lnTo>
                    <a:pt x="404749" y="336057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15798" y="338470"/>
                  </a:lnTo>
                  <a:lnTo>
                    <a:pt x="421386" y="341010"/>
                  </a:lnTo>
                  <a:lnTo>
                    <a:pt x="424180" y="342407"/>
                  </a:lnTo>
                  <a:lnTo>
                    <a:pt x="426720" y="343931"/>
                  </a:lnTo>
                  <a:lnTo>
                    <a:pt x="429387" y="345455"/>
                  </a:lnTo>
                  <a:lnTo>
                    <a:pt x="431546" y="346852"/>
                  </a:lnTo>
                  <a:lnTo>
                    <a:pt x="433324" y="348122"/>
                  </a:lnTo>
                  <a:lnTo>
                    <a:pt x="491236" y="388762"/>
                  </a:lnTo>
                  <a:lnTo>
                    <a:pt x="525907" y="339232"/>
                  </a:lnTo>
                  <a:lnTo>
                    <a:pt x="482600" y="339232"/>
                  </a:lnTo>
                  <a:lnTo>
                    <a:pt x="478050" y="336057"/>
                  </a:lnTo>
                  <a:close/>
                </a:path>
                <a:path w="633729" h="389255">
                  <a:moveTo>
                    <a:pt x="59436" y="58435"/>
                  </a:moveTo>
                  <a:lnTo>
                    <a:pt x="22478" y="72659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2794" y="139461"/>
                  </a:lnTo>
                  <a:lnTo>
                    <a:pt x="5587" y="146954"/>
                  </a:lnTo>
                  <a:lnTo>
                    <a:pt x="14224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31" y="264378"/>
                  </a:lnTo>
                  <a:lnTo>
                    <a:pt x="137484" y="300497"/>
                  </a:lnTo>
                  <a:lnTo>
                    <a:pt x="137598" y="304347"/>
                  </a:lnTo>
                  <a:lnTo>
                    <a:pt x="152138" y="342078"/>
                  </a:lnTo>
                  <a:lnTo>
                    <a:pt x="186070" y="366027"/>
                  </a:lnTo>
                  <a:lnTo>
                    <a:pt x="206486" y="369569"/>
                  </a:lnTo>
                  <a:lnTo>
                    <a:pt x="213449" y="369345"/>
                  </a:lnTo>
                  <a:lnTo>
                    <a:pt x="220472" y="368442"/>
                  </a:lnTo>
                  <a:lnTo>
                    <a:pt x="404749" y="336057"/>
                  </a:lnTo>
                  <a:lnTo>
                    <a:pt x="478050" y="336057"/>
                  </a:lnTo>
                  <a:lnTo>
                    <a:pt x="475684" y="334406"/>
                  </a:lnTo>
                  <a:lnTo>
                    <a:pt x="209931" y="334406"/>
                  </a:lnTo>
                  <a:lnTo>
                    <a:pt x="205359" y="334279"/>
                  </a:lnTo>
                  <a:lnTo>
                    <a:pt x="196087" y="332247"/>
                  </a:lnTo>
                  <a:lnTo>
                    <a:pt x="191897" y="330469"/>
                  </a:lnTo>
                  <a:lnTo>
                    <a:pt x="187960" y="327675"/>
                  </a:lnTo>
                  <a:lnTo>
                    <a:pt x="183896" y="324881"/>
                  </a:lnTo>
                  <a:lnTo>
                    <a:pt x="172593" y="295925"/>
                  </a:lnTo>
                  <a:lnTo>
                    <a:pt x="174371" y="286781"/>
                  </a:lnTo>
                  <a:lnTo>
                    <a:pt x="205486" y="263286"/>
                  </a:lnTo>
                  <a:lnTo>
                    <a:pt x="212598" y="262016"/>
                  </a:lnTo>
                  <a:lnTo>
                    <a:pt x="216408" y="261254"/>
                  </a:lnTo>
                  <a:lnTo>
                    <a:pt x="47244" y="142763"/>
                  </a:lnTo>
                  <a:lnTo>
                    <a:pt x="44196" y="140731"/>
                  </a:lnTo>
                  <a:lnTo>
                    <a:pt x="41783" y="138191"/>
                  </a:lnTo>
                  <a:lnTo>
                    <a:pt x="37973" y="132095"/>
                  </a:lnTo>
                  <a:lnTo>
                    <a:pt x="36830" y="128920"/>
                  </a:lnTo>
                  <a:lnTo>
                    <a:pt x="36195" y="125618"/>
                  </a:lnTo>
                  <a:lnTo>
                    <a:pt x="35687" y="122316"/>
                  </a:lnTo>
                  <a:lnTo>
                    <a:pt x="35687" y="118887"/>
                  </a:lnTo>
                  <a:lnTo>
                    <a:pt x="61213" y="94122"/>
                  </a:lnTo>
                  <a:lnTo>
                    <a:pt x="132380" y="94122"/>
                  </a:lnTo>
                  <a:lnTo>
                    <a:pt x="98044" y="70119"/>
                  </a:lnTo>
                  <a:lnTo>
                    <a:pt x="91059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6" y="58435"/>
                  </a:lnTo>
                  <a:close/>
                </a:path>
                <a:path w="633729" h="389255">
                  <a:moveTo>
                    <a:pt x="418830" y="35321"/>
                  </a:moveTo>
                  <a:lnTo>
                    <a:pt x="348869" y="35321"/>
                  </a:lnTo>
                  <a:lnTo>
                    <a:pt x="353440" y="36337"/>
                  </a:lnTo>
                  <a:lnTo>
                    <a:pt x="358013" y="37226"/>
                  </a:lnTo>
                  <a:lnTo>
                    <a:pt x="362331" y="39004"/>
                  </a:lnTo>
                  <a:lnTo>
                    <a:pt x="366395" y="41925"/>
                  </a:lnTo>
                  <a:lnTo>
                    <a:pt x="584073" y="194325"/>
                  </a:lnTo>
                  <a:lnTo>
                    <a:pt x="482600" y="339232"/>
                  </a:lnTo>
                  <a:lnTo>
                    <a:pt x="525907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5">
                  <a:moveTo>
                    <a:pt x="403733" y="300751"/>
                  </a:moveTo>
                  <a:lnTo>
                    <a:pt x="399796" y="301005"/>
                  </a:lnTo>
                  <a:lnTo>
                    <a:pt x="209931" y="334406"/>
                  </a:lnTo>
                  <a:lnTo>
                    <a:pt x="475684" y="334406"/>
                  </a:lnTo>
                  <a:lnTo>
                    <a:pt x="441833" y="310784"/>
                  </a:lnTo>
                  <a:lnTo>
                    <a:pt x="438276" y="308879"/>
                  </a:lnTo>
                  <a:lnTo>
                    <a:pt x="434213" y="307228"/>
                  </a:lnTo>
                  <a:lnTo>
                    <a:pt x="430022" y="305450"/>
                  </a:lnTo>
                  <a:lnTo>
                    <a:pt x="425703" y="304180"/>
                  </a:lnTo>
                  <a:lnTo>
                    <a:pt x="416940" y="302148"/>
                  </a:lnTo>
                  <a:lnTo>
                    <a:pt x="412496" y="301513"/>
                  </a:lnTo>
                  <a:lnTo>
                    <a:pt x="403733" y="300751"/>
                  </a:lnTo>
                  <a:close/>
                </a:path>
                <a:path w="633729" h="389255">
                  <a:moveTo>
                    <a:pt x="132380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77724" y="99202"/>
                  </a:lnTo>
                  <a:lnTo>
                    <a:pt x="237236" y="210835"/>
                  </a:lnTo>
                  <a:lnTo>
                    <a:pt x="239268" y="212232"/>
                  </a:lnTo>
                  <a:lnTo>
                    <a:pt x="241553" y="212740"/>
                  </a:lnTo>
                  <a:lnTo>
                    <a:pt x="243839" y="212359"/>
                  </a:lnTo>
                  <a:lnTo>
                    <a:pt x="251587" y="204485"/>
                  </a:lnTo>
                  <a:lnTo>
                    <a:pt x="251078" y="202072"/>
                  </a:lnTo>
                  <a:lnTo>
                    <a:pt x="250698" y="199659"/>
                  </a:lnTo>
                  <a:lnTo>
                    <a:pt x="249427" y="197754"/>
                  </a:lnTo>
                  <a:lnTo>
                    <a:pt x="247396" y="196357"/>
                  </a:lnTo>
                  <a:lnTo>
                    <a:pt x="196723" y="160797"/>
                  </a:lnTo>
                  <a:lnTo>
                    <a:pt x="221231" y="125872"/>
                  </a:lnTo>
                  <a:lnTo>
                    <a:pt x="177800" y="125872"/>
                  </a:lnTo>
                  <a:lnTo>
                    <a:pt x="132380" y="94122"/>
                  </a:lnTo>
                  <a:close/>
                </a:path>
                <a:path w="633729" h="389255">
                  <a:moveTo>
                    <a:pt x="258068" y="117363"/>
                  </a:moveTo>
                  <a:lnTo>
                    <a:pt x="227202" y="117363"/>
                  </a:lnTo>
                  <a:lnTo>
                    <a:pt x="277875" y="152923"/>
                  </a:lnTo>
                  <a:lnTo>
                    <a:pt x="279908" y="154320"/>
                  </a:lnTo>
                  <a:lnTo>
                    <a:pt x="282066" y="154828"/>
                  </a:lnTo>
                  <a:lnTo>
                    <a:pt x="284480" y="154320"/>
                  </a:lnTo>
                  <a:lnTo>
                    <a:pt x="286893" y="153939"/>
                  </a:lnTo>
                  <a:lnTo>
                    <a:pt x="288798" y="152669"/>
                  </a:lnTo>
                  <a:lnTo>
                    <a:pt x="290195" y="150764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9" y="144033"/>
                  </a:lnTo>
                  <a:lnTo>
                    <a:pt x="291211" y="141620"/>
                  </a:lnTo>
                  <a:lnTo>
                    <a:pt x="290068" y="139715"/>
                  </a:lnTo>
                  <a:lnTo>
                    <a:pt x="288036" y="138318"/>
                  </a:lnTo>
                  <a:lnTo>
                    <a:pt x="258068" y="117363"/>
                  </a:lnTo>
                  <a:close/>
                </a:path>
                <a:path w="633729" h="389255">
                  <a:moveTo>
                    <a:pt x="273298" y="37820"/>
                  </a:moveTo>
                  <a:lnTo>
                    <a:pt x="231012" y="54149"/>
                  </a:lnTo>
                  <a:lnTo>
                    <a:pt x="177800" y="125872"/>
                  </a:lnTo>
                  <a:lnTo>
                    <a:pt x="221231" y="125872"/>
                  </a:lnTo>
                  <a:lnTo>
                    <a:pt x="227202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3" y="88280"/>
                  </a:lnTo>
                  <a:lnTo>
                    <a:pt x="250316" y="84343"/>
                  </a:lnTo>
                  <a:lnTo>
                    <a:pt x="253746" y="81041"/>
                  </a:lnTo>
                  <a:lnTo>
                    <a:pt x="257683" y="78628"/>
                  </a:lnTo>
                  <a:lnTo>
                    <a:pt x="261620" y="76088"/>
                  </a:lnTo>
                  <a:lnTo>
                    <a:pt x="265811" y="74437"/>
                  </a:lnTo>
                  <a:lnTo>
                    <a:pt x="274700" y="72913"/>
                  </a:lnTo>
                  <a:lnTo>
                    <a:pt x="318343" y="72913"/>
                  </a:lnTo>
                  <a:lnTo>
                    <a:pt x="306959" y="64912"/>
                  </a:lnTo>
                  <a:lnTo>
                    <a:pt x="316991" y="50561"/>
                  </a:lnTo>
                  <a:lnTo>
                    <a:pt x="319786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8" y="37820"/>
                  </a:lnTo>
                  <a:close/>
                </a:path>
                <a:path w="633729" h="389255">
                  <a:moveTo>
                    <a:pt x="318343" y="72913"/>
                  </a:moveTo>
                  <a:lnTo>
                    <a:pt x="279273" y="72913"/>
                  </a:lnTo>
                  <a:lnTo>
                    <a:pt x="283845" y="73929"/>
                  </a:lnTo>
                  <a:lnTo>
                    <a:pt x="288416" y="74818"/>
                  </a:lnTo>
                  <a:lnTo>
                    <a:pt x="292735" y="76596"/>
                  </a:lnTo>
                  <a:lnTo>
                    <a:pt x="296799" y="79517"/>
                  </a:lnTo>
                  <a:lnTo>
                    <a:pt x="333121" y="104917"/>
                  </a:lnTo>
                  <a:lnTo>
                    <a:pt x="335152" y="106314"/>
                  </a:lnTo>
                  <a:lnTo>
                    <a:pt x="337312" y="106822"/>
                  </a:lnTo>
                  <a:lnTo>
                    <a:pt x="339725" y="106441"/>
                  </a:lnTo>
                  <a:lnTo>
                    <a:pt x="342138" y="105933"/>
                  </a:lnTo>
                  <a:lnTo>
                    <a:pt x="344043" y="104790"/>
                  </a:lnTo>
                  <a:lnTo>
                    <a:pt x="346837" y="100726"/>
                  </a:lnTo>
                  <a:lnTo>
                    <a:pt x="347345" y="98567"/>
                  </a:lnTo>
                  <a:lnTo>
                    <a:pt x="346963" y="96154"/>
                  </a:lnTo>
                  <a:lnTo>
                    <a:pt x="346456" y="93741"/>
                  </a:lnTo>
                  <a:lnTo>
                    <a:pt x="345313" y="91836"/>
                  </a:lnTo>
                  <a:lnTo>
                    <a:pt x="343281" y="90439"/>
                  </a:lnTo>
                  <a:lnTo>
                    <a:pt x="318343" y="72913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3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7" y="36845"/>
                  </a:lnTo>
                  <a:lnTo>
                    <a:pt x="344424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28</a:t>
            </a:fld>
            <a:endParaRPr spc="6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9095" y="4763770"/>
            <a:ext cx="217804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55" dirty="0">
                <a:solidFill>
                  <a:srgbClr val="FFB600"/>
                </a:solidFill>
                <a:latin typeface="Arial"/>
                <a:cs typeface="Arial"/>
              </a:rPr>
              <a:t>29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057525"/>
            <a:chOff x="0" y="0"/>
            <a:chExt cx="9144000" cy="3057525"/>
          </a:xfrm>
        </p:grpSpPr>
        <p:sp>
          <p:nvSpPr>
            <p:cNvPr id="4" name="object 4"/>
            <p:cNvSpPr/>
            <p:nvPr/>
          </p:nvSpPr>
          <p:spPr>
            <a:xfrm>
              <a:off x="8115300" y="228599"/>
              <a:ext cx="542925" cy="876300"/>
            </a:xfrm>
            <a:custGeom>
              <a:avLst/>
              <a:gdLst/>
              <a:ahLst/>
              <a:cxnLst/>
              <a:rect l="l" t="t" r="r" b="b"/>
              <a:pathLst>
                <a:path w="542925" h="876300">
                  <a:moveTo>
                    <a:pt x="371475" y="321818"/>
                  </a:moveTo>
                  <a:lnTo>
                    <a:pt x="339344" y="349123"/>
                  </a:lnTo>
                  <a:lnTo>
                    <a:pt x="335534" y="351663"/>
                  </a:lnTo>
                  <a:lnTo>
                    <a:pt x="330454" y="353060"/>
                  </a:lnTo>
                  <a:lnTo>
                    <a:pt x="326517" y="351663"/>
                  </a:lnTo>
                  <a:lnTo>
                    <a:pt x="322707" y="349123"/>
                  </a:lnTo>
                  <a:lnTo>
                    <a:pt x="271399" y="304800"/>
                  </a:lnTo>
                  <a:lnTo>
                    <a:pt x="220218" y="349123"/>
                  </a:lnTo>
                  <a:lnTo>
                    <a:pt x="216281" y="351663"/>
                  </a:lnTo>
                  <a:lnTo>
                    <a:pt x="212471" y="353060"/>
                  </a:lnTo>
                  <a:lnTo>
                    <a:pt x="207391" y="351663"/>
                  </a:lnTo>
                  <a:lnTo>
                    <a:pt x="203581" y="349123"/>
                  </a:lnTo>
                  <a:lnTo>
                    <a:pt x="171450" y="321818"/>
                  </a:lnTo>
                  <a:lnTo>
                    <a:pt x="240665" y="647700"/>
                  </a:lnTo>
                  <a:lnTo>
                    <a:pt x="302133" y="647700"/>
                  </a:lnTo>
                  <a:lnTo>
                    <a:pt x="371475" y="321818"/>
                  </a:lnTo>
                  <a:close/>
                </a:path>
                <a:path w="542925" h="876300">
                  <a:moveTo>
                    <a:pt x="380949" y="743013"/>
                  </a:moveTo>
                  <a:lnTo>
                    <a:pt x="171450" y="743013"/>
                  </a:lnTo>
                  <a:lnTo>
                    <a:pt x="171450" y="790575"/>
                  </a:lnTo>
                  <a:lnTo>
                    <a:pt x="380949" y="790575"/>
                  </a:lnTo>
                  <a:lnTo>
                    <a:pt x="380949" y="743013"/>
                  </a:lnTo>
                  <a:close/>
                </a:path>
                <a:path w="542925" h="876300">
                  <a:moveTo>
                    <a:pt x="380949" y="666813"/>
                  </a:moveTo>
                  <a:lnTo>
                    <a:pt x="171450" y="666813"/>
                  </a:lnTo>
                  <a:lnTo>
                    <a:pt x="171450" y="714375"/>
                  </a:lnTo>
                  <a:lnTo>
                    <a:pt x="380949" y="714375"/>
                  </a:lnTo>
                  <a:lnTo>
                    <a:pt x="380949" y="666813"/>
                  </a:lnTo>
                  <a:close/>
                </a:path>
                <a:path w="542925" h="876300">
                  <a:moveTo>
                    <a:pt x="381000" y="809625"/>
                  </a:moveTo>
                  <a:lnTo>
                    <a:pt x="171450" y="809625"/>
                  </a:lnTo>
                  <a:lnTo>
                    <a:pt x="171450" y="819150"/>
                  </a:lnTo>
                  <a:lnTo>
                    <a:pt x="267462" y="874903"/>
                  </a:lnTo>
                  <a:lnTo>
                    <a:pt x="276225" y="876300"/>
                  </a:lnTo>
                  <a:lnTo>
                    <a:pt x="284988" y="874903"/>
                  </a:lnTo>
                  <a:lnTo>
                    <a:pt x="363601" y="846328"/>
                  </a:lnTo>
                  <a:lnTo>
                    <a:pt x="381000" y="819150"/>
                  </a:lnTo>
                  <a:lnTo>
                    <a:pt x="381000" y="809625"/>
                  </a:lnTo>
                  <a:close/>
                </a:path>
                <a:path w="542925" h="876300">
                  <a:moveTo>
                    <a:pt x="542925" y="270637"/>
                  </a:moveTo>
                  <a:lnTo>
                    <a:pt x="536448" y="215519"/>
                  </a:lnTo>
                  <a:lnTo>
                    <a:pt x="520954" y="165481"/>
                  </a:lnTo>
                  <a:lnTo>
                    <a:pt x="496570" y="119253"/>
                  </a:lnTo>
                  <a:lnTo>
                    <a:pt x="463169" y="79502"/>
                  </a:lnTo>
                  <a:lnTo>
                    <a:pt x="423291" y="46228"/>
                  </a:lnTo>
                  <a:lnTo>
                    <a:pt x="376936" y="21844"/>
                  </a:lnTo>
                  <a:lnTo>
                    <a:pt x="325501" y="5207"/>
                  </a:lnTo>
                  <a:lnTo>
                    <a:pt x="271526" y="0"/>
                  </a:lnTo>
                  <a:lnTo>
                    <a:pt x="243205" y="1270"/>
                  </a:lnTo>
                  <a:lnTo>
                    <a:pt x="190373" y="12827"/>
                  </a:lnTo>
                  <a:lnTo>
                    <a:pt x="142875" y="33401"/>
                  </a:lnTo>
                  <a:lnTo>
                    <a:pt x="99060" y="61595"/>
                  </a:lnTo>
                  <a:lnTo>
                    <a:pt x="63119" y="98806"/>
                  </a:lnTo>
                  <a:lnTo>
                    <a:pt x="33528" y="141097"/>
                  </a:lnTo>
                  <a:lnTo>
                    <a:pt x="12954" y="189865"/>
                  </a:lnTo>
                  <a:lnTo>
                    <a:pt x="2667" y="242443"/>
                  </a:lnTo>
                  <a:lnTo>
                    <a:pt x="0" y="270637"/>
                  </a:lnTo>
                  <a:lnTo>
                    <a:pt x="2667" y="298831"/>
                  </a:lnTo>
                  <a:lnTo>
                    <a:pt x="12954" y="351409"/>
                  </a:lnTo>
                  <a:lnTo>
                    <a:pt x="33528" y="397637"/>
                  </a:lnTo>
                  <a:lnTo>
                    <a:pt x="57912" y="438658"/>
                  </a:lnTo>
                  <a:lnTo>
                    <a:pt x="100330" y="500253"/>
                  </a:lnTo>
                  <a:lnTo>
                    <a:pt x="126111" y="543814"/>
                  </a:lnTo>
                  <a:lnTo>
                    <a:pt x="137668" y="566928"/>
                  </a:lnTo>
                  <a:lnTo>
                    <a:pt x="147955" y="592455"/>
                  </a:lnTo>
                  <a:lnTo>
                    <a:pt x="156972" y="619506"/>
                  </a:lnTo>
                  <a:lnTo>
                    <a:pt x="163449" y="647700"/>
                  </a:lnTo>
                  <a:lnTo>
                    <a:pt x="214884" y="647700"/>
                  </a:lnTo>
                  <a:lnTo>
                    <a:pt x="171069" y="446278"/>
                  </a:lnTo>
                  <a:lnTo>
                    <a:pt x="140208" y="296291"/>
                  </a:lnTo>
                  <a:lnTo>
                    <a:pt x="140208" y="289814"/>
                  </a:lnTo>
                  <a:lnTo>
                    <a:pt x="142875" y="284734"/>
                  </a:lnTo>
                  <a:lnTo>
                    <a:pt x="146685" y="282194"/>
                  </a:lnTo>
                  <a:lnTo>
                    <a:pt x="151892" y="280924"/>
                  </a:lnTo>
                  <a:lnTo>
                    <a:pt x="155702" y="280924"/>
                  </a:lnTo>
                  <a:lnTo>
                    <a:pt x="160909" y="283464"/>
                  </a:lnTo>
                  <a:lnTo>
                    <a:pt x="212344" y="328295"/>
                  </a:lnTo>
                  <a:lnTo>
                    <a:pt x="262509" y="283464"/>
                  </a:lnTo>
                  <a:lnTo>
                    <a:pt x="267589" y="280924"/>
                  </a:lnTo>
                  <a:lnTo>
                    <a:pt x="275336" y="280924"/>
                  </a:lnTo>
                  <a:lnTo>
                    <a:pt x="280416" y="283464"/>
                  </a:lnTo>
                  <a:lnTo>
                    <a:pt x="330708" y="328295"/>
                  </a:lnTo>
                  <a:lnTo>
                    <a:pt x="382016" y="283464"/>
                  </a:lnTo>
                  <a:lnTo>
                    <a:pt x="387223" y="280924"/>
                  </a:lnTo>
                  <a:lnTo>
                    <a:pt x="391033" y="280924"/>
                  </a:lnTo>
                  <a:lnTo>
                    <a:pt x="396240" y="282194"/>
                  </a:lnTo>
                  <a:lnTo>
                    <a:pt x="400050" y="284734"/>
                  </a:lnTo>
                  <a:lnTo>
                    <a:pt x="402717" y="289814"/>
                  </a:lnTo>
                  <a:lnTo>
                    <a:pt x="402717" y="296291"/>
                  </a:lnTo>
                  <a:lnTo>
                    <a:pt x="371856" y="446278"/>
                  </a:lnTo>
                  <a:lnTo>
                    <a:pt x="328041" y="647700"/>
                  </a:lnTo>
                  <a:lnTo>
                    <a:pt x="379603" y="647700"/>
                  </a:lnTo>
                  <a:lnTo>
                    <a:pt x="394970" y="592455"/>
                  </a:lnTo>
                  <a:lnTo>
                    <a:pt x="416814" y="543814"/>
                  </a:lnTo>
                  <a:lnTo>
                    <a:pt x="442595" y="500253"/>
                  </a:lnTo>
                  <a:lnTo>
                    <a:pt x="485013" y="438658"/>
                  </a:lnTo>
                  <a:lnTo>
                    <a:pt x="497840" y="418084"/>
                  </a:lnTo>
                  <a:lnTo>
                    <a:pt x="520954" y="374523"/>
                  </a:lnTo>
                  <a:lnTo>
                    <a:pt x="536448" y="325755"/>
                  </a:lnTo>
                  <a:lnTo>
                    <a:pt x="540385" y="298831"/>
                  </a:lnTo>
                  <a:lnTo>
                    <a:pt x="542925" y="270637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3057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64449" y="214122"/>
              <a:ext cx="570230" cy="577850"/>
            </a:xfrm>
            <a:custGeom>
              <a:avLst/>
              <a:gdLst/>
              <a:ahLst/>
              <a:cxnLst/>
              <a:rect l="l" t="t" r="r" b="b"/>
              <a:pathLst>
                <a:path w="570229" h="577850">
                  <a:moveTo>
                    <a:pt x="246252" y="27558"/>
                  </a:moveTo>
                  <a:lnTo>
                    <a:pt x="208845" y="37998"/>
                  </a:lnTo>
                  <a:lnTo>
                    <a:pt x="181213" y="64309"/>
                  </a:lnTo>
                  <a:lnTo>
                    <a:pt x="100837" y="270382"/>
                  </a:lnTo>
                  <a:lnTo>
                    <a:pt x="99822" y="272795"/>
                  </a:lnTo>
                  <a:lnTo>
                    <a:pt x="98298" y="275208"/>
                  </a:lnTo>
                  <a:lnTo>
                    <a:pt x="93725" y="279780"/>
                  </a:lnTo>
                  <a:lnTo>
                    <a:pt x="91185" y="281939"/>
                  </a:lnTo>
                  <a:lnTo>
                    <a:pt x="88392" y="283844"/>
                  </a:lnTo>
                  <a:lnTo>
                    <a:pt x="85471" y="285876"/>
                  </a:lnTo>
                  <a:lnTo>
                    <a:pt x="82676" y="287654"/>
                  </a:lnTo>
                  <a:lnTo>
                    <a:pt x="79628" y="289305"/>
                  </a:lnTo>
                  <a:lnTo>
                    <a:pt x="76707" y="290956"/>
                  </a:lnTo>
                  <a:lnTo>
                    <a:pt x="71881" y="293242"/>
                  </a:lnTo>
                  <a:lnTo>
                    <a:pt x="0" y="325247"/>
                  </a:lnTo>
                  <a:lnTo>
                    <a:pt x="112649" y="577341"/>
                  </a:lnTo>
                  <a:lnTo>
                    <a:pt x="229450" y="525144"/>
                  </a:lnTo>
                  <a:lnTo>
                    <a:pt x="132587" y="525144"/>
                  </a:lnTo>
                  <a:lnTo>
                    <a:pt x="52197" y="345313"/>
                  </a:lnTo>
                  <a:lnTo>
                    <a:pt x="102743" y="322706"/>
                  </a:lnTo>
                  <a:lnTo>
                    <a:pt x="106552" y="320420"/>
                  </a:lnTo>
                  <a:lnTo>
                    <a:pt x="110490" y="317373"/>
                  </a:lnTo>
                  <a:lnTo>
                    <a:pt x="114553" y="314451"/>
                  </a:lnTo>
                  <a:lnTo>
                    <a:pt x="118236" y="311150"/>
                  </a:lnTo>
                  <a:lnTo>
                    <a:pt x="121788" y="307339"/>
                  </a:lnTo>
                  <a:lnTo>
                    <a:pt x="125222" y="303783"/>
                  </a:lnTo>
                  <a:lnTo>
                    <a:pt x="143345" y="269366"/>
                  </a:lnTo>
                  <a:lnTo>
                    <a:pt x="211047" y="92201"/>
                  </a:lnTo>
                  <a:lnTo>
                    <a:pt x="212851" y="87629"/>
                  </a:lnTo>
                  <a:lnTo>
                    <a:pt x="215519" y="83312"/>
                  </a:lnTo>
                  <a:lnTo>
                    <a:pt x="219201" y="79501"/>
                  </a:lnTo>
                  <a:lnTo>
                    <a:pt x="222757" y="75691"/>
                  </a:lnTo>
                  <a:lnTo>
                    <a:pt x="226949" y="72770"/>
                  </a:lnTo>
                  <a:lnTo>
                    <a:pt x="231901" y="70612"/>
                  </a:lnTo>
                  <a:lnTo>
                    <a:pt x="236854" y="68325"/>
                  </a:lnTo>
                  <a:lnTo>
                    <a:pt x="241934" y="67182"/>
                  </a:lnTo>
                  <a:lnTo>
                    <a:pt x="252222" y="66928"/>
                  </a:lnTo>
                  <a:lnTo>
                    <a:pt x="316010" y="66928"/>
                  </a:lnTo>
                  <a:lnTo>
                    <a:pt x="311848" y="60388"/>
                  </a:lnTo>
                  <a:lnTo>
                    <a:pt x="275971" y="32765"/>
                  </a:lnTo>
                  <a:lnTo>
                    <a:pt x="253968" y="27818"/>
                  </a:lnTo>
                  <a:lnTo>
                    <a:pt x="246252" y="27558"/>
                  </a:lnTo>
                  <a:close/>
                </a:path>
                <a:path w="570229" h="577850">
                  <a:moveTo>
                    <a:pt x="457673" y="334517"/>
                  </a:moveTo>
                  <a:lnTo>
                    <a:pt x="414654" y="334517"/>
                  </a:lnTo>
                  <a:lnTo>
                    <a:pt x="422655" y="352298"/>
                  </a:lnTo>
                  <a:lnTo>
                    <a:pt x="424815" y="357377"/>
                  </a:lnTo>
                  <a:lnTo>
                    <a:pt x="425957" y="362457"/>
                  </a:lnTo>
                  <a:lnTo>
                    <a:pt x="425957" y="372872"/>
                  </a:lnTo>
                  <a:lnTo>
                    <a:pt x="402590" y="404494"/>
                  </a:lnTo>
                  <a:lnTo>
                    <a:pt x="132587" y="525144"/>
                  </a:lnTo>
                  <a:lnTo>
                    <a:pt x="229450" y="525144"/>
                  </a:lnTo>
                  <a:lnTo>
                    <a:pt x="418719" y="440563"/>
                  </a:lnTo>
                  <a:lnTo>
                    <a:pt x="449121" y="416573"/>
                  </a:lnTo>
                  <a:lnTo>
                    <a:pt x="465141" y="374747"/>
                  </a:lnTo>
                  <a:lnTo>
                    <a:pt x="465327" y="367029"/>
                  </a:lnTo>
                  <a:lnTo>
                    <a:pt x="464829" y="359267"/>
                  </a:lnTo>
                  <a:lnTo>
                    <a:pt x="463534" y="351599"/>
                  </a:lnTo>
                  <a:lnTo>
                    <a:pt x="461452" y="344027"/>
                  </a:lnTo>
                  <a:lnTo>
                    <a:pt x="458597" y="336550"/>
                  </a:lnTo>
                  <a:lnTo>
                    <a:pt x="457673" y="334517"/>
                  </a:lnTo>
                  <a:close/>
                </a:path>
                <a:path w="570229" h="577850">
                  <a:moveTo>
                    <a:pt x="461555" y="246379"/>
                  </a:moveTo>
                  <a:lnTo>
                    <a:pt x="418210" y="246379"/>
                  </a:lnTo>
                  <a:lnTo>
                    <a:pt x="426339" y="264413"/>
                  </a:lnTo>
                  <a:lnTo>
                    <a:pt x="428498" y="269366"/>
                  </a:lnTo>
                  <a:lnTo>
                    <a:pt x="429768" y="274447"/>
                  </a:lnTo>
                  <a:lnTo>
                    <a:pt x="429895" y="284861"/>
                  </a:lnTo>
                  <a:lnTo>
                    <a:pt x="429132" y="289813"/>
                  </a:lnTo>
                  <a:lnTo>
                    <a:pt x="427227" y="294513"/>
                  </a:lnTo>
                  <a:lnTo>
                    <a:pt x="425450" y="299212"/>
                  </a:lnTo>
                  <a:lnTo>
                    <a:pt x="361442" y="336676"/>
                  </a:lnTo>
                  <a:lnTo>
                    <a:pt x="359028" y="337692"/>
                  </a:lnTo>
                  <a:lnTo>
                    <a:pt x="357250" y="339598"/>
                  </a:lnTo>
                  <a:lnTo>
                    <a:pt x="356234" y="342138"/>
                  </a:lnTo>
                  <a:lnTo>
                    <a:pt x="355346" y="344677"/>
                  </a:lnTo>
                  <a:lnTo>
                    <a:pt x="355346" y="347217"/>
                  </a:lnTo>
                  <a:lnTo>
                    <a:pt x="356489" y="349630"/>
                  </a:lnTo>
                  <a:lnTo>
                    <a:pt x="357631" y="352170"/>
                  </a:lnTo>
                  <a:lnTo>
                    <a:pt x="359409" y="353949"/>
                  </a:lnTo>
                  <a:lnTo>
                    <a:pt x="361950" y="354838"/>
                  </a:lnTo>
                  <a:lnTo>
                    <a:pt x="364490" y="355853"/>
                  </a:lnTo>
                  <a:lnTo>
                    <a:pt x="367029" y="355853"/>
                  </a:lnTo>
                  <a:lnTo>
                    <a:pt x="414654" y="334517"/>
                  </a:lnTo>
                  <a:lnTo>
                    <a:pt x="457673" y="334517"/>
                  </a:lnTo>
                  <a:lnTo>
                    <a:pt x="454151" y="326770"/>
                  </a:lnTo>
                  <a:lnTo>
                    <a:pt x="459722" y="317960"/>
                  </a:lnTo>
                  <a:lnTo>
                    <a:pt x="464042" y="308673"/>
                  </a:lnTo>
                  <a:lnTo>
                    <a:pt x="467100" y="298910"/>
                  </a:lnTo>
                  <a:lnTo>
                    <a:pt x="468883" y="288670"/>
                  </a:lnTo>
                  <a:lnTo>
                    <a:pt x="469336" y="278360"/>
                  </a:lnTo>
                  <a:lnTo>
                    <a:pt x="468407" y="268192"/>
                  </a:lnTo>
                  <a:lnTo>
                    <a:pt x="466097" y="258167"/>
                  </a:lnTo>
                  <a:lnTo>
                    <a:pt x="462406" y="248285"/>
                  </a:lnTo>
                  <a:lnTo>
                    <a:pt x="461555" y="246379"/>
                  </a:lnTo>
                  <a:close/>
                </a:path>
                <a:path w="570229" h="577850">
                  <a:moveTo>
                    <a:pt x="434540" y="174498"/>
                  </a:moveTo>
                  <a:lnTo>
                    <a:pt x="386079" y="174498"/>
                  </a:lnTo>
                  <a:lnTo>
                    <a:pt x="410209" y="228345"/>
                  </a:lnTo>
                  <a:lnTo>
                    <a:pt x="344804" y="257555"/>
                  </a:lnTo>
                  <a:lnTo>
                    <a:pt x="343026" y="259333"/>
                  </a:lnTo>
                  <a:lnTo>
                    <a:pt x="342137" y="261874"/>
                  </a:lnTo>
                  <a:lnTo>
                    <a:pt x="341122" y="264413"/>
                  </a:lnTo>
                  <a:lnTo>
                    <a:pt x="350393" y="275589"/>
                  </a:lnTo>
                  <a:lnTo>
                    <a:pt x="352805" y="275589"/>
                  </a:lnTo>
                  <a:lnTo>
                    <a:pt x="418210" y="246379"/>
                  </a:lnTo>
                  <a:lnTo>
                    <a:pt x="461555" y="246379"/>
                  </a:lnTo>
                  <a:lnTo>
                    <a:pt x="430275" y="176402"/>
                  </a:lnTo>
                  <a:lnTo>
                    <a:pt x="434540" y="174498"/>
                  </a:lnTo>
                  <a:close/>
                </a:path>
                <a:path w="570229" h="577850">
                  <a:moveTo>
                    <a:pt x="563375" y="39369"/>
                  </a:moveTo>
                  <a:lnTo>
                    <a:pt x="504444" y="39369"/>
                  </a:lnTo>
                  <a:lnTo>
                    <a:pt x="508126" y="40004"/>
                  </a:lnTo>
                  <a:lnTo>
                    <a:pt x="511682" y="41275"/>
                  </a:lnTo>
                  <a:lnTo>
                    <a:pt x="528066" y="57023"/>
                  </a:lnTo>
                  <a:lnTo>
                    <a:pt x="529717" y="60578"/>
                  </a:lnTo>
                  <a:lnTo>
                    <a:pt x="530559" y="64309"/>
                  </a:lnTo>
                  <a:lnTo>
                    <a:pt x="530669" y="72770"/>
                  </a:lnTo>
                  <a:lnTo>
                    <a:pt x="530098" y="76200"/>
                  </a:lnTo>
                  <a:lnTo>
                    <a:pt x="528701" y="79628"/>
                  </a:lnTo>
                  <a:lnTo>
                    <a:pt x="527430" y="83185"/>
                  </a:lnTo>
                  <a:lnTo>
                    <a:pt x="312674" y="185674"/>
                  </a:lnTo>
                  <a:lnTo>
                    <a:pt x="310896" y="187451"/>
                  </a:lnTo>
                  <a:lnTo>
                    <a:pt x="310006" y="189991"/>
                  </a:lnTo>
                  <a:lnTo>
                    <a:pt x="308991" y="192531"/>
                  </a:lnTo>
                  <a:lnTo>
                    <a:pt x="309118" y="195072"/>
                  </a:lnTo>
                  <a:lnTo>
                    <a:pt x="310260" y="197612"/>
                  </a:lnTo>
                  <a:lnTo>
                    <a:pt x="311276" y="200025"/>
                  </a:lnTo>
                  <a:lnTo>
                    <a:pt x="313181" y="201802"/>
                  </a:lnTo>
                  <a:lnTo>
                    <a:pt x="315722" y="202818"/>
                  </a:lnTo>
                  <a:lnTo>
                    <a:pt x="318261" y="203707"/>
                  </a:lnTo>
                  <a:lnTo>
                    <a:pt x="320801" y="203707"/>
                  </a:lnTo>
                  <a:lnTo>
                    <a:pt x="323215" y="202564"/>
                  </a:lnTo>
                  <a:lnTo>
                    <a:pt x="386079" y="174498"/>
                  </a:lnTo>
                  <a:lnTo>
                    <a:pt x="434540" y="174498"/>
                  </a:lnTo>
                  <a:lnTo>
                    <a:pt x="529208" y="132206"/>
                  </a:lnTo>
                  <a:lnTo>
                    <a:pt x="559688" y="105537"/>
                  </a:lnTo>
                  <a:lnTo>
                    <a:pt x="570055" y="66928"/>
                  </a:lnTo>
                  <a:lnTo>
                    <a:pt x="569670" y="60807"/>
                  </a:lnTo>
                  <a:lnTo>
                    <a:pt x="568547" y="54054"/>
                  </a:lnTo>
                  <a:lnTo>
                    <a:pt x="566709" y="47420"/>
                  </a:lnTo>
                  <a:lnTo>
                    <a:pt x="564133" y="40893"/>
                  </a:lnTo>
                  <a:lnTo>
                    <a:pt x="563375" y="39369"/>
                  </a:lnTo>
                  <a:close/>
                </a:path>
                <a:path w="570229" h="577850">
                  <a:moveTo>
                    <a:pt x="316010" y="66928"/>
                  </a:moveTo>
                  <a:lnTo>
                    <a:pt x="252222" y="66928"/>
                  </a:lnTo>
                  <a:lnTo>
                    <a:pt x="257175" y="67817"/>
                  </a:lnTo>
                  <a:lnTo>
                    <a:pt x="266573" y="71374"/>
                  </a:lnTo>
                  <a:lnTo>
                    <a:pt x="287367" y="105537"/>
                  </a:lnTo>
                  <a:lnTo>
                    <a:pt x="287274" y="109727"/>
                  </a:lnTo>
                  <a:lnTo>
                    <a:pt x="286511" y="113283"/>
                  </a:lnTo>
                  <a:lnTo>
                    <a:pt x="285876" y="116966"/>
                  </a:lnTo>
                  <a:lnTo>
                    <a:pt x="284733" y="120523"/>
                  </a:lnTo>
                  <a:lnTo>
                    <a:pt x="283336" y="124205"/>
                  </a:lnTo>
                  <a:lnTo>
                    <a:pt x="281812" y="127888"/>
                  </a:lnTo>
                  <a:lnTo>
                    <a:pt x="280416" y="131699"/>
                  </a:lnTo>
                  <a:lnTo>
                    <a:pt x="279019" y="135762"/>
                  </a:lnTo>
                  <a:lnTo>
                    <a:pt x="416687" y="74294"/>
                  </a:lnTo>
                  <a:lnTo>
                    <a:pt x="319785" y="74294"/>
                  </a:lnTo>
                  <a:lnTo>
                    <a:pt x="316091" y="67055"/>
                  </a:lnTo>
                  <a:close/>
                </a:path>
                <a:path w="570229" h="577850">
                  <a:moveTo>
                    <a:pt x="499618" y="0"/>
                  </a:moveTo>
                  <a:lnTo>
                    <a:pt x="319785" y="74294"/>
                  </a:lnTo>
                  <a:lnTo>
                    <a:pt x="416687" y="74294"/>
                  </a:lnTo>
                  <a:lnTo>
                    <a:pt x="492632" y="40386"/>
                  </a:lnTo>
                  <a:lnTo>
                    <a:pt x="496443" y="39497"/>
                  </a:lnTo>
                  <a:lnTo>
                    <a:pt x="500379" y="39369"/>
                  </a:lnTo>
                  <a:lnTo>
                    <a:pt x="563375" y="39369"/>
                  </a:lnTo>
                  <a:lnTo>
                    <a:pt x="560967" y="34543"/>
                  </a:lnTo>
                  <a:lnTo>
                    <a:pt x="531701" y="7165"/>
                  </a:lnTo>
                  <a:lnTo>
                    <a:pt x="506400" y="214"/>
                  </a:lnTo>
                  <a:lnTo>
                    <a:pt x="499618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500" y="3069589"/>
            <a:ext cx="6176010" cy="152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Title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category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item 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(ie.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honorarium,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marketing)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8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100" dirty="0">
                <a:solidFill>
                  <a:srgbClr val="666666"/>
                </a:solidFill>
                <a:latin typeface="Trebuchet MS"/>
                <a:cs typeface="Trebuchet MS"/>
              </a:rPr>
              <a:t>Memo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Title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(ie.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Steve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jobs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speaking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fee,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marketing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quote)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Budget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Select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organization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&amp;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appropriate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sub-budget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2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requesting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LINE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ITEM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8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Allocation Attachment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2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non-editable,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verifiable,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third-party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justification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Allocation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total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4882197"/>
            <a:ext cx="41744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*To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ADD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item,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ADD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button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upper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right.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650493"/>
            <a:ext cx="32556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20" dirty="0">
                <a:solidFill>
                  <a:srgbClr val="434343"/>
                </a:solidFill>
              </a:rPr>
              <a:t>What </a:t>
            </a:r>
            <a:r>
              <a:rPr sz="3950" spc="-130" dirty="0">
                <a:solidFill>
                  <a:srgbClr val="434343"/>
                </a:solidFill>
              </a:rPr>
              <a:t>is</a:t>
            </a:r>
            <a:r>
              <a:rPr sz="3950" spc="-475" dirty="0">
                <a:solidFill>
                  <a:srgbClr val="434343"/>
                </a:solidFill>
              </a:rPr>
              <a:t> </a:t>
            </a:r>
            <a:r>
              <a:rPr sz="3950" spc="-235" dirty="0">
                <a:solidFill>
                  <a:srgbClr val="434343"/>
                </a:solidFill>
              </a:rPr>
              <a:t>SAC?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001712" y="1474406"/>
            <a:ext cx="6680200" cy="31921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160020" indent="-343535">
              <a:lnSpc>
                <a:spcPct val="100899"/>
              </a:lnSpc>
              <a:spcBef>
                <a:spcPts val="8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Every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semester,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pay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666666"/>
                </a:solidFill>
                <a:latin typeface="Trebuchet MS"/>
                <a:cs typeface="Trebuchet MS"/>
              </a:rPr>
              <a:t>segregated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666666"/>
                </a:solidFill>
                <a:latin typeface="Trebuchet MS"/>
                <a:cs typeface="Trebuchet MS"/>
              </a:rPr>
              <a:t>fees</a:t>
            </a:r>
            <a:r>
              <a:rPr sz="1800" b="1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 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things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campus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(the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Union,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Resource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Centers, 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Green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Fund, 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etc.)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including</a:t>
            </a:r>
            <a:r>
              <a:rPr sz="18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endParaRPr sz="1800">
              <a:latin typeface="Trebuchet MS"/>
              <a:cs typeface="Trebuchet MS"/>
            </a:endParaRPr>
          </a:p>
          <a:p>
            <a:pPr marL="469900" marR="58419" indent="-343535">
              <a:lnSpc>
                <a:spcPct val="100899"/>
              </a:lnSpc>
              <a:spcBef>
                <a:spcPts val="15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means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budget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dependent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variety 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factors,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most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notably </a:t>
            </a:r>
            <a:r>
              <a:rPr sz="1800" b="1" spc="70" dirty="0">
                <a:solidFill>
                  <a:srgbClr val="666666"/>
                </a:solidFill>
                <a:latin typeface="Trebuchet MS"/>
                <a:cs typeface="Trebuchet MS"/>
              </a:rPr>
              <a:t>how </a:t>
            </a:r>
            <a:r>
              <a:rPr sz="1800" b="1" spc="45" dirty="0">
                <a:solidFill>
                  <a:srgbClr val="666666"/>
                </a:solidFill>
                <a:latin typeface="Trebuchet MS"/>
                <a:cs typeface="Trebuchet MS"/>
              </a:rPr>
              <a:t>many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students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enroll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how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much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666666"/>
                </a:solidFill>
                <a:latin typeface="Trebuchet MS"/>
                <a:cs typeface="Trebuchet MS"/>
              </a:rPr>
              <a:t>RSOs</a:t>
            </a:r>
            <a:r>
              <a:rPr sz="18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semester</a:t>
            </a:r>
            <a:endParaRPr sz="1800">
              <a:latin typeface="Trebuchet MS"/>
              <a:cs typeface="Trebuchet MS"/>
            </a:endParaRPr>
          </a:p>
          <a:p>
            <a:pPr marL="469900" marR="5080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committee, </a:t>
            </a:r>
            <a:r>
              <a:rPr sz="1800" spc="105" dirty="0">
                <a:solidFill>
                  <a:srgbClr val="666666"/>
                </a:solidFill>
                <a:latin typeface="Trebuchet MS"/>
                <a:cs typeface="Trebuchet MS"/>
              </a:rPr>
              <a:t>composed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Association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representatives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members,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responsible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allocating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funds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666666"/>
                </a:solidFill>
                <a:latin typeface="Trebuchet MS"/>
                <a:cs typeface="Trebuchet MS"/>
              </a:rPr>
              <a:t>fairly</a:t>
            </a:r>
            <a:r>
              <a:rPr sz="180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&amp;</a:t>
            </a:r>
            <a:r>
              <a:rPr sz="1800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accordance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8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  <a:p>
            <a:pPr marL="12700" marR="167005">
              <a:lnSpc>
                <a:spcPct val="100899"/>
              </a:lnSpc>
              <a:spcBef>
                <a:spcPts val="675"/>
              </a:spcBef>
            </a:pPr>
            <a:r>
              <a:rPr sz="1800" spc="18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place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where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have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direct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say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how 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their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segregated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fees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3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spent!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3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9144000" cy="4543425"/>
            <a:chOff x="0" y="228600"/>
            <a:chExt cx="9144000" cy="4543425"/>
          </a:xfrm>
        </p:grpSpPr>
        <p:sp>
          <p:nvSpPr>
            <p:cNvPr id="3" name="object 3"/>
            <p:cNvSpPr/>
            <p:nvPr/>
          </p:nvSpPr>
          <p:spPr>
            <a:xfrm>
              <a:off x="8115300" y="228599"/>
              <a:ext cx="542925" cy="876300"/>
            </a:xfrm>
            <a:custGeom>
              <a:avLst/>
              <a:gdLst/>
              <a:ahLst/>
              <a:cxnLst/>
              <a:rect l="l" t="t" r="r" b="b"/>
              <a:pathLst>
                <a:path w="542925" h="876300">
                  <a:moveTo>
                    <a:pt x="371475" y="321818"/>
                  </a:moveTo>
                  <a:lnTo>
                    <a:pt x="339344" y="349123"/>
                  </a:lnTo>
                  <a:lnTo>
                    <a:pt x="335534" y="351663"/>
                  </a:lnTo>
                  <a:lnTo>
                    <a:pt x="330454" y="353060"/>
                  </a:lnTo>
                  <a:lnTo>
                    <a:pt x="326517" y="351663"/>
                  </a:lnTo>
                  <a:lnTo>
                    <a:pt x="322707" y="349123"/>
                  </a:lnTo>
                  <a:lnTo>
                    <a:pt x="271399" y="304800"/>
                  </a:lnTo>
                  <a:lnTo>
                    <a:pt x="220218" y="349123"/>
                  </a:lnTo>
                  <a:lnTo>
                    <a:pt x="216281" y="351663"/>
                  </a:lnTo>
                  <a:lnTo>
                    <a:pt x="212471" y="353060"/>
                  </a:lnTo>
                  <a:lnTo>
                    <a:pt x="207391" y="351663"/>
                  </a:lnTo>
                  <a:lnTo>
                    <a:pt x="203581" y="349123"/>
                  </a:lnTo>
                  <a:lnTo>
                    <a:pt x="171450" y="321818"/>
                  </a:lnTo>
                  <a:lnTo>
                    <a:pt x="240665" y="647700"/>
                  </a:lnTo>
                  <a:lnTo>
                    <a:pt x="302133" y="647700"/>
                  </a:lnTo>
                  <a:lnTo>
                    <a:pt x="371475" y="321818"/>
                  </a:lnTo>
                  <a:close/>
                </a:path>
                <a:path w="542925" h="876300">
                  <a:moveTo>
                    <a:pt x="380949" y="743013"/>
                  </a:moveTo>
                  <a:lnTo>
                    <a:pt x="171450" y="743013"/>
                  </a:lnTo>
                  <a:lnTo>
                    <a:pt x="171450" y="790575"/>
                  </a:lnTo>
                  <a:lnTo>
                    <a:pt x="380949" y="790575"/>
                  </a:lnTo>
                  <a:lnTo>
                    <a:pt x="380949" y="743013"/>
                  </a:lnTo>
                  <a:close/>
                </a:path>
                <a:path w="542925" h="876300">
                  <a:moveTo>
                    <a:pt x="380949" y="666813"/>
                  </a:moveTo>
                  <a:lnTo>
                    <a:pt x="171450" y="666813"/>
                  </a:lnTo>
                  <a:lnTo>
                    <a:pt x="171450" y="714375"/>
                  </a:lnTo>
                  <a:lnTo>
                    <a:pt x="380949" y="714375"/>
                  </a:lnTo>
                  <a:lnTo>
                    <a:pt x="380949" y="666813"/>
                  </a:lnTo>
                  <a:close/>
                </a:path>
                <a:path w="542925" h="876300">
                  <a:moveTo>
                    <a:pt x="381000" y="809625"/>
                  </a:moveTo>
                  <a:lnTo>
                    <a:pt x="171450" y="809625"/>
                  </a:lnTo>
                  <a:lnTo>
                    <a:pt x="171450" y="819150"/>
                  </a:lnTo>
                  <a:lnTo>
                    <a:pt x="267462" y="874903"/>
                  </a:lnTo>
                  <a:lnTo>
                    <a:pt x="276225" y="876300"/>
                  </a:lnTo>
                  <a:lnTo>
                    <a:pt x="284988" y="874903"/>
                  </a:lnTo>
                  <a:lnTo>
                    <a:pt x="363601" y="846328"/>
                  </a:lnTo>
                  <a:lnTo>
                    <a:pt x="381000" y="819150"/>
                  </a:lnTo>
                  <a:lnTo>
                    <a:pt x="381000" y="809625"/>
                  </a:lnTo>
                  <a:close/>
                </a:path>
                <a:path w="542925" h="876300">
                  <a:moveTo>
                    <a:pt x="542925" y="270637"/>
                  </a:moveTo>
                  <a:lnTo>
                    <a:pt x="536448" y="215519"/>
                  </a:lnTo>
                  <a:lnTo>
                    <a:pt x="520954" y="165481"/>
                  </a:lnTo>
                  <a:lnTo>
                    <a:pt x="496570" y="119253"/>
                  </a:lnTo>
                  <a:lnTo>
                    <a:pt x="463169" y="79502"/>
                  </a:lnTo>
                  <a:lnTo>
                    <a:pt x="423291" y="46228"/>
                  </a:lnTo>
                  <a:lnTo>
                    <a:pt x="376936" y="21844"/>
                  </a:lnTo>
                  <a:lnTo>
                    <a:pt x="325501" y="5207"/>
                  </a:lnTo>
                  <a:lnTo>
                    <a:pt x="271526" y="0"/>
                  </a:lnTo>
                  <a:lnTo>
                    <a:pt x="243205" y="1270"/>
                  </a:lnTo>
                  <a:lnTo>
                    <a:pt x="190373" y="12827"/>
                  </a:lnTo>
                  <a:lnTo>
                    <a:pt x="142875" y="33401"/>
                  </a:lnTo>
                  <a:lnTo>
                    <a:pt x="99060" y="61595"/>
                  </a:lnTo>
                  <a:lnTo>
                    <a:pt x="63119" y="98806"/>
                  </a:lnTo>
                  <a:lnTo>
                    <a:pt x="33528" y="141097"/>
                  </a:lnTo>
                  <a:lnTo>
                    <a:pt x="12954" y="189865"/>
                  </a:lnTo>
                  <a:lnTo>
                    <a:pt x="2667" y="242443"/>
                  </a:lnTo>
                  <a:lnTo>
                    <a:pt x="0" y="270637"/>
                  </a:lnTo>
                  <a:lnTo>
                    <a:pt x="2667" y="298831"/>
                  </a:lnTo>
                  <a:lnTo>
                    <a:pt x="12954" y="351409"/>
                  </a:lnTo>
                  <a:lnTo>
                    <a:pt x="33528" y="397637"/>
                  </a:lnTo>
                  <a:lnTo>
                    <a:pt x="57912" y="438658"/>
                  </a:lnTo>
                  <a:lnTo>
                    <a:pt x="100330" y="500253"/>
                  </a:lnTo>
                  <a:lnTo>
                    <a:pt x="126111" y="543814"/>
                  </a:lnTo>
                  <a:lnTo>
                    <a:pt x="137668" y="566928"/>
                  </a:lnTo>
                  <a:lnTo>
                    <a:pt x="147955" y="592455"/>
                  </a:lnTo>
                  <a:lnTo>
                    <a:pt x="156972" y="619506"/>
                  </a:lnTo>
                  <a:lnTo>
                    <a:pt x="163449" y="647700"/>
                  </a:lnTo>
                  <a:lnTo>
                    <a:pt x="214884" y="647700"/>
                  </a:lnTo>
                  <a:lnTo>
                    <a:pt x="171069" y="446278"/>
                  </a:lnTo>
                  <a:lnTo>
                    <a:pt x="140208" y="296291"/>
                  </a:lnTo>
                  <a:lnTo>
                    <a:pt x="140208" y="289814"/>
                  </a:lnTo>
                  <a:lnTo>
                    <a:pt x="142875" y="284734"/>
                  </a:lnTo>
                  <a:lnTo>
                    <a:pt x="146685" y="282194"/>
                  </a:lnTo>
                  <a:lnTo>
                    <a:pt x="151892" y="280924"/>
                  </a:lnTo>
                  <a:lnTo>
                    <a:pt x="155702" y="280924"/>
                  </a:lnTo>
                  <a:lnTo>
                    <a:pt x="160909" y="283464"/>
                  </a:lnTo>
                  <a:lnTo>
                    <a:pt x="212344" y="328295"/>
                  </a:lnTo>
                  <a:lnTo>
                    <a:pt x="262509" y="283464"/>
                  </a:lnTo>
                  <a:lnTo>
                    <a:pt x="267589" y="280924"/>
                  </a:lnTo>
                  <a:lnTo>
                    <a:pt x="275336" y="280924"/>
                  </a:lnTo>
                  <a:lnTo>
                    <a:pt x="280416" y="283464"/>
                  </a:lnTo>
                  <a:lnTo>
                    <a:pt x="330708" y="328295"/>
                  </a:lnTo>
                  <a:lnTo>
                    <a:pt x="382016" y="283464"/>
                  </a:lnTo>
                  <a:lnTo>
                    <a:pt x="387223" y="280924"/>
                  </a:lnTo>
                  <a:lnTo>
                    <a:pt x="391033" y="280924"/>
                  </a:lnTo>
                  <a:lnTo>
                    <a:pt x="396240" y="282194"/>
                  </a:lnTo>
                  <a:lnTo>
                    <a:pt x="400050" y="284734"/>
                  </a:lnTo>
                  <a:lnTo>
                    <a:pt x="402717" y="289814"/>
                  </a:lnTo>
                  <a:lnTo>
                    <a:pt x="402717" y="296291"/>
                  </a:lnTo>
                  <a:lnTo>
                    <a:pt x="371856" y="446278"/>
                  </a:lnTo>
                  <a:lnTo>
                    <a:pt x="328041" y="647700"/>
                  </a:lnTo>
                  <a:lnTo>
                    <a:pt x="379603" y="647700"/>
                  </a:lnTo>
                  <a:lnTo>
                    <a:pt x="394970" y="592455"/>
                  </a:lnTo>
                  <a:lnTo>
                    <a:pt x="416814" y="543814"/>
                  </a:lnTo>
                  <a:lnTo>
                    <a:pt x="442595" y="500253"/>
                  </a:lnTo>
                  <a:lnTo>
                    <a:pt x="485013" y="438658"/>
                  </a:lnTo>
                  <a:lnTo>
                    <a:pt x="497840" y="418084"/>
                  </a:lnTo>
                  <a:lnTo>
                    <a:pt x="520954" y="374523"/>
                  </a:lnTo>
                  <a:lnTo>
                    <a:pt x="536448" y="325755"/>
                  </a:lnTo>
                  <a:lnTo>
                    <a:pt x="540385" y="298831"/>
                  </a:lnTo>
                  <a:lnTo>
                    <a:pt x="542925" y="270637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47800"/>
              <a:ext cx="914399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617" y="703262"/>
            <a:ext cx="31000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5" dirty="0"/>
              <a:t>For</a:t>
            </a:r>
            <a:r>
              <a:rPr sz="3600" spc="-185" dirty="0"/>
              <a:t> </a:t>
            </a:r>
            <a:r>
              <a:rPr sz="3600" spc="-95" dirty="0"/>
              <a:t>Example…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21042" y="2032698"/>
            <a:ext cx="9956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8190" y="2052256"/>
            <a:ext cx="24288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Arial"/>
                <a:cs typeface="Arial"/>
              </a:rPr>
              <a:t>Pond </a:t>
            </a:r>
            <a:r>
              <a:rPr sz="1400" spc="10" dirty="0">
                <a:latin typeface="Arial"/>
                <a:cs typeface="Arial"/>
              </a:rPr>
              <a:t>Conference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617" y="2642806"/>
            <a:ext cx="339280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Arial"/>
                <a:cs typeface="Arial"/>
              </a:rPr>
              <a:t>Spring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2020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Travel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Grant</a:t>
            </a:r>
            <a:r>
              <a:rPr sz="1400" spc="30" dirty="0">
                <a:latin typeface="Arial"/>
                <a:cs typeface="Arial"/>
              </a:rPr>
              <a:t> FROGS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UWM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109" y="2642806"/>
            <a:ext cx="3397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Arial"/>
                <a:cs typeface="Arial"/>
              </a:rPr>
              <a:t>$60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187" y="3963987"/>
            <a:ext cx="425450" cy="215900"/>
            <a:chOff x="230187" y="3963987"/>
            <a:chExt cx="425450" cy="215900"/>
          </a:xfrm>
        </p:grpSpPr>
        <p:sp>
          <p:nvSpPr>
            <p:cNvPr id="11" name="object 11"/>
            <p:cNvSpPr/>
            <p:nvPr/>
          </p:nvSpPr>
          <p:spPr>
            <a:xfrm>
              <a:off x="242887" y="3976687"/>
              <a:ext cx="400050" cy="190500"/>
            </a:xfrm>
            <a:custGeom>
              <a:avLst/>
              <a:gdLst/>
              <a:ahLst/>
              <a:cxnLst/>
              <a:rect l="l" t="t" r="r" b="b"/>
              <a:pathLst>
                <a:path w="400050" h="190500">
                  <a:moveTo>
                    <a:pt x="40005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0005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887" y="3976687"/>
              <a:ext cx="400050" cy="190500"/>
            </a:xfrm>
            <a:custGeom>
              <a:avLst/>
              <a:gdLst/>
              <a:ahLst/>
              <a:cxnLst/>
              <a:rect l="l" t="t" r="r" b="b"/>
              <a:pathLst>
                <a:path w="400050" h="190500">
                  <a:moveTo>
                    <a:pt x="0" y="190500"/>
                  </a:moveTo>
                  <a:lnTo>
                    <a:pt x="400050" y="19050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1042" y="3370262"/>
            <a:ext cx="1355090" cy="873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PondReg.pdf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45" dirty="0">
                <a:latin typeface="Arial"/>
                <a:cs typeface="Arial"/>
              </a:rPr>
              <a:t>$60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30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783143"/>
            <a:ext cx="25114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TO</a:t>
            </a:r>
            <a:r>
              <a:rPr sz="3600" spc="-285" dirty="0"/>
              <a:t> </a:t>
            </a:r>
            <a:r>
              <a:rPr sz="3600" spc="-5" dirty="0"/>
              <a:t>SUBMIT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680017"/>
            <a:ext cx="2854325" cy="854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800"/>
              </a:lnSpc>
              <a:spcBef>
                <a:spcPts val="7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Scroll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TOP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RIGHT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green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APPROVAL 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button!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Seriously.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Don’t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forget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2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step.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038475"/>
            <a:chOff x="4067175" y="285750"/>
            <a:chExt cx="4819650" cy="303847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52500"/>
              <a:ext cx="3819525" cy="2371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5146" y="1090294"/>
              <a:ext cx="619760" cy="405765"/>
            </a:xfrm>
            <a:custGeom>
              <a:avLst/>
              <a:gdLst/>
              <a:ahLst/>
              <a:cxnLst/>
              <a:rect l="l" t="t" r="r" b="b"/>
              <a:pathLst>
                <a:path w="619759" h="405765">
                  <a:moveTo>
                    <a:pt x="433783" y="341502"/>
                  </a:moveTo>
                  <a:lnTo>
                    <a:pt x="371982" y="341502"/>
                  </a:lnTo>
                  <a:lnTo>
                    <a:pt x="374523" y="341883"/>
                  </a:lnTo>
                  <a:lnTo>
                    <a:pt x="377189" y="343026"/>
                  </a:lnTo>
                  <a:lnTo>
                    <a:pt x="379983" y="344042"/>
                  </a:lnTo>
                  <a:lnTo>
                    <a:pt x="382650" y="345439"/>
                  </a:lnTo>
                  <a:lnTo>
                    <a:pt x="385190" y="347090"/>
                  </a:lnTo>
                  <a:lnTo>
                    <a:pt x="387857" y="348741"/>
                  </a:lnTo>
                  <a:lnTo>
                    <a:pt x="398652" y="357377"/>
                  </a:lnTo>
                  <a:lnTo>
                    <a:pt x="450596" y="405510"/>
                  </a:lnTo>
                  <a:lnTo>
                    <a:pt x="497117" y="355345"/>
                  </a:lnTo>
                  <a:lnTo>
                    <a:pt x="448690" y="355345"/>
                  </a:lnTo>
                  <a:lnTo>
                    <a:pt x="433783" y="341502"/>
                  </a:lnTo>
                  <a:close/>
                </a:path>
                <a:path w="619759" h="405765">
                  <a:moveTo>
                    <a:pt x="416198" y="35305"/>
                  </a:moveTo>
                  <a:lnTo>
                    <a:pt x="353313" y="35305"/>
                  </a:lnTo>
                  <a:lnTo>
                    <a:pt x="357758" y="36067"/>
                  </a:lnTo>
                  <a:lnTo>
                    <a:pt x="362203" y="37591"/>
                  </a:lnTo>
                  <a:lnTo>
                    <a:pt x="366649" y="38988"/>
                  </a:lnTo>
                  <a:lnTo>
                    <a:pt x="370585" y="41528"/>
                  </a:lnTo>
                  <a:lnTo>
                    <a:pt x="374269" y="44830"/>
                  </a:lnTo>
                  <a:lnTo>
                    <a:pt x="569086" y="225551"/>
                  </a:lnTo>
                  <a:lnTo>
                    <a:pt x="448690" y="355345"/>
                  </a:lnTo>
                  <a:lnTo>
                    <a:pt x="497117" y="355345"/>
                  </a:lnTo>
                  <a:lnTo>
                    <a:pt x="619251" y="223646"/>
                  </a:lnTo>
                  <a:lnTo>
                    <a:pt x="416198" y="35305"/>
                  </a:lnTo>
                  <a:close/>
                </a:path>
                <a:path w="619759" h="405765">
                  <a:moveTo>
                    <a:pt x="67945" y="19303"/>
                  </a:moveTo>
                  <a:lnTo>
                    <a:pt x="60071" y="19684"/>
                  </a:lnTo>
                  <a:lnTo>
                    <a:pt x="52197" y="19938"/>
                  </a:lnTo>
                  <a:lnTo>
                    <a:pt x="44450" y="21716"/>
                  </a:lnTo>
                  <a:lnTo>
                    <a:pt x="11049" y="45719"/>
                  </a:lnTo>
                  <a:lnTo>
                    <a:pt x="4063" y="60451"/>
                  </a:lnTo>
                  <a:lnTo>
                    <a:pt x="1270" y="68199"/>
                  </a:lnTo>
                  <a:lnTo>
                    <a:pt x="0" y="76072"/>
                  </a:lnTo>
                  <a:lnTo>
                    <a:pt x="380" y="83946"/>
                  </a:lnTo>
                  <a:lnTo>
                    <a:pt x="634" y="91947"/>
                  </a:lnTo>
                  <a:lnTo>
                    <a:pt x="20065" y="127253"/>
                  </a:lnTo>
                  <a:lnTo>
                    <a:pt x="130555" y="229615"/>
                  </a:lnTo>
                  <a:lnTo>
                    <a:pt x="125843" y="235188"/>
                  </a:lnTo>
                  <a:lnTo>
                    <a:pt x="111752" y="273657"/>
                  </a:lnTo>
                  <a:lnTo>
                    <a:pt x="111632" y="280415"/>
                  </a:lnTo>
                  <a:lnTo>
                    <a:pt x="112230" y="287131"/>
                  </a:lnTo>
                  <a:lnTo>
                    <a:pt x="129196" y="324421"/>
                  </a:lnTo>
                  <a:lnTo>
                    <a:pt x="164304" y="346184"/>
                  </a:lnTo>
                  <a:lnTo>
                    <a:pt x="185038" y="348488"/>
                  </a:lnTo>
                  <a:lnTo>
                    <a:pt x="369697" y="341502"/>
                  </a:lnTo>
                  <a:lnTo>
                    <a:pt x="433783" y="341502"/>
                  </a:lnTo>
                  <a:lnTo>
                    <a:pt x="414908" y="323976"/>
                  </a:lnTo>
                  <a:lnTo>
                    <a:pt x="412242" y="321437"/>
                  </a:lnTo>
                  <a:lnTo>
                    <a:pt x="408939" y="319150"/>
                  </a:lnTo>
                  <a:lnTo>
                    <a:pt x="405129" y="316864"/>
                  </a:lnTo>
                  <a:lnTo>
                    <a:pt x="401320" y="314705"/>
                  </a:lnTo>
                  <a:lnTo>
                    <a:pt x="398339" y="313308"/>
                  </a:lnTo>
                  <a:lnTo>
                    <a:pt x="179324" y="313308"/>
                  </a:lnTo>
                  <a:lnTo>
                    <a:pt x="174751" y="312546"/>
                  </a:lnTo>
                  <a:lnTo>
                    <a:pt x="165861" y="309244"/>
                  </a:lnTo>
                  <a:lnTo>
                    <a:pt x="161925" y="306831"/>
                  </a:lnTo>
                  <a:lnTo>
                    <a:pt x="158496" y="303529"/>
                  </a:lnTo>
                  <a:lnTo>
                    <a:pt x="154812" y="300227"/>
                  </a:lnTo>
                  <a:lnTo>
                    <a:pt x="152019" y="296417"/>
                  </a:lnTo>
                  <a:lnTo>
                    <a:pt x="148208" y="288035"/>
                  </a:lnTo>
                  <a:lnTo>
                    <a:pt x="147193" y="283590"/>
                  </a:lnTo>
                  <a:lnTo>
                    <a:pt x="146938" y="274574"/>
                  </a:lnTo>
                  <a:lnTo>
                    <a:pt x="147574" y="270128"/>
                  </a:lnTo>
                  <a:lnTo>
                    <a:pt x="150622" y="261238"/>
                  </a:lnTo>
                  <a:lnTo>
                    <a:pt x="153034" y="257175"/>
                  </a:lnTo>
                  <a:lnTo>
                    <a:pt x="156336" y="253618"/>
                  </a:lnTo>
                  <a:lnTo>
                    <a:pt x="159130" y="250570"/>
                  </a:lnTo>
                  <a:lnTo>
                    <a:pt x="162051" y="248284"/>
                  </a:lnTo>
                  <a:lnTo>
                    <a:pt x="165100" y="246760"/>
                  </a:lnTo>
                  <a:lnTo>
                    <a:pt x="168148" y="245109"/>
                  </a:lnTo>
                  <a:lnTo>
                    <a:pt x="171196" y="244093"/>
                  </a:lnTo>
                  <a:lnTo>
                    <a:pt x="177673" y="242569"/>
                  </a:lnTo>
                  <a:lnTo>
                    <a:pt x="181101" y="242188"/>
                  </a:lnTo>
                  <a:lnTo>
                    <a:pt x="184657" y="242188"/>
                  </a:lnTo>
                  <a:lnTo>
                    <a:pt x="191897" y="241934"/>
                  </a:lnTo>
                  <a:lnTo>
                    <a:pt x="195706" y="241680"/>
                  </a:lnTo>
                  <a:lnTo>
                    <a:pt x="44323" y="101218"/>
                  </a:lnTo>
                  <a:lnTo>
                    <a:pt x="41655" y="98678"/>
                  </a:lnTo>
                  <a:lnTo>
                    <a:pt x="39497" y="95884"/>
                  </a:lnTo>
                  <a:lnTo>
                    <a:pt x="38100" y="92582"/>
                  </a:lnTo>
                  <a:lnTo>
                    <a:pt x="36575" y="89407"/>
                  </a:lnTo>
                  <a:lnTo>
                    <a:pt x="35813" y="85978"/>
                  </a:lnTo>
                  <a:lnTo>
                    <a:pt x="35559" y="79247"/>
                  </a:lnTo>
                  <a:lnTo>
                    <a:pt x="36068" y="75945"/>
                  </a:lnTo>
                  <a:lnTo>
                    <a:pt x="51434" y="57403"/>
                  </a:lnTo>
                  <a:lnTo>
                    <a:pt x="54736" y="55879"/>
                  </a:lnTo>
                  <a:lnTo>
                    <a:pt x="58038" y="55117"/>
                  </a:lnTo>
                  <a:lnTo>
                    <a:pt x="64770" y="54863"/>
                  </a:lnTo>
                  <a:lnTo>
                    <a:pt x="124884" y="54863"/>
                  </a:lnTo>
                  <a:lnTo>
                    <a:pt x="104648" y="36067"/>
                  </a:lnTo>
                  <a:lnTo>
                    <a:pt x="98298" y="30352"/>
                  </a:lnTo>
                  <a:lnTo>
                    <a:pt x="91312" y="26034"/>
                  </a:lnTo>
                  <a:lnTo>
                    <a:pt x="83565" y="23367"/>
                  </a:lnTo>
                  <a:lnTo>
                    <a:pt x="75819" y="20574"/>
                  </a:lnTo>
                  <a:lnTo>
                    <a:pt x="67945" y="19303"/>
                  </a:lnTo>
                  <a:close/>
                </a:path>
                <a:path w="619759" h="405765">
                  <a:moveTo>
                    <a:pt x="371855" y="306069"/>
                  </a:moveTo>
                  <a:lnTo>
                    <a:pt x="183896" y="313054"/>
                  </a:lnTo>
                  <a:lnTo>
                    <a:pt x="179324" y="313308"/>
                  </a:lnTo>
                  <a:lnTo>
                    <a:pt x="398339" y="313308"/>
                  </a:lnTo>
                  <a:lnTo>
                    <a:pt x="371855" y="306069"/>
                  </a:lnTo>
                  <a:close/>
                </a:path>
                <a:path w="619759" h="405765">
                  <a:moveTo>
                    <a:pt x="124884" y="54863"/>
                  </a:moveTo>
                  <a:lnTo>
                    <a:pt x="64770" y="54863"/>
                  </a:lnTo>
                  <a:lnTo>
                    <a:pt x="68072" y="55371"/>
                  </a:lnTo>
                  <a:lnTo>
                    <a:pt x="71500" y="56641"/>
                  </a:lnTo>
                  <a:lnTo>
                    <a:pt x="74802" y="57912"/>
                  </a:lnTo>
                  <a:lnTo>
                    <a:pt x="77850" y="59689"/>
                  </a:lnTo>
                  <a:lnTo>
                    <a:pt x="80518" y="62102"/>
                  </a:lnTo>
                  <a:lnTo>
                    <a:pt x="225044" y="196214"/>
                  </a:lnTo>
                  <a:lnTo>
                    <a:pt x="227202" y="197103"/>
                  </a:lnTo>
                  <a:lnTo>
                    <a:pt x="232028" y="196850"/>
                  </a:lnTo>
                  <a:lnTo>
                    <a:pt x="234060" y="195960"/>
                  </a:lnTo>
                  <a:lnTo>
                    <a:pt x="237489" y="192277"/>
                  </a:lnTo>
                  <a:lnTo>
                    <a:pt x="238251" y="190118"/>
                  </a:lnTo>
                  <a:lnTo>
                    <a:pt x="238125" y="185292"/>
                  </a:lnTo>
                  <a:lnTo>
                    <a:pt x="237108" y="183260"/>
                  </a:lnTo>
                  <a:lnTo>
                    <a:pt x="189992" y="139445"/>
                  </a:lnTo>
                  <a:lnTo>
                    <a:pt x="224288" y="102362"/>
                  </a:lnTo>
                  <a:lnTo>
                    <a:pt x="176022" y="102362"/>
                  </a:lnTo>
                  <a:lnTo>
                    <a:pt x="124884" y="54863"/>
                  </a:lnTo>
                  <a:close/>
                </a:path>
                <a:path w="619759" h="405765">
                  <a:moveTo>
                    <a:pt x="252006" y="100583"/>
                  </a:moveTo>
                  <a:lnTo>
                    <a:pt x="225932" y="100583"/>
                  </a:lnTo>
                  <a:lnTo>
                    <a:pt x="273176" y="144399"/>
                  </a:lnTo>
                  <a:lnTo>
                    <a:pt x="275335" y="145160"/>
                  </a:lnTo>
                  <a:lnTo>
                    <a:pt x="277749" y="145033"/>
                  </a:lnTo>
                  <a:lnTo>
                    <a:pt x="280161" y="145033"/>
                  </a:lnTo>
                  <a:lnTo>
                    <a:pt x="282194" y="144017"/>
                  </a:lnTo>
                  <a:lnTo>
                    <a:pt x="283845" y="142239"/>
                  </a:lnTo>
                  <a:lnTo>
                    <a:pt x="285623" y="140462"/>
                  </a:lnTo>
                  <a:lnTo>
                    <a:pt x="286384" y="138302"/>
                  </a:lnTo>
                  <a:lnTo>
                    <a:pt x="286130" y="133476"/>
                  </a:lnTo>
                  <a:lnTo>
                    <a:pt x="285242" y="131317"/>
                  </a:lnTo>
                  <a:lnTo>
                    <a:pt x="252006" y="100583"/>
                  </a:lnTo>
                  <a:close/>
                </a:path>
                <a:path w="619759" h="405765">
                  <a:moveTo>
                    <a:pt x="315991" y="63118"/>
                  </a:moveTo>
                  <a:lnTo>
                    <a:pt x="279146" y="63118"/>
                  </a:lnTo>
                  <a:lnTo>
                    <a:pt x="283590" y="63753"/>
                  </a:lnTo>
                  <a:lnTo>
                    <a:pt x="292480" y="66801"/>
                  </a:lnTo>
                  <a:lnTo>
                    <a:pt x="296545" y="69214"/>
                  </a:lnTo>
                  <a:lnTo>
                    <a:pt x="334390" y="104393"/>
                  </a:lnTo>
                  <a:lnTo>
                    <a:pt x="336550" y="105155"/>
                  </a:lnTo>
                  <a:lnTo>
                    <a:pt x="338962" y="105155"/>
                  </a:lnTo>
                  <a:lnTo>
                    <a:pt x="341502" y="105028"/>
                  </a:lnTo>
                  <a:lnTo>
                    <a:pt x="343534" y="104012"/>
                  </a:lnTo>
                  <a:lnTo>
                    <a:pt x="346836" y="100456"/>
                  </a:lnTo>
                  <a:lnTo>
                    <a:pt x="347599" y="98297"/>
                  </a:lnTo>
                  <a:lnTo>
                    <a:pt x="347472" y="93471"/>
                  </a:lnTo>
                  <a:lnTo>
                    <a:pt x="346455" y="91439"/>
                  </a:lnTo>
                  <a:lnTo>
                    <a:pt x="315991" y="63118"/>
                  </a:lnTo>
                  <a:close/>
                </a:path>
                <a:path w="619759" h="405765">
                  <a:moveTo>
                    <a:pt x="273351" y="27844"/>
                  </a:moveTo>
                  <a:lnTo>
                    <a:pt x="230961" y="43916"/>
                  </a:lnTo>
                  <a:lnTo>
                    <a:pt x="176022" y="102362"/>
                  </a:lnTo>
                  <a:lnTo>
                    <a:pt x="224288" y="102362"/>
                  </a:lnTo>
                  <a:lnTo>
                    <a:pt x="225932" y="100583"/>
                  </a:lnTo>
                  <a:lnTo>
                    <a:pt x="252006" y="100583"/>
                  </a:lnTo>
                  <a:lnTo>
                    <a:pt x="237998" y="87629"/>
                  </a:lnTo>
                  <a:lnTo>
                    <a:pt x="250189" y="74675"/>
                  </a:lnTo>
                  <a:lnTo>
                    <a:pt x="253492" y="70992"/>
                  </a:lnTo>
                  <a:lnTo>
                    <a:pt x="257301" y="68199"/>
                  </a:lnTo>
                  <a:lnTo>
                    <a:pt x="265683" y="64388"/>
                  </a:lnTo>
                  <a:lnTo>
                    <a:pt x="270128" y="63372"/>
                  </a:lnTo>
                  <a:lnTo>
                    <a:pt x="279146" y="63118"/>
                  </a:lnTo>
                  <a:lnTo>
                    <a:pt x="315991" y="63118"/>
                  </a:lnTo>
                  <a:lnTo>
                    <a:pt x="312165" y="59562"/>
                  </a:lnTo>
                  <a:lnTo>
                    <a:pt x="324103" y="46735"/>
                  </a:lnTo>
                  <a:lnTo>
                    <a:pt x="327405" y="43052"/>
                  </a:lnTo>
                  <a:lnTo>
                    <a:pt x="331215" y="40385"/>
                  </a:lnTo>
                  <a:lnTo>
                    <a:pt x="335533" y="38480"/>
                  </a:lnTo>
                  <a:lnTo>
                    <a:pt x="339851" y="36702"/>
                  </a:lnTo>
                  <a:lnTo>
                    <a:pt x="344297" y="35687"/>
                  </a:lnTo>
                  <a:lnTo>
                    <a:pt x="348742" y="35559"/>
                  </a:lnTo>
                  <a:lnTo>
                    <a:pt x="353313" y="35305"/>
                  </a:lnTo>
                  <a:lnTo>
                    <a:pt x="416198" y="35305"/>
                  </a:lnTo>
                  <a:lnTo>
                    <a:pt x="410037" y="29590"/>
                  </a:lnTo>
                  <a:lnTo>
                    <a:pt x="291846" y="29590"/>
                  </a:lnTo>
                  <a:lnTo>
                    <a:pt x="282557" y="28110"/>
                  </a:lnTo>
                  <a:lnTo>
                    <a:pt x="273351" y="27844"/>
                  </a:lnTo>
                  <a:close/>
                </a:path>
                <a:path w="619759" h="405765">
                  <a:moveTo>
                    <a:pt x="347599" y="0"/>
                  </a:moveTo>
                  <a:lnTo>
                    <a:pt x="309054" y="13176"/>
                  </a:lnTo>
                  <a:lnTo>
                    <a:pt x="291846" y="29590"/>
                  </a:lnTo>
                  <a:lnTo>
                    <a:pt x="410037" y="29590"/>
                  </a:lnTo>
                  <a:lnTo>
                    <a:pt x="374523" y="4190"/>
                  </a:lnTo>
                  <a:lnTo>
                    <a:pt x="347599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31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638550"/>
          </a:xfrm>
          <a:custGeom>
            <a:avLst/>
            <a:gdLst/>
            <a:ahLst/>
            <a:cxnLst/>
            <a:rect l="l" t="t" r="r" b="b"/>
            <a:pathLst>
              <a:path w="4181475" h="3638550">
                <a:moveTo>
                  <a:pt x="2091689" y="75184"/>
                </a:moveTo>
                <a:lnTo>
                  <a:pt x="2095627" y="77343"/>
                </a:lnTo>
                <a:lnTo>
                  <a:pt x="2101596" y="79628"/>
                </a:lnTo>
                <a:lnTo>
                  <a:pt x="2103501" y="86233"/>
                </a:lnTo>
                <a:lnTo>
                  <a:pt x="2105533" y="90677"/>
                </a:lnTo>
                <a:lnTo>
                  <a:pt x="2103501" y="97282"/>
                </a:lnTo>
                <a:lnTo>
                  <a:pt x="2101596" y="103886"/>
                </a:lnTo>
                <a:lnTo>
                  <a:pt x="2095627" y="106045"/>
                </a:lnTo>
                <a:lnTo>
                  <a:pt x="2091689" y="108331"/>
                </a:lnTo>
                <a:lnTo>
                  <a:pt x="2085721" y="106045"/>
                </a:lnTo>
                <a:lnTo>
                  <a:pt x="2079752" y="103886"/>
                </a:lnTo>
                <a:lnTo>
                  <a:pt x="2077847" y="97282"/>
                </a:lnTo>
                <a:lnTo>
                  <a:pt x="2075814" y="90677"/>
                </a:lnTo>
                <a:lnTo>
                  <a:pt x="2077847" y="86233"/>
                </a:lnTo>
                <a:lnTo>
                  <a:pt x="2079752" y="79628"/>
                </a:lnTo>
                <a:lnTo>
                  <a:pt x="2085721" y="77343"/>
                </a:lnTo>
                <a:lnTo>
                  <a:pt x="2091689" y="75184"/>
                </a:lnTo>
                <a:close/>
              </a:path>
              <a:path w="4181475" h="3638550">
                <a:moveTo>
                  <a:pt x="4009263" y="192404"/>
                </a:moveTo>
                <a:lnTo>
                  <a:pt x="4011168" y="194563"/>
                </a:lnTo>
                <a:lnTo>
                  <a:pt x="4011168" y="2919603"/>
                </a:lnTo>
                <a:lnTo>
                  <a:pt x="172085" y="2919603"/>
                </a:lnTo>
                <a:lnTo>
                  <a:pt x="172085" y="194563"/>
                </a:lnTo>
                <a:lnTo>
                  <a:pt x="172085" y="192404"/>
                </a:lnTo>
                <a:lnTo>
                  <a:pt x="4009263" y="192404"/>
                </a:lnTo>
                <a:close/>
              </a:path>
              <a:path w="4181475" h="3638550">
                <a:moveTo>
                  <a:pt x="102870" y="0"/>
                </a:moveTo>
                <a:lnTo>
                  <a:pt x="51435" y="22098"/>
                </a:lnTo>
                <a:lnTo>
                  <a:pt x="19685" y="57403"/>
                </a:lnTo>
                <a:lnTo>
                  <a:pt x="1904" y="103886"/>
                </a:lnTo>
                <a:lnTo>
                  <a:pt x="0" y="117221"/>
                </a:lnTo>
                <a:lnTo>
                  <a:pt x="0" y="130428"/>
                </a:lnTo>
                <a:lnTo>
                  <a:pt x="0" y="2983738"/>
                </a:lnTo>
                <a:lnTo>
                  <a:pt x="0" y="2997073"/>
                </a:lnTo>
                <a:lnTo>
                  <a:pt x="1904" y="3008122"/>
                </a:lnTo>
                <a:lnTo>
                  <a:pt x="19685" y="3054477"/>
                </a:lnTo>
                <a:lnTo>
                  <a:pt x="51435" y="3089910"/>
                </a:lnTo>
                <a:lnTo>
                  <a:pt x="92963" y="3109849"/>
                </a:lnTo>
                <a:lnTo>
                  <a:pt x="102870" y="3112008"/>
                </a:lnTo>
                <a:lnTo>
                  <a:pt x="4078478" y="3112008"/>
                </a:lnTo>
                <a:lnTo>
                  <a:pt x="4131945" y="3089910"/>
                </a:lnTo>
                <a:lnTo>
                  <a:pt x="4161663" y="3054477"/>
                </a:lnTo>
                <a:lnTo>
                  <a:pt x="4179443" y="3008122"/>
                </a:lnTo>
                <a:lnTo>
                  <a:pt x="4181475" y="2997073"/>
                </a:lnTo>
                <a:lnTo>
                  <a:pt x="4181475" y="2983738"/>
                </a:lnTo>
                <a:lnTo>
                  <a:pt x="4181475" y="130428"/>
                </a:lnTo>
                <a:lnTo>
                  <a:pt x="4181475" y="117221"/>
                </a:lnTo>
                <a:lnTo>
                  <a:pt x="4179443" y="103886"/>
                </a:lnTo>
                <a:lnTo>
                  <a:pt x="4161663" y="57403"/>
                </a:lnTo>
                <a:lnTo>
                  <a:pt x="4131945" y="22098"/>
                </a:lnTo>
                <a:lnTo>
                  <a:pt x="4090416" y="2159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638550">
                <a:moveTo>
                  <a:pt x="1612773" y="3118700"/>
                </a:moveTo>
                <a:lnTo>
                  <a:pt x="1604899" y="3224860"/>
                </a:lnTo>
                <a:lnTo>
                  <a:pt x="1594993" y="3333229"/>
                </a:lnTo>
                <a:lnTo>
                  <a:pt x="1585087" y="3430562"/>
                </a:lnTo>
                <a:lnTo>
                  <a:pt x="1573149" y="3499116"/>
                </a:lnTo>
                <a:lnTo>
                  <a:pt x="1563243" y="3543376"/>
                </a:lnTo>
                <a:lnTo>
                  <a:pt x="1509902" y="3574326"/>
                </a:lnTo>
                <a:lnTo>
                  <a:pt x="1448562" y="3585400"/>
                </a:lnTo>
                <a:lnTo>
                  <a:pt x="1401064" y="3594239"/>
                </a:lnTo>
                <a:lnTo>
                  <a:pt x="1383284" y="3598672"/>
                </a:lnTo>
                <a:lnTo>
                  <a:pt x="1373377" y="3600881"/>
                </a:lnTo>
                <a:lnTo>
                  <a:pt x="1371346" y="3603104"/>
                </a:lnTo>
                <a:lnTo>
                  <a:pt x="1371346" y="3609746"/>
                </a:lnTo>
                <a:lnTo>
                  <a:pt x="1373377" y="3611930"/>
                </a:lnTo>
                <a:lnTo>
                  <a:pt x="1387221" y="3614140"/>
                </a:lnTo>
                <a:lnTo>
                  <a:pt x="1410970" y="3616363"/>
                </a:lnTo>
                <a:lnTo>
                  <a:pt x="1497964" y="3618572"/>
                </a:lnTo>
                <a:lnTo>
                  <a:pt x="1634489" y="3620795"/>
                </a:lnTo>
                <a:lnTo>
                  <a:pt x="2538857" y="3620795"/>
                </a:lnTo>
                <a:lnTo>
                  <a:pt x="2673477" y="3618572"/>
                </a:lnTo>
                <a:lnTo>
                  <a:pt x="2760599" y="3616363"/>
                </a:lnTo>
                <a:lnTo>
                  <a:pt x="2800096" y="3611930"/>
                </a:lnTo>
                <a:lnTo>
                  <a:pt x="2802128" y="3609746"/>
                </a:lnTo>
                <a:lnTo>
                  <a:pt x="2802128" y="3603104"/>
                </a:lnTo>
                <a:lnTo>
                  <a:pt x="2800096" y="3600881"/>
                </a:lnTo>
                <a:lnTo>
                  <a:pt x="2790190" y="3598672"/>
                </a:lnTo>
                <a:lnTo>
                  <a:pt x="2772409" y="3594239"/>
                </a:lnTo>
                <a:lnTo>
                  <a:pt x="2724912" y="3585400"/>
                </a:lnTo>
                <a:lnTo>
                  <a:pt x="2663571" y="3574326"/>
                </a:lnTo>
                <a:lnTo>
                  <a:pt x="2637917" y="3567709"/>
                </a:lnTo>
                <a:lnTo>
                  <a:pt x="2604262" y="3525685"/>
                </a:lnTo>
                <a:lnTo>
                  <a:pt x="2600325" y="3499116"/>
                </a:lnTo>
                <a:lnTo>
                  <a:pt x="2588387" y="3430562"/>
                </a:lnTo>
                <a:lnTo>
                  <a:pt x="2576449" y="3333229"/>
                </a:lnTo>
                <a:lnTo>
                  <a:pt x="2566670" y="3224860"/>
                </a:lnTo>
                <a:lnTo>
                  <a:pt x="2560701" y="3118700"/>
                </a:lnTo>
                <a:lnTo>
                  <a:pt x="1612773" y="3118700"/>
                </a:lnTo>
                <a:close/>
              </a:path>
              <a:path w="4181475" h="3638550">
                <a:moveTo>
                  <a:pt x="1383284" y="3618572"/>
                </a:moveTo>
                <a:lnTo>
                  <a:pt x="1383284" y="3620795"/>
                </a:lnTo>
                <a:lnTo>
                  <a:pt x="1383284" y="3629621"/>
                </a:lnTo>
                <a:lnTo>
                  <a:pt x="1385189" y="3631844"/>
                </a:lnTo>
                <a:lnTo>
                  <a:pt x="1422781" y="3634054"/>
                </a:lnTo>
                <a:lnTo>
                  <a:pt x="1529714" y="3636276"/>
                </a:lnTo>
                <a:lnTo>
                  <a:pt x="1818639" y="3638486"/>
                </a:lnTo>
                <a:lnTo>
                  <a:pt x="2354834" y="3638486"/>
                </a:lnTo>
                <a:lnTo>
                  <a:pt x="2641854" y="3636276"/>
                </a:lnTo>
                <a:lnTo>
                  <a:pt x="2750693" y="3634054"/>
                </a:lnTo>
                <a:lnTo>
                  <a:pt x="2788284" y="3631844"/>
                </a:lnTo>
                <a:lnTo>
                  <a:pt x="2790190" y="3629621"/>
                </a:lnTo>
                <a:lnTo>
                  <a:pt x="2790190" y="3620795"/>
                </a:lnTo>
                <a:lnTo>
                  <a:pt x="2788284" y="3618572"/>
                </a:lnTo>
                <a:lnTo>
                  <a:pt x="2742692" y="3620795"/>
                </a:lnTo>
                <a:lnTo>
                  <a:pt x="2659633" y="3623005"/>
                </a:lnTo>
                <a:lnTo>
                  <a:pt x="2356866" y="3625227"/>
                </a:lnTo>
                <a:lnTo>
                  <a:pt x="1816608" y="3625227"/>
                </a:lnTo>
                <a:lnTo>
                  <a:pt x="1513839" y="3623005"/>
                </a:lnTo>
                <a:lnTo>
                  <a:pt x="1430654" y="3620795"/>
                </a:lnTo>
                <a:lnTo>
                  <a:pt x="1385189" y="3618572"/>
                </a:lnTo>
                <a:lnTo>
                  <a:pt x="1383284" y="3618572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477" y="489322"/>
            <a:ext cx="242824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-15" dirty="0"/>
              <a:t>Sign </a:t>
            </a:r>
            <a:r>
              <a:rPr sz="3600" spc="80" dirty="0"/>
              <a:t>up</a:t>
            </a:r>
            <a:r>
              <a:rPr sz="3600" spc="-440" dirty="0"/>
              <a:t> </a:t>
            </a:r>
            <a:r>
              <a:rPr sz="3600" spc="55" dirty="0"/>
              <a:t>for  </a:t>
            </a:r>
            <a:r>
              <a:rPr sz="3600" spc="-185" dirty="0">
                <a:solidFill>
                  <a:srgbClr val="666666"/>
                </a:solidFill>
              </a:rPr>
              <a:t>A</a:t>
            </a:r>
            <a:r>
              <a:rPr sz="3600" spc="-220" dirty="0">
                <a:solidFill>
                  <a:srgbClr val="666666"/>
                </a:solidFill>
              </a:rPr>
              <a:t> </a:t>
            </a:r>
            <a:r>
              <a:rPr sz="3600" spc="65" dirty="0">
                <a:solidFill>
                  <a:srgbClr val="666666"/>
                </a:solidFill>
              </a:rPr>
              <a:t>Hearing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9477" y="1838007"/>
            <a:ext cx="2468245" cy="263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1595"/>
              </a:lnSpc>
              <a:buClr>
                <a:srgbClr val="FFB600"/>
              </a:buClr>
              <a:buSzPct val="150000"/>
              <a:buAutoNum type="arabicPeriod"/>
              <a:tabLst>
                <a:tab pos="355600" algn="l"/>
                <a:tab pos="356235" algn="l"/>
              </a:tabLst>
            </a:pP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Use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link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application</a:t>
            </a:r>
            <a:endParaRPr sz="1200">
              <a:latin typeface="Trebuchet MS"/>
              <a:cs typeface="Trebuchet MS"/>
            </a:endParaRPr>
          </a:p>
          <a:p>
            <a:pPr marL="355600">
              <a:lnSpc>
                <a:spcPts val="1370"/>
              </a:lnSpc>
            </a:pP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go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SignUpGenius.</a:t>
            </a:r>
            <a:endParaRPr sz="1200">
              <a:latin typeface="Trebuchet MS"/>
              <a:cs typeface="Trebuchet MS"/>
            </a:endParaRPr>
          </a:p>
          <a:p>
            <a:pPr marL="355600" marR="132080" indent="-343535">
              <a:lnSpc>
                <a:spcPct val="98200"/>
              </a:lnSpc>
              <a:spcBef>
                <a:spcPts val="30"/>
              </a:spcBef>
              <a:buClr>
                <a:srgbClr val="FFB600"/>
              </a:buClr>
              <a:buSzPct val="150000"/>
              <a:buAutoNum type="arabicPeriod" startAt="2"/>
              <a:tabLst>
                <a:tab pos="355600" algn="l"/>
                <a:tab pos="356235" algn="l"/>
              </a:tabLst>
            </a:pP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Sign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slot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each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applying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for.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If 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apply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three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grants,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three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slots.</a:t>
            </a:r>
            <a:endParaRPr sz="1200">
              <a:latin typeface="Trebuchet MS"/>
              <a:cs typeface="Trebuchet MS"/>
            </a:endParaRPr>
          </a:p>
          <a:p>
            <a:pPr marL="355600" marR="140970" indent="-343535">
              <a:lnSpc>
                <a:spcPct val="95300"/>
              </a:lnSpc>
              <a:spcBef>
                <a:spcPts val="90"/>
              </a:spcBef>
              <a:buClr>
                <a:srgbClr val="FFB600"/>
              </a:buClr>
              <a:buSzPct val="150000"/>
              <a:buAutoNum type="arabicPeriod" startAt="2"/>
              <a:tabLst>
                <a:tab pos="355600" algn="l"/>
                <a:tab pos="356235" algn="l"/>
              </a:tabLst>
            </a:pP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After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selecting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slots, 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"submit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up"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at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bottom of</a:t>
            </a:r>
            <a:r>
              <a:rPr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page.</a:t>
            </a:r>
            <a:endParaRPr sz="1200">
              <a:latin typeface="Trebuchet MS"/>
              <a:cs typeface="Trebuchet MS"/>
            </a:endParaRPr>
          </a:p>
          <a:p>
            <a:pPr marL="355600" marR="5080" indent="-343535">
              <a:lnSpc>
                <a:spcPct val="98100"/>
              </a:lnSpc>
              <a:spcBef>
                <a:spcPts val="30"/>
              </a:spcBef>
              <a:buClr>
                <a:srgbClr val="FFB600"/>
              </a:buClr>
              <a:buSzPct val="150000"/>
              <a:buAutoNum type="arabicPeriod" startAt="2"/>
              <a:tabLst>
                <a:tab pos="355600" algn="l"/>
                <a:tab pos="356235" algn="l"/>
              </a:tabLst>
            </a:pP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Add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time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calendar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 ensure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least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two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people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org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plan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attend.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910329"/>
            <a:chOff x="4067175" y="285750"/>
            <a:chExt cx="4819650" cy="3910329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52500"/>
              <a:ext cx="3857625" cy="278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4242" y="3691509"/>
              <a:ext cx="530860" cy="504825"/>
            </a:xfrm>
            <a:custGeom>
              <a:avLst/>
              <a:gdLst/>
              <a:ahLst/>
              <a:cxnLst/>
              <a:rect l="l" t="t" r="r" b="b"/>
              <a:pathLst>
                <a:path w="530859" h="504825">
                  <a:moveTo>
                    <a:pt x="67310" y="0"/>
                  </a:moveTo>
                  <a:lnTo>
                    <a:pt x="59055" y="380"/>
                  </a:lnTo>
                  <a:lnTo>
                    <a:pt x="50800" y="634"/>
                  </a:lnTo>
                  <a:lnTo>
                    <a:pt x="42799" y="2793"/>
                  </a:lnTo>
                  <a:lnTo>
                    <a:pt x="10287" y="27812"/>
                  </a:lnTo>
                  <a:lnTo>
                    <a:pt x="3639" y="42290"/>
                  </a:lnTo>
                  <a:lnTo>
                    <a:pt x="1143" y="49529"/>
                  </a:lnTo>
                  <a:lnTo>
                    <a:pt x="0" y="57403"/>
                  </a:lnTo>
                  <a:lnTo>
                    <a:pt x="762" y="73913"/>
                  </a:lnTo>
                  <a:lnTo>
                    <a:pt x="2794" y="81914"/>
                  </a:lnTo>
                  <a:lnTo>
                    <a:pt x="7632" y="91904"/>
                  </a:lnTo>
                  <a:lnTo>
                    <a:pt x="72517" y="224929"/>
                  </a:lnTo>
                  <a:lnTo>
                    <a:pt x="66113" y="228425"/>
                  </a:lnTo>
                  <a:lnTo>
                    <a:pt x="39074" y="259179"/>
                  </a:lnTo>
                  <a:lnTo>
                    <a:pt x="32766" y="292265"/>
                  </a:lnTo>
                  <a:lnTo>
                    <a:pt x="33430" y="299204"/>
                  </a:lnTo>
                  <a:lnTo>
                    <a:pt x="51540" y="336594"/>
                  </a:lnTo>
                  <a:lnTo>
                    <a:pt x="257302" y="416394"/>
                  </a:lnTo>
                  <a:lnTo>
                    <a:pt x="259461" y="417766"/>
                  </a:lnTo>
                  <a:lnTo>
                    <a:pt x="263779" y="421703"/>
                  </a:lnTo>
                  <a:lnTo>
                    <a:pt x="265811" y="423925"/>
                  </a:lnTo>
                  <a:lnTo>
                    <a:pt x="267588" y="426402"/>
                  </a:lnTo>
                  <a:lnTo>
                    <a:pt x="269493" y="428891"/>
                  </a:lnTo>
                  <a:lnTo>
                    <a:pt x="271144" y="431444"/>
                  </a:lnTo>
                  <a:lnTo>
                    <a:pt x="272668" y="434073"/>
                  </a:lnTo>
                  <a:lnTo>
                    <a:pt x="274319" y="436689"/>
                  </a:lnTo>
                  <a:lnTo>
                    <a:pt x="275463" y="438962"/>
                  </a:lnTo>
                  <a:lnTo>
                    <a:pt x="276479" y="440880"/>
                  </a:lnTo>
                  <a:lnTo>
                    <a:pt x="307466" y="504482"/>
                  </a:lnTo>
                  <a:lnTo>
                    <a:pt x="404850" y="457022"/>
                  </a:lnTo>
                  <a:lnTo>
                    <a:pt x="323850" y="457022"/>
                  </a:lnTo>
                  <a:lnTo>
                    <a:pt x="303657" y="415582"/>
                  </a:lnTo>
                  <a:lnTo>
                    <a:pt x="277240" y="387591"/>
                  </a:lnTo>
                  <a:lnTo>
                    <a:pt x="87757" y="320522"/>
                  </a:lnTo>
                  <a:lnTo>
                    <a:pt x="83820" y="318198"/>
                  </a:lnTo>
                  <a:lnTo>
                    <a:pt x="67945" y="285737"/>
                  </a:lnTo>
                  <a:lnTo>
                    <a:pt x="68580" y="281279"/>
                  </a:lnTo>
                  <a:lnTo>
                    <a:pt x="95123" y="253733"/>
                  </a:lnTo>
                  <a:lnTo>
                    <a:pt x="101981" y="252996"/>
                  </a:lnTo>
                  <a:lnTo>
                    <a:pt x="125651" y="252996"/>
                  </a:lnTo>
                  <a:lnTo>
                    <a:pt x="38417" y="73913"/>
                  </a:lnTo>
                  <a:lnTo>
                    <a:pt x="36830" y="70738"/>
                  </a:lnTo>
                  <a:lnTo>
                    <a:pt x="35941" y="67309"/>
                  </a:lnTo>
                  <a:lnTo>
                    <a:pt x="35813" y="63753"/>
                  </a:lnTo>
                  <a:lnTo>
                    <a:pt x="35560" y="60197"/>
                  </a:lnTo>
                  <a:lnTo>
                    <a:pt x="36068" y="56768"/>
                  </a:lnTo>
                  <a:lnTo>
                    <a:pt x="37211" y="53593"/>
                  </a:lnTo>
                  <a:lnTo>
                    <a:pt x="38227" y="50418"/>
                  </a:lnTo>
                  <a:lnTo>
                    <a:pt x="64516" y="35559"/>
                  </a:lnTo>
                  <a:lnTo>
                    <a:pt x="118422" y="35559"/>
                  </a:lnTo>
                  <a:lnTo>
                    <a:pt x="114427" y="27431"/>
                  </a:lnTo>
                  <a:lnTo>
                    <a:pt x="109474" y="20954"/>
                  </a:lnTo>
                  <a:lnTo>
                    <a:pt x="96900" y="10159"/>
                  </a:lnTo>
                  <a:lnTo>
                    <a:pt x="90043" y="6222"/>
                  </a:lnTo>
                  <a:lnTo>
                    <a:pt x="75057" y="1142"/>
                  </a:lnTo>
                  <a:lnTo>
                    <a:pt x="67310" y="0"/>
                  </a:lnTo>
                  <a:close/>
                </a:path>
                <a:path w="530859" h="504825">
                  <a:moveTo>
                    <a:pt x="395986" y="120649"/>
                  </a:moveTo>
                  <a:lnTo>
                    <a:pt x="337312" y="120649"/>
                  </a:lnTo>
                  <a:lnTo>
                    <a:pt x="341884" y="121284"/>
                  </a:lnTo>
                  <a:lnTo>
                    <a:pt x="346075" y="122681"/>
                  </a:lnTo>
                  <a:lnTo>
                    <a:pt x="482854" y="379501"/>
                  </a:lnTo>
                  <a:lnTo>
                    <a:pt x="323850" y="457022"/>
                  </a:lnTo>
                  <a:lnTo>
                    <a:pt x="404850" y="457022"/>
                  </a:lnTo>
                  <a:lnTo>
                    <a:pt x="530352" y="395858"/>
                  </a:lnTo>
                  <a:lnTo>
                    <a:pt x="398399" y="125094"/>
                  </a:lnTo>
                  <a:lnTo>
                    <a:pt x="395986" y="120649"/>
                  </a:lnTo>
                  <a:close/>
                </a:path>
                <a:path w="530859" h="504825">
                  <a:moveTo>
                    <a:pt x="125651" y="252996"/>
                  </a:moveTo>
                  <a:lnTo>
                    <a:pt x="101981" y="252996"/>
                  </a:lnTo>
                  <a:lnTo>
                    <a:pt x="105283" y="253060"/>
                  </a:lnTo>
                  <a:lnTo>
                    <a:pt x="111760" y="254088"/>
                  </a:lnTo>
                  <a:lnTo>
                    <a:pt x="115062" y="254952"/>
                  </a:lnTo>
                  <a:lnTo>
                    <a:pt x="118363" y="256158"/>
                  </a:lnTo>
                  <a:lnTo>
                    <a:pt x="125222" y="258546"/>
                  </a:lnTo>
                  <a:lnTo>
                    <a:pt x="128905" y="259676"/>
                  </a:lnTo>
                  <a:lnTo>
                    <a:pt x="125651" y="252996"/>
                  </a:lnTo>
                  <a:close/>
                </a:path>
                <a:path w="530859" h="504825">
                  <a:moveTo>
                    <a:pt x="118422" y="35559"/>
                  </a:moveTo>
                  <a:lnTo>
                    <a:pt x="64516" y="35559"/>
                  </a:lnTo>
                  <a:lnTo>
                    <a:pt x="67818" y="36067"/>
                  </a:lnTo>
                  <a:lnTo>
                    <a:pt x="70993" y="37083"/>
                  </a:lnTo>
                  <a:lnTo>
                    <a:pt x="74295" y="38226"/>
                  </a:lnTo>
                  <a:lnTo>
                    <a:pt x="77216" y="39877"/>
                  </a:lnTo>
                  <a:lnTo>
                    <a:pt x="79883" y="42290"/>
                  </a:lnTo>
                  <a:lnTo>
                    <a:pt x="82550" y="44576"/>
                  </a:lnTo>
                  <a:lnTo>
                    <a:pt x="84709" y="47370"/>
                  </a:lnTo>
                  <a:lnTo>
                    <a:pt x="86233" y="50672"/>
                  </a:lnTo>
                  <a:lnTo>
                    <a:pt x="171577" y="225717"/>
                  </a:lnTo>
                  <a:lnTo>
                    <a:pt x="172720" y="227939"/>
                  </a:lnTo>
                  <a:lnTo>
                    <a:pt x="174371" y="229438"/>
                  </a:lnTo>
                  <a:lnTo>
                    <a:pt x="178943" y="231038"/>
                  </a:lnTo>
                  <a:lnTo>
                    <a:pt x="181229" y="230885"/>
                  </a:lnTo>
                  <a:lnTo>
                    <a:pt x="183515" y="229806"/>
                  </a:lnTo>
                  <a:lnTo>
                    <a:pt x="185674" y="228726"/>
                  </a:lnTo>
                  <a:lnTo>
                    <a:pt x="187198" y="227037"/>
                  </a:lnTo>
                  <a:lnTo>
                    <a:pt x="188722" y="222427"/>
                  </a:lnTo>
                  <a:lnTo>
                    <a:pt x="188595" y="220167"/>
                  </a:lnTo>
                  <a:lnTo>
                    <a:pt x="187579" y="217944"/>
                  </a:lnTo>
                  <a:lnTo>
                    <a:pt x="160400" y="162305"/>
                  </a:lnTo>
                  <a:lnTo>
                    <a:pt x="208153" y="139064"/>
                  </a:lnTo>
                  <a:lnTo>
                    <a:pt x="227812" y="139064"/>
                  </a:lnTo>
                  <a:lnTo>
                    <a:pt x="224028" y="131317"/>
                  </a:lnTo>
                  <a:lnTo>
                    <a:pt x="241853" y="122681"/>
                  </a:lnTo>
                  <a:lnTo>
                    <a:pt x="160909" y="122681"/>
                  </a:lnTo>
                  <a:lnTo>
                    <a:pt x="118422" y="35559"/>
                  </a:lnTo>
                  <a:close/>
                </a:path>
                <a:path w="530859" h="504825">
                  <a:moveTo>
                    <a:pt x="227812" y="139064"/>
                  </a:moveTo>
                  <a:lnTo>
                    <a:pt x="208153" y="139064"/>
                  </a:lnTo>
                  <a:lnTo>
                    <a:pt x="235204" y="194729"/>
                  </a:lnTo>
                  <a:lnTo>
                    <a:pt x="236220" y="196951"/>
                  </a:lnTo>
                  <a:lnTo>
                    <a:pt x="237998" y="198450"/>
                  </a:lnTo>
                  <a:lnTo>
                    <a:pt x="242570" y="200050"/>
                  </a:lnTo>
                  <a:lnTo>
                    <a:pt x="244856" y="199897"/>
                  </a:lnTo>
                  <a:lnTo>
                    <a:pt x="247015" y="198818"/>
                  </a:lnTo>
                  <a:lnTo>
                    <a:pt x="249301" y="197738"/>
                  </a:lnTo>
                  <a:lnTo>
                    <a:pt x="250825" y="196049"/>
                  </a:lnTo>
                  <a:lnTo>
                    <a:pt x="252349" y="191439"/>
                  </a:lnTo>
                  <a:lnTo>
                    <a:pt x="252222" y="189179"/>
                  </a:lnTo>
                  <a:lnTo>
                    <a:pt x="251206" y="186956"/>
                  </a:lnTo>
                  <a:lnTo>
                    <a:pt x="227812" y="139064"/>
                  </a:lnTo>
                  <a:close/>
                </a:path>
                <a:path w="530859" h="504825">
                  <a:moveTo>
                    <a:pt x="395504" y="119760"/>
                  </a:moveTo>
                  <a:lnTo>
                    <a:pt x="258190" y="119760"/>
                  </a:lnTo>
                  <a:lnTo>
                    <a:pt x="262636" y="120268"/>
                  </a:lnTo>
                  <a:lnTo>
                    <a:pt x="271272" y="123316"/>
                  </a:lnTo>
                  <a:lnTo>
                    <a:pt x="306832" y="179577"/>
                  </a:lnTo>
                  <a:lnTo>
                    <a:pt x="307848" y="181863"/>
                  </a:lnTo>
                  <a:lnTo>
                    <a:pt x="309499" y="183311"/>
                  </a:lnTo>
                  <a:lnTo>
                    <a:pt x="311912" y="184111"/>
                  </a:lnTo>
                  <a:lnTo>
                    <a:pt x="314198" y="184899"/>
                  </a:lnTo>
                  <a:lnTo>
                    <a:pt x="316484" y="184759"/>
                  </a:lnTo>
                  <a:lnTo>
                    <a:pt x="320802" y="182600"/>
                  </a:lnTo>
                  <a:lnTo>
                    <a:pt x="322326" y="180847"/>
                  </a:lnTo>
                  <a:lnTo>
                    <a:pt x="323214" y="178561"/>
                  </a:lnTo>
                  <a:lnTo>
                    <a:pt x="323977" y="176275"/>
                  </a:lnTo>
                  <a:lnTo>
                    <a:pt x="323850" y="173989"/>
                  </a:lnTo>
                  <a:lnTo>
                    <a:pt x="322707" y="171830"/>
                  </a:lnTo>
                  <a:lnTo>
                    <a:pt x="303276" y="131952"/>
                  </a:lnTo>
                  <a:lnTo>
                    <a:pt x="323468" y="122046"/>
                  </a:lnTo>
                  <a:lnTo>
                    <a:pt x="328040" y="120903"/>
                  </a:lnTo>
                  <a:lnTo>
                    <a:pt x="337312" y="120649"/>
                  </a:lnTo>
                  <a:lnTo>
                    <a:pt x="395986" y="120649"/>
                  </a:lnTo>
                  <a:lnTo>
                    <a:pt x="395504" y="119760"/>
                  </a:lnTo>
                  <a:close/>
                </a:path>
                <a:path w="530859" h="504825">
                  <a:moveTo>
                    <a:pt x="251215" y="84514"/>
                  </a:moveTo>
                  <a:lnTo>
                    <a:pt x="242109" y="85661"/>
                  </a:lnTo>
                  <a:lnTo>
                    <a:pt x="233170" y="88046"/>
                  </a:lnTo>
                  <a:lnTo>
                    <a:pt x="224409" y="91693"/>
                  </a:lnTo>
                  <a:lnTo>
                    <a:pt x="160909" y="122681"/>
                  </a:lnTo>
                  <a:lnTo>
                    <a:pt x="241853" y="122681"/>
                  </a:lnTo>
                  <a:lnTo>
                    <a:pt x="244475" y="121411"/>
                  </a:lnTo>
                  <a:lnTo>
                    <a:pt x="248919" y="120141"/>
                  </a:lnTo>
                  <a:lnTo>
                    <a:pt x="253618" y="120014"/>
                  </a:lnTo>
                  <a:lnTo>
                    <a:pt x="258190" y="119760"/>
                  </a:lnTo>
                  <a:lnTo>
                    <a:pt x="395504" y="119760"/>
                  </a:lnTo>
                  <a:lnTo>
                    <a:pt x="373091" y="96646"/>
                  </a:lnTo>
                  <a:lnTo>
                    <a:pt x="295148" y="96646"/>
                  </a:lnTo>
                  <a:lnTo>
                    <a:pt x="287051" y="91904"/>
                  </a:lnTo>
                  <a:lnTo>
                    <a:pt x="278574" y="88328"/>
                  </a:lnTo>
                  <a:lnTo>
                    <a:pt x="269716" y="85895"/>
                  </a:lnTo>
                  <a:lnTo>
                    <a:pt x="260477" y="84581"/>
                  </a:lnTo>
                  <a:lnTo>
                    <a:pt x="251215" y="84514"/>
                  </a:lnTo>
                  <a:close/>
                </a:path>
                <a:path w="530859" h="504825">
                  <a:moveTo>
                    <a:pt x="337919" y="85421"/>
                  </a:moveTo>
                  <a:lnTo>
                    <a:pt x="295148" y="96646"/>
                  </a:lnTo>
                  <a:lnTo>
                    <a:pt x="373091" y="96646"/>
                  </a:lnTo>
                  <a:lnTo>
                    <a:pt x="337919" y="85421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32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550164"/>
            <a:ext cx="633031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45" dirty="0">
                <a:solidFill>
                  <a:srgbClr val="434343"/>
                </a:solidFill>
              </a:rPr>
              <a:t>At </a:t>
            </a:r>
            <a:r>
              <a:rPr sz="4800" spc="15" dirty="0">
                <a:solidFill>
                  <a:srgbClr val="434343"/>
                </a:solidFill>
              </a:rPr>
              <a:t>your </a:t>
            </a:r>
            <a:r>
              <a:rPr sz="4800" spc="140" dirty="0"/>
              <a:t>grant</a:t>
            </a:r>
            <a:r>
              <a:rPr sz="4800" spc="-795" dirty="0"/>
              <a:t> </a:t>
            </a:r>
            <a:r>
              <a:rPr sz="4800" spc="85" dirty="0">
                <a:solidFill>
                  <a:srgbClr val="434343"/>
                </a:solidFill>
              </a:rPr>
              <a:t>hearing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16330" y="1407166"/>
            <a:ext cx="6803390" cy="31356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59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8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hearing takes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about 5 </a:t>
            </a:r>
            <a:r>
              <a:rPr sz="1550" spc="-5" dirty="0">
                <a:solidFill>
                  <a:srgbClr val="666666"/>
                </a:solidFill>
                <a:latin typeface="Trebuchet MS"/>
                <a:cs typeface="Trebuchet MS"/>
              </a:rPr>
              <a:t>minutes.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Plan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arrive</a:t>
            </a:r>
            <a:r>
              <a:rPr sz="1550" spc="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early.</a:t>
            </a:r>
            <a:endParaRPr sz="1550" dirty="0">
              <a:latin typeface="Trebuchet MS"/>
              <a:cs typeface="Trebuchet MS"/>
            </a:endParaRPr>
          </a:p>
          <a:p>
            <a:pPr marL="355600" marR="280035" indent="-343535">
              <a:lnSpc>
                <a:spcPct val="102000"/>
              </a:lnSpc>
              <a:spcBef>
                <a:spcPts val="350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officer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we</a:t>
            </a:r>
            <a:r>
              <a:rPr sz="1550" b="1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666666"/>
                </a:solidFill>
                <a:latin typeface="Trebuchet MS"/>
                <a:cs typeface="Trebuchet MS"/>
              </a:rPr>
              <a:t>recommend</a:t>
            </a:r>
            <a:r>
              <a:rPr sz="155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40" dirty="0">
                <a:solidFill>
                  <a:srgbClr val="666666"/>
                </a:solidFill>
                <a:latin typeface="Trebuchet MS"/>
                <a:cs typeface="Trebuchet MS"/>
              </a:rPr>
              <a:t>two!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r>
              <a:rPr sz="1550" spc="-2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55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70" dirty="0">
                <a:solidFill>
                  <a:srgbClr val="666666"/>
                </a:solidFill>
                <a:latin typeface="Trebuchet MS"/>
                <a:cs typeface="Trebuchet MS"/>
              </a:rPr>
              <a:t>RSO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55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present 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application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the committee. </a:t>
            </a:r>
            <a:r>
              <a:rPr sz="1550" spc="155" dirty="0">
                <a:solidFill>
                  <a:srgbClr val="666666"/>
                </a:solidFill>
                <a:latin typeface="Trebuchet MS"/>
                <a:cs typeface="Trebuchet MS"/>
              </a:rPr>
              <a:t>No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powerpoints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please!</a:t>
            </a:r>
            <a:endParaRPr sz="155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142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You'll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this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tv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front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committee.</a:t>
            </a:r>
            <a:endParaRPr sz="120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Explain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why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it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relevant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mission.</a:t>
            </a:r>
            <a:endParaRPr sz="1200" dirty="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65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may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ask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questions.</a:t>
            </a:r>
            <a:endParaRPr sz="1200" dirty="0">
              <a:latin typeface="Trebuchet MS"/>
              <a:cs typeface="Trebuchet MS"/>
            </a:endParaRPr>
          </a:p>
          <a:p>
            <a:pPr marL="355600" marR="351790" indent="-343535">
              <a:lnSpc>
                <a:spcPts val="1880"/>
              </a:lnSpc>
              <a:spcBef>
                <a:spcPts val="660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vote</a:t>
            </a:r>
            <a:r>
              <a:rPr sz="155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90" dirty="0">
                <a:solidFill>
                  <a:srgbClr val="666666"/>
                </a:solidFill>
                <a:latin typeface="Trebuchet MS"/>
                <a:cs typeface="Trebuchet MS"/>
              </a:rPr>
              <a:t>PRELIMINARY</a:t>
            </a:r>
            <a:r>
              <a:rPr sz="155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amount,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are 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excused.</a:t>
            </a:r>
            <a:endParaRPr sz="1550" dirty="0">
              <a:latin typeface="Trebuchet MS"/>
              <a:cs typeface="Trebuchet MS"/>
            </a:endParaRPr>
          </a:p>
          <a:p>
            <a:pPr marL="355600" marR="86360" indent="-343535">
              <a:lnSpc>
                <a:spcPct val="101499"/>
              </a:lnSpc>
              <a:spcBef>
                <a:spcPts val="345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end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semester,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committee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reevaluate the 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budget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determine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final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amounts and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make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cut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across 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board </a:t>
            </a:r>
            <a:r>
              <a:rPr sz="1550" spc="-65" dirty="0">
                <a:solidFill>
                  <a:srgbClr val="666666"/>
                </a:solidFill>
                <a:latin typeface="Trebuchet MS"/>
                <a:cs typeface="Trebuchet MS"/>
              </a:rPr>
              <a:t>if</a:t>
            </a:r>
            <a:r>
              <a:rPr sz="155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necessary.</a:t>
            </a:r>
            <a:endParaRPr sz="155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550" spc="170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an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final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approved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55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amount.</a:t>
            </a:r>
            <a:endParaRPr sz="15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33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664" y="283781"/>
            <a:ext cx="62496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40" dirty="0">
                <a:solidFill>
                  <a:srgbClr val="434343"/>
                </a:solidFill>
              </a:rPr>
              <a:t>After</a:t>
            </a:r>
            <a:r>
              <a:rPr sz="4400" spc="-390" dirty="0">
                <a:solidFill>
                  <a:srgbClr val="434343"/>
                </a:solidFill>
              </a:rPr>
              <a:t> </a:t>
            </a:r>
            <a:r>
              <a:rPr sz="4400" spc="40" dirty="0">
                <a:solidFill>
                  <a:srgbClr val="434343"/>
                </a:solidFill>
              </a:rPr>
              <a:t>you</a:t>
            </a:r>
            <a:r>
              <a:rPr sz="4400" spc="-265" dirty="0">
                <a:solidFill>
                  <a:srgbClr val="434343"/>
                </a:solidFill>
              </a:rPr>
              <a:t> </a:t>
            </a:r>
            <a:r>
              <a:rPr sz="4400" spc="240" dirty="0">
                <a:solidFill>
                  <a:srgbClr val="434343"/>
                </a:solidFill>
              </a:rPr>
              <a:t>get</a:t>
            </a:r>
            <a:r>
              <a:rPr sz="4400" spc="-320" dirty="0">
                <a:solidFill>
                  <a:srgbClr val="434343"/>
                </a:solidFill>
              </a:rPr>
              <a:t> </a:t>
            </a:r>
            <a:r>
              <a:rPr sz="4400" spc="195" dirty="0">
                <a:solidFill>
                  <a:srgbClr val="434343"/>
                </a:solidFill>
              </a:rPr>
              <a:t>the</a:t>
            </a:r>
            <a:r>
              <a:rPr sz="4400" spc="-210" dirty="0">
                <a:solidFill>
                  <a:srgbClr val="434343"/>
                </a:solidFill>
              </a:rPr>
              <a:t> </a:t>
            </a:r>
            <a:r>
              <a:rPr sz="4400" spc="150" dirty="0"/>
              <a:t>grant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16647" y="955992"/>
            <a:ext cx="6830695" cy="377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2039"/>
              </a:lnSpc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end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semester,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an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FINAL</a:t>
            </a:r>
            <a:endParaRPr sz="155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amount,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which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may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include a</a:t>
            </a:r>
            <a:r>
              <a:rPr sz="155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cut.</a:t>
            </a:r>
            <a:endParaRPr sz="1550">
              <a:latin typeface="Trebuchet MS"/>
              <a:cs typeface="Trebuchet MS"/>
            </a:endParaRPr>
          </a:p>
          <a:p>
            <a:pPr marL="355600" marR="82550" indent="-343535">
              <a:lnSpc>
                <a:spcPct val="101800"/>
              </a:lnSpc>
              <a:spcBef>
                <a:spcPts val="405"/>
              </a:spcBef>
              <a:buClr>
                <a:srgbClr val="FFB600"/>
              </a:buClr>
              <a:buSzPct val="116129"/>
              <a:buAutoNum type="arabicPeriod" startAt="2"/>
              <a:tabLst>
                <a:tab pos="355600" algn="l"/>
                <a:tab pos="356235" algn="l"/>
              </a:tabLst>
            </a:pP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can begin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spending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550" spc="90" dirty="0">
                <a:solidFill>
                  <a:srgbClr val="666666"/>
                </a:solidFill>
                <a:latin typeface="Trebuchet MS"/>
                <a:cs typeface="Trebuchet MS"/>
              </a:rPr>
              <a:t>money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first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day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next 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r>
              <a:rPr sz="1550" spc="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Set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meeting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sz="155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55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55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Involvement 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well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advance.</a:t>
            </a:r>
            <a:endParaRPr sz="1550">
              <a:latin typeface="Trebuchet MS"/>
              <a:cs typeface="Trebuchet MS"/>
            </a:endParaRPr>
          </a:p>
          <a:p>
            <a:pPr marL="812800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3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Travel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Meet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weeks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departure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make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arrangements.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endParaRPr sz="1200">
              <a:latin typeface="Trebuchet MS"/>
              <a:cs typeface="Trebuchet MS"/>
            </a:endParaRPr>
          </a:p>
          <a:p>
            <a:pPr marL="812800">
              <a:lnSpc>
                <a:spcPts val="1435"/>
              </a:lnSpc>
              <a:spcBef>
                <a:spcPts val="65"/>
              </a:spcBef>
            </a:pP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office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book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arrangements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directly.</a:t>
            </a:r>
            <a:endParaRPr sz="1200">
              <a:latin typeface="Trebuchet MS"/>
              <a:cs typeface="Trebuchet MS"/>
            </a:endParaRPr>
          </a:p>
          <a:p>
            <a:pPr marL="812800" marR="5080" lvl="1" indent="-343535">
              <a:lnSpc>
                <a:spcPts val="1430"/>
              </a:lnSpc>
              <a:spcBef>
                <a:spcPts val="50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1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Operations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Mandatory</a:t>
            </a:r>
            <a:r>
              <a:rPr sz="1200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contracts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vendors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required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proper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state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purchasing 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procedures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followed.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office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place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orders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marL="812800">
              <a:lnSpc>
                <a:spcPts val="1375"/>
              </a:lnSpc>
            </a:pP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make </a:t>
            </a:r>
            <a:r>
              <a:rPr sz="1200" b="1" spc="3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payments.</a:t>
            </a: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2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Event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Schedule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meeting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Involvement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at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weeks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endParaRPr sz="1200">
              <a:latin typeface="Trebuchet MS"/>
              <a:cs typeface="Trebuchet MS"/>
            </a:endParaRPr>
          </a:p>
          <a:p>
            <a:pPr marL="812800" marR="89535">
              <a:lnSpc>
                <a:spcPts val="1430"/>
              </a:lnSpc>
              <a:spcBef>
                <a:spcPts val="120"/>
              </a:spcBef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date.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Any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person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being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paid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service,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performance,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speak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paid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contract.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Completed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paperwork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contract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turned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into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b="1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30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days</a:t>
            </a:r>
            <a:r>
              <a:rPr sz="1200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prior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endParaRPr sz="1200">
              <a:latin typeface="Trebuchet MS"/>
              <a:cs typeface="Trebuchet MS"/>
            </a:endParaRPr>
          </a:p>
          <a:p>
            <a:pPr marL="222250" marR="191770" indent="-14604" algn="ctr">
              <a:lnSpc>
                <a:spcPct val="103000"/>
              </a:lnSpc>
              <a:spcBef>
                <a:spcPts val="505"/>
              </a:spcBef>
            </a:pPr>
            <a:r>
              <a:rPr sz="1550" b="1" spc="25" dirty="0">
                <a:solidFill>
                  <a:srgbClr val="666666"/>
                </a:solidFill>
                <a:latin typeface="Trebuchet MS"/>
                <a:cs typeface="Trebuchet MS"/>
              </a:rPr>
              <a:t>**NO</a:t>
            </a:r>
            <a:r>
              <a:rPr sz="155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666666"/>
                </a:solidFill>
                <a:latin typeface="Trebuchet MS"/>
                <a:cs typeface="Trebuchet MS"/>
              </a:rPr>
              <a:t>REIMBURSEMENTS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550" b="1" spc="-1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4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55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666666"/>
                </a:solidFill>
                <a:latin typeface="Trebuchet MS"/>
                <a:cs typeface="Trebuchet MS"/>
              </a:rPr>
              <a:t>ACCEPTED.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45" dirty="0">
                <a:solidFill>
                  <a:srgbClr val="666666"/>
                </a:solidFill>
                <a:latin typeface="Trebuchet MS"/>
                <a:cs typeface="Trebuchet MS"/>
              </a:rPr>
              <a:t>DO</a:t>
            </a:r>
            <a:r>
              <a:rPr sz="155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55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5" dirty="0">
                <a:solidFill>
                  <a:srgbClr val="666666"/>
                </a:solidFill>
                <a:latin typeface="Trebuchet MS"/>
                <a:cs typeface="Trebuchet MS"/>
              </a:rPr>
              <a:t>PURCHASE  </a:t>
            </a:r>
            <a:r>
              <a:rPr sz="1550" b="1" spc="110" dirty="0">
                <a:solidFill>
                  <a:srgbClr val="666666"/>
                </a:solidFill>
                <a:latin typeface="Trebuchet MS"/>
                <a:cs typeface="Trebuchet MS"/>
              </a:rPr>
              <a:t>ANYTHING</a:t>
            </a:r>
            <a:r>
              <a:rPr sz="155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666666"/>
                </a:solidFill>
                <a:latin typeface="Trebuchet MS"/>
                <a:cs typeface="Trebuchet MS"/>
              </a:rPr>
              <a:t>YOURSELF.</a:t>
            </a:r>
            <a:r>
              <a:rPr sz="155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55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5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55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25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55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0" dirty="0">
                <a:solidFill>
                  <a:srgbClr val="666666"/>
                </a:solidFill>
                <a:latin typeface="Trebuchet MS"/>
                <a:cs typeface="Trebuchet MS"/>
              </a:rPr>
              <a:t>THROUGH</a:t>
            </a:r>
            <a:r>
              <a:rPr sz="1550" b="1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8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0" dirty="0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sz="1550" b="1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8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550" b="1" spc="1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55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INVOLVEMENT.***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34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57" y="539368"/>
            <a:ext cx="5488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85" dirty="0">
                <a:solidFill>
                  <a:srgbClr val="434343"/>
                </a:solidFill>
              </a:rPr>
              <a:t>A </a:t>
            </a:r>
            <a:r>
              <a:rPr sz="3600" spc="85" dirty="0">
                <a:solidFill>
                  <a:srgbClr val="434343"/>
                </a:solidFill>
              </a:rPr>
              <a:t>note </a:t>
            </a:r>
            <a:r>
              <a:rPr sz="3600" spc="-10" dirty="0">
                <a:solidFill>
                  <a:srgbClr val="434343"/>
                </a:solidFill>
              </a:rPr>
              <a:t>on</a:t>
            </a:r>
            <a:r>
              <a:rPr sz="3600" spc="-400" dirty="0">
                <a:solidFill>
                  <a:srgbClr val="434343"/>
                </a:solidFill>
              </a:rPr>
              <a:t> </a:t>
            </a:r>
            <a:r>
              <a:rPr sz="3600" spc="30" dirty="0"/>
              <a:t>redistributions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36014" y="1402397"/>
            <a:ext cx="6821805" cy="286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2039"/>
              </a:lnSpc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Anything </a:t>
            </a: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justified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original grant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purchased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using</a:t>
            </a:r>
            <a:endParaRPr sz="155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money.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example, </a:t>
            </a:r>
            <a:r>
              <a:rPr sz="1550" spc="-65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have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hotel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quote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endParaRPr sz="1550">
              <a:latin typeface="Trebuchet MS"/>
              <a:cs typeface="Trebuchet MS"/>
            </a:endParaRPr>
          </a:p>
          <a:p>
            <a:pPr marL="355600" marR="5080">
              <a:lnSpc>
                <a:spcPct val="100899"/>
              </a:lnSpc>
              <a:spcBef>
                <a:spcPts val="80"/>
              </a:spcBef>
            </a:pP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decide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want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80" dirty="0">
                <a:solidFill>
                  <a:srgbClr val="666666"/>
                </a:solidFill>
                <a:latin typeface="Trebuchet MS"/>
                <a:cs typeface="Trebuchet MS"/>
              </a:rPr>
              <a:t>use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FULL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travel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 the</a:t>
            </a:r>
            <a:r>
              <a:rPr sz="155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hotel, 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without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3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redistribution.</a:t>
            </a:r>
            <a:endParaRPr sz="1550">
              <a:latin typeface="Trebuchet MS"/>
              <a:cs typeface="Trebuchet MS"/>
            </a:endParaRPr>
          </a:p>
          <a:p>
            <a:pPr marL="355600" indent="-343535">
              <a:lnSpc>
                <a:spcPts val="2145"/>
              </a:lnSpc>
              <a:spcBef>
                <a:spcPts val="445"/>
              </a:spcBef>
              <a:buClr>
                <a:srgbClr val="FFB600"/>
              </a:buClr>
              <a:buSzPct val="116129"/>
              <a:buAutoNum type="arabicPeriod" startAt="2"/>
              <a:tabLst>
                <a:tab pos="355600" algn="l"/>
                <a:tab pos="356235" algn="l"/>
              </a:tabLst>
            </a:pP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really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only need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redistribution</a:t>
            </a:r>
            <a:r>
              <a:rPr sz="1550" spc="-2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90" dirty="0">
                <a:solidFill>
                  <a:srgbClr val="666666"/>
                </a:solidFill>
                <a:latin typeface="Trebuchet MS"/>
                <a:cs typeface="Trebuchet MS"/>
              </a:rPr>
              <a:t>if...</a:t>
            </a:r>
            <a:endParaRPr sz="1550">
              <a:latin typeface="Trebuchet MS"/>
              <a:cs typeface="Trebuchet MS"/>
            </a:endParaRPr>
          </a:p>
          <a:p>
            <a:pPr marL="813435" lvl="1" indent="-343535">
              <a:lnSpc>
                <a:spcPts val="1845"/>
              </a:lnSpc>
              <a:buClr>
                <a:srgbClr val="FFB600"/>
              </a:buClr>
              <a:buSzPct val="116129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purchase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something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justified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55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original</a:t>
            </a:r>
            <a:endParaRPr sz="1550">
              <a:latin typeface="Trebuchet MS"/>
              <a:cs typeface="Trebuchet MS"/>
            </a:endParaRPr>
          </a:p>
          <a:p>
            <a:pPr marL="813435" marR="8255">
              <a:lnSpc>
                <a:spcPct val="105000"/>
              </a:lnSpc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(for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example,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asked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meditation mat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but 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now</a:t>
            </a:r>
            <a:r>
              <a:rPr sz="155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medicine balls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instead)</a:t>
            </a:r>
            <a:endParaRPr sz="1550">
              <a:latin typeface="Trebuchet MS"/>
              <a:cs typeface="Trebuchet MS"/>
            </a:endParaRPr>
          </a:p>
          <a:p>
            <a:pPr marL="813435" marR="60960" lvl="1" indent="-343535">
              <a:lnSpc>
                <a:spcPts val="1950"/>
              </a:lnSpc>
              <a:spcBef>
                <a:spcPts val="10"/>
              </a:spcBef>
              <a:buClr>
                <a:srgbClr val="FFB600"/>
              </a:buClr>
              <a:buSzPct val="116129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There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name</a:t>
            </a:r>
            <a:r>
              <a:rPr sz="1550" spc="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change,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666666"/>
                </a:solidFill>
                <a:latin typeface="Trebuchet MS"/>
                <a:cs typeface="Trebuchet MS"/>
              </a:rPr>
              <a:t>such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deciding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0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55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different 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speaker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conference</a:t>
            </a:r>
            <a:endParaRPr sz="15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FFB600"/>
              </a:buClr>
              <a:buSzPct val="116129"/>
              <a:buAutoNum type="arabicPeriod" startAt="2"/>
              <a:tabLst>
                <a:tab pos="355600" algn="l"/>
                <a:tab pos="356235" algn="l"/>
              </a:tabLst>
            </a:pPr>
            <a:r>
              <a:rPr sz="1550" spc="-60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redistribution, 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fill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form.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35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1625" y="622680"/>
            <a:ext cx="3212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0" dirty="0">
                <a:solidFill>
                  <a:srgbClr val="434343"/>
                </a:solidFill>
                <a:latin typeface="Trebuchet MS"/>
                <a:cs typeface="Trebuchet MS"/>
              </a:rPr>
              <a:t>Automatic</a:t>
            </a:r>
            <a:r>
              <a:rPr sz="3000" spc="-50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30" dirty="0">
                <a:solidFill>
                  <a:srgbClr val="434343"/>
                </a:solidFill>
                <a:latin typeface="Trebuchet MS"/>
                <a:cs typeface="Trebuchet MS"/>
              </a:rPr>
              <a:t>Denials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967" y="1368107"/>
            <a:ext cx="7221220" cy="27962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5300" indent="-457834">
              <a:lnSpc>
                <a:spcPct val="100000"/>
              </a:lnSpc>
              <a:spcBef>
                <a:spcPts val="12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Submitting</a:t>
            </a:r>
            <a:r>
              <a:rPr sz="1400" spc="-1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434343"/>
                </a:solidFill>
                <a:latin typeface="Trebuchet MS"/>
                <a:cs typeface="Trebuchet MS"/>
              </a:rPr>
              <a:t>your</a:t>
            </a:r>
            <a:r>
              <a:rPr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Trebuchet MS"/>
                <a:cs typeface="Trebuchet MS"/>
              </a:rPr>
              <a:t>after</a:t>
            </a:r>
            <a:r>
              <a:rPr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434343"/>
                </a:solidFill>
                <a:latin typeface="Trebuchet MS"/>
                <a:cs typeface="Trebuchet MS"/>
              </a:rPr>
              <a:t>the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434343"/>
                </a:solidFill>
                <a:latin typeface="Trebuchet MS"/>
                <a:cs typeface="Trebuchet MS"/>
              </a:rPr>
              <a:t>deadline</a:t>
            </a:r>
            <a:endParaRPr sz="1400" dirty="0">
              <a:latin typeface="Trebuchet MS"/>
              <a:cs typeface="Trebuchet MS"/>
            </a:endParaRPr>
          </a:p>
          <a:p>
            <a:pPr marL="4953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Failing 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to </a:t>
            </a:r>
            <a:r>
              <a:rPr sz="1400" spc="5" dirty="0">
                <a:solidFill>
                  <a:srgbClr val="434343"/>
                </a:solidFill>
                <a:latin typeface="Trebuchet MS"/>
                <a:cs typeface="Trebuchet MS"/>
              </a:rPr>
              <a:t>attend </a:t>
            </a: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400" spc="-3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training</a:t>
            </a:r>
            <a:endParaRPr sz="1400" dirty="0">
              <a:latin typeface="Trebuchet MS"/>
              <a:cs typeface="Trebuchet MS"/>
            </a:endParaRPr>
          </a:p>
          <a:p>
            <a:pPr marL="4953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sz="1400" spc="35" dirty="0">
                <a:solidFill>
                  <a:srgbClr val="434343"/>
                </a:solidFill>
                <a:latin typeface="Trebuchet MS"/>
                <a:cs typeface="Trebuchet MS"/>
              </a:rPr>
              <a:t>Incomplete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organization</a:t>
            </a:r>
            <a:r>
              <a:rPr sz="14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registration</a:t>
            </a:r>
            <a:r>
              <a:rPr sz="1400" spc="-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Trebuchet MS"/>
                <a:cs typeface="Trebuchet MS"/>
              </a:rPr>
              <a:t>with</a:t>
            </a:r>
            <a:r>
              <a:rPr sz="1400" spc="-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434343"/>
                </a:solidFill>
                <a:latin typeface="Trebuchet MS"/>
                <a:cs typeface="Trebuchet MS"/>
              </a:rPr>
              <a:t>Involvement</a:t>
            </a:r>
            <a:endParaRPr sz="1400" dirty="0">
              <a:latin typeface="Trebuchet MS"/>
              <a:cs typeface="Trebuchet MS"/>
            </a:endParaRPr>
          </a:p>
          <a:p>
            <a:pPr marL="2319020">
              <a:lnSpc>
                <a:spcPts val="3304"/>
              </a:lnSpc>
              <a:spcBef>
                <a:spcPts val="1155"/>
              </a:spcBef>
            </a:pPr>
            <a:r>
              <a:rPr sz="3000" b="1" spc="-65" dirty="0">
                <a:solidFill>
                  <a:srgbClr val="434343"/>
                </a:solidFill>
                <a:latin typeface="Trebuchet MS"/>
                <a:cs typeface="Trebuchet MS"/>
              </a:rPr>
              <a:t>Partial</a:t>
            </a:r>
            <a:r>
              <a:rPr sz="3000" b="1" spc="-3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b="1" spc="30" dirty="0">
                <a:solidFill>
                  <a:srgbClr val="434343"/>
                </a:solidFill>
                <a:latin typeface="Trebuchet MS"/>
                <a:cs typeface="Trebuchet MS"/>
              </a:rPr>
              <a:t>Denials</a:t>
            </a:r>
            <a:endParaRPr sz="3000" dirty="0">
              <a:latin typeface="Trebuchet MS"/>
              <a:cs typeface="Trebuchet MS"/>
            </a:endParaRPr>
          </a:p>
          <a:p>
            <a:pPr marL="420370" lvl="1" indent="-287020">
              <a:lnSpc>
                <a:spcPts val="3135"/>
              </a:lnSpc>
              <a:buSzPct val="214285"/>
              <a:buFont typeface="Arial"/>
              <a:buChar char="●"/>
              <a:tabLst>
                <a:tab pos="421005" algn="l"/>
              </a:tabLst>
            </a:pPr>
            <a:r>
              <a:rPr sz="1400" spc="-20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r>
              <a:rPr sz="1400" spc="-245" dirty="0">
                <a:solidFill>
                  <a:srgbClr val="434343"/>
                </a:solidFill>
                <a:latin typeface="Trebuchet MS"/>
                <a:cs typeface="Trebuchet MS"/>
              </a:rPr>
              <a:t>c</a:t>
            </a:r>
            <a:r>
              <a:rPr sz="4500" spc="-2279" baseline="-30555" dirty="0">
                <a:solidFill>
                  <a:srgbClr val="434343"/>
                </a:solidFill>
                <a:latin typeface="Arial"/>
                <a:cs typeface="Arial"/>
              </a:rPr>
              <a:t>○</a:t>
            </a:r>
            <a:r>
              <a:rPr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sz="1400" spc="105" dirty="0">
                <a:solidFill>
                  <a:srgbClr val="434343"/>
                </a:solidFill>
                <a:latin typeface="Trebuchet MS"/>
                <a:cs typeface="Trebuchet MS"/>
              </a:rPr>
              <a:t>m</a:t>
            </a:r>
            <a:r>
              <a:rPr sz="1400" spc="114" dirty="0">
                <a:solidFill>
                  <a:srgbClr val="434343"/>
                </a:solidFill>
                <a:latin typeface="Trebuchet MS"/>
                <a:cs typeface="Trebuchet MS"/>
              </a:rPr>
              <a:t>p</a:t>
            </a:r>
            <a:r>
              <a:rPr sz="1400" spc="-40" dirty="0">
                <a:solidFill>
                  <a:srgbClr val="434343"/>
                </a:solidFill>
                <a:latin typeface="Trebuchet MS"/>
                <a:cs typeface="Trebuchet MS"/>
              </a:rPr>
              <a:t>l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sz="1400" spc="70" dirty="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434343"/>
                </a:solidFill>
                <a:latin typeface="Trebuchet MS"/>
                <a:cs typeface="Trebuchet MS"/>
              </a:rPr>
              <a:t>r</a:t>
            </a:r>
            <a:r>
              <a:rPr sz="1400" spc="-1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r>
              <a:rPr sz="1400" spc="105" dirty="0">
                <a:solidFill>
                  <a:srgbClr val="434343"/>
                </a:solidFill>
                <a:latin typeface="Trebuchet MS"/>
                <a:cs typeface="Trebuchet MS"/>
              </a:rPr>
              <a:t>s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u</a:t>
            </a:r>
            <a:r>
              <a:rPr sz="1400" spc="-75" dirty="0">
                <a:solidFill>
                  <a:srgbClr val="434343"/>
                </a:solidFill>
                <a:latin typeface="Trebuchet MS"/>
                <a:cs typeface="Trebuchet MS"/>
              </a:rPr>
              <a:t>ff</a:t>
            </a:r>
            <a:r>
              <a:rPr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c</a:t>
            </a:r>
            <a:r>
              <a:rPr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en</a:t>
            </a:r>
            <a:r>
              <a:rPr sz="1400" spc="-8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114" dirty="0">
                <a:solidFill>
                  <a:srgbClr val="434343"/>
                </a:solidFill>
                <a:latin typeface="Trebuchet MS"/>
                <a:cs typeface="Trebuchet MS"/>
              </a:rPr>
              <a:t>d</a:t>
            </a:r>
            <a:r>
              <a:rPr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cu</a:t>
            </a:r>
            <a:r>
              <a:rPr sz="1400" spc="105" dirty="0">
                <a:solidFill>
                  <a:srgbClr val="434343"/>
                </a:solidFill>
                <a:latin typeface="Trebuchet MS"/>
                <a:cs typeface="Trebuchet MS"/>
              </a:rPr>
              <a:t>m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en</a:t>
            </a:r>
            <a:r>
              <a:rPr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sz="1400" spc="65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endParaRPr sz="1400" dirty="0">
              <a:latin typeface="Trebuchet MS"/>
              <a:cs typeface="Trebuchet MS"/>
            </a:endParaRPr>
          </a:p>
          <a:p>
            <a:pPr marL="1049655">
              <a:lnSpc>
                <a:spcPts val="1510"/>
              </a:lnSpc>
            </a:pPr>
            <a:r>
              <a:rPr sz="1400" spc="25" dirty="0">
                <a:solidFill>
                  <a:srgbClr val="434343"/>
                </a:solidFill>
                <a:latin typeface="Trebuchet MS"/>
                <a:cs typeface="Trebuchet MS"/>
              </a:rPr>
              <a:t>All</a:t>
            </a:r>
            <a:r>
              <a:rPr sz="14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34343"/>
                </a:solidFill>
                <a:latin typeface="Trebuchet MS"/>
                <a:cs typeface="Trebuchet MS"/>
              </a:rPr>
              <a:t>justification</a:t>
            </a:r>
            <a:r>
              <a:rPr sz="1400" spc="10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34343"/>
                </a:solidFill>
                <a:latin typeface="Trebuchet MS"/>
                <a:cs typeface="Trebuchet MS"/>
              </a:rPr>
              <a:t>must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34343"/>
                </a:solidFill>
                <a:latin typeface="Trebuchet MS"/>
                <a:cs typeface="Trebuchet MS"/>
              </a:rPr>
              <a:t>be</a:t>
            </a:r>
            <a:r>
              <a:rPr sz="14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34343"/>
                </a:solidFill>
                <a:latin typeface="Trebuchet MS"/>
                <a:cs typeface="Trebuchet MS"/>
              </a:rPr>
              <a:t>NON-EDITABLE,</a:t>
            </a:r>
            <a:r>
              <a:rPr sz="1400" spc="-2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Trebuchet MS"/>
                <a:cs typeface="Trebuchet MS"/>
              </a:rPr>
              <a:t>follow</a:t>
            </a:r>
            <a:r>
              <a:rPr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434343"/>
                </a:solidFill>
                <a:latin typeface="Trebuchet MS"/>
                <a:cs typeface="Trebuchet MS"/>
              </a:rPr>
              <a:t>our</a:t>
            </a:r>
            <a:r>
              <a:rPr sz="1400" spc="-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434343"/>
                </a:solidFill>
                <a:latin typeface="Trebuchet MS"/>
                <a:cs typeface="Trebuchet MS"/>
              </a:rPr>
              <a:t>published</a:t>
            </a:r>
            <a:r>
              <a:rPr sz="1400" spc="-1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policies,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and</a:t>
            </a:r>
            <a:endParaRPr sz="1400" dirty="0">
              <a:latin typeface="Trebuchet MS"/>
              <a:cs typeface="Trebuchet MS"/>
            </a:endParaRPr>
          </a:p>
          <a:p>
            <a:pPr marL="1049655">
              <a:lnSpc>
                <a:spcPct val="100000"/>
              </a:lnSpc>
              <a:spcBef>
                <a:spcPts val="50"/>
              </a:spcBef>
            </a:pP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include</a:t>
            </a:r>
            <a:r>
              <a:rPr sz="14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Trebuchet MS"/>
                <a:cs typeface="Trebuchet MS"/>
              </a:rPr>
              <a:t>all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Trebuchet MS"/>
                <a:cs typeface="Trebuchet MS"/>
              </a:rPr>
              <a:t>items</a:t>
            </a:r>
            <a:r>
              <a:rPr sz="14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434343"/>
                </a:solidFill>
                <a:latin typeface="Trebuchet MS"/>
                <a:cs typeface="Trebuchet MS"/>
              </a:rPr>
              <a:t>needed</a:t>
            </a:r>
            <a:r>
              <a:rPr sz="1400" spc="-11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Trebuchet MS"/>
                <a:cs typeface="Trebuchet MS"/>
              </a:rPr>
              <a:t>for</a:t>
            </a:r>
            <a:r>
              <a:rPr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434343"/>
                </a:solidFill>
                <a:latin typeface="Trebuchet MS"/>
                <a:cs typeface="Trebuchet MS"/>
              </a:rPr>
              <a:t>the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endParaRPr sz="1400" dirty="0">
              <a:latin typeface="Trebuchet MS"/>
              <a:cs typeface="Trebuchet MS"/>
            </a:endParaRPr>
          </a:p>
          <a:p>
            <a:pPr marL="591820" lvl="1" indent="-458470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591820" algn="l"/>
                <a:tab pos="592455" algn="l"/>
              </a:tabLst>
            </a:pPr>
            <a:r>
              <a:rPr sz="1400" spc="35" dirty="0">
                <a:solidFill>
                  <a:srgbClr val="434343"/>
                </a:solidFill>
                <a:latin typeface="Trebuchet MS"/>
                <a:cs typeface="Trebuchet MS"/>
              </a:rPr>
              <a:t>Incomplete </a:t>
            </a: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400" spc="-2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434343"/>
                </a:solidFill>
                <a:latin typeface="Trebuchet MS"/>
                <a:cs typeface="Trebuchet MS"/>
              </a:rPr>
              <a:t>application</a:t>
            </a:r>
            <a:endParaRPr sz="1400" dirty="0">
              <a:latin typeface="Trebuchet MS"/>
              <a:cs typeface="Trebuchet MS"/>
            </a:endParaRPr>
          </a:p>
          <a:p>
            <a:pPr marL="591820" lvl="1" indent="-458470">
              <a:lnSpc>
                <a:spcPct val="1000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591820" algn="l"/>
                <a:tab pos="592455" algn="l"/>
              </a:tabLst>
            </a:pP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Request</a:t>
            </a:r>
            <a:r>
              <a:rPr sz="1400" spc="-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Trebuchet MS"/>
                <a:cs typeface="Trebuchet MS"/>
              </a:rPr>
              <a:t>for</a:t>
            </a:r>
            <a:r>
              <a:rPr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434343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434343"/>
                </a:solidFill>
                <a:latin typeface="Trebuchet MS"/>
                <a:cs typeface="Trebuchet MS"/>
              </a:rPr>
              <a:t>non-fundable</a:t>
            </a:r>
            <a:r>
              <a:rPr sz="14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item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3987165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15" dirty="0">
                <a:solidFill>
                  <a:srgbClr val="434343"/>
                </a:solidFill>
                <a:latin typeface="Arial"/>
                <a:cs typeface="Arial"/>
              </a:rPr>
              <a:t>Justifications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Show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money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going.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20725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30" dirty="0">
                <a:solidFill>
                  <a:srgbClr val="434343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6655434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180" dirty="0">
                <a:solidFill>
                  <a:srgbClr val="434343"/>
                </a:solidFill>
              </a:rPr>
              <a:t>Overall</a:t>
            </a:r>
            <a:r>
              <a:rPr sz="5750" spc="-365" dirty="0">
                <a:solidFill>
                  <a:srgbClr val="434343"/>
                </a:solidFill>
              </a:rPr>
              <a:t> </a:t>
            </a:r>
            <a:r>
              <a:rPr sz="5750" spc="70" dirty="0"/>
              <a:t>Guidelines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01712" y="1957431"/>
            <a:ext cx="5814695" cy="21818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15"/>
              </a:spcBef>
            </a:pP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justifications</a:t>
            </a:r>
            <a:r>
              <a:rPr sz="18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need...</a:t>
            </a:r>
            <a:endParaRPr sz="180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6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04" dirty="0">
                <a:solidFill>
                  <a:srgbClr val="666666"/>
                </a:solidFill>
                <a:latin typeface="Trebuchet MS"/>
                <a:cs typeface="Trebuchet MS"/>
              </a:rPr>
              <a:t>NUMBERS</a:t>
            </a:r>
            <a:r>
              <a:rPr sz="1800" spc="-3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amounts</a:t>
            </a:r>
            <a:endParaRPr sz="1800">
              <a:latin typeface="Trebuchet MS"/>
              <a:cs typeface="Trebuchet MS"/>
            </a:endParaRPr>
          </a:p>
          <a:p>
            <a:pPr marL="469900" indent="-343535">
              <a:lnSpc>
                <a:spcPts val="213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Itemized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lists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what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purchasing</a:t>
            </a:r>
            <a:endParaRPr sz="1800">
              <a:latin typeface="Trebuchet MS"/>
              <a:cs typeface="Trebuchet MS"/>
            </a:endParaRPr>
          </a:p>
          <a:p>
            <a:pPr marL="469900" indent="-343535">
              <a:lnSpc>
                <a:spcPts val="2130"/>
              </a:lnSpc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3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current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(requested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Unable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edit (PDF,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screenshot,</a:t>
            </a:r>
            <a:r>
              <a:rPr sz="1800" spc="-3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etc.)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  <a:spcBef>
                <a:spcPts val="600"/>
              </a:spcBef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key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success:</a:t>
            </a:r>
            <a:r>
              <a:rPr sz="18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non-editable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verifiable</a:t>
            </a:r>
            <a:r>
              <a:rPr sz="1800" b="1" spc="-3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666666"/>
                </a:solidFill>
                <a:latin typeface="Trebuchet MS"/>
                <a:cs typeface="Trebuchet MS"/>
              </a:rPr>
              <a:t>third-party  </a:t>
            </a:r>
            <a:r>
              <a:rPr sz="1800" b="1" spc="-50" dirty="0">
                <a:solidFill>
                  <a:srgbClr val="666666"/>
                </a:solidFill>
                <a:latin typeface="Trebuchet MS"/>
                <a:cs typeface="Trebuchet MS"/>
              </a:rPr>
              <a:t>justification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7868" y="323215"/>
            <a:ext cx="869950" cy="787400"/>
          </a:xfrm>
          <a:custGeom>
            <a:avLst/>
            <a:gdLst/>
            <a:ahLst/>
            <a:cxnLst/>
            <a:rect l="l" t="t" r="r" b="b"/>
            <a:pathLst>
              <a:path w="869950" h="787400">
                <a:moveTo>
                  <a:pt x="717930" y="612139"/>
                </a:moveTo>
                <a:lnTo>
                  <a:pt x="233552" y="612139"/>
                </a:lnTo>
                <a:lnTo>
                  <a:pt x="259333" y="628650"/>
                </a:lnTo>
                <a:lnTo>
                  <a:pt x="316864" y="654050"/>
                </a:lnTo>
                <a:lnTo>
                  <a:pt x="377825" y="673100"/>
                </a:lnTo>
                <a:lnTo>
                  <a:pt x="440181" y="683260"/>
                </a:lnTo>
                <a:lnTo>
                  <a:pt x="470788" y="684529"/>
                </a:lnTo>
                <a:lnTo>
                  <a:pt x="501776" y="777239"/>
                </a:lnTo>
                <a:lnTo>
                  <a:pt x="536701" y="787400"/>
                </a:lnTo>
                <a:lnTo>
                  <a:pt x="571626" y="673100"/>
                </a:lnTo>
                <a:lnTo>
                  <a:pt x="589533" y="671829"/>
                </a:lnTo>
                <a:lnTo>
                  <a:pt x="606678" y="668020"/>
                </a:lnTo>
                <a:lnTo>
                  <a:pt x="622680" y="665479"/>
                </a:lnTo>
                <a:lnTo>
                  <a:pt x="638936" y="660400"/>
                </a:lnTo>
                <a:lnTo>
                  <a:pt x="654430" y="654050"/>
                </a:lnTo>
                <a:lnTo>
                  <a:pt x="668781" y="647700"/>
                </a:lnTo>
                <a:lnTo>
                  <a:pt x="683513" y="638810"/>
                </a:lnTo>
                <a:lnTo>
                  <a:pt x="697483" y="629920"/>
                </a:lnTo>
                <a:lnTo>
                  <a:pt x="717930" y="612139"/>
                </a:lnTo>
                <a:close/>
              </a:path>
              <a:path w="869950" h="787400">
                <a:moveTo>
                  <a:pt x="55372" y="204470"/>
                </a:moveTo>
                <a:lnTo>
                  <a:pt x="50164" y="205739"/>
                </a:lnTo>
                <a:lnTo>
                  <a:pt x="41275" y="209550"/>
                </a:lnTo>
                <a:lnTo>
                  <a:pt x="37718" y="214629"/>
                </a:lnTo>
                <a:lnTo>
                  <a:pt x="34925" y="219710"/>
                </a:lnTo>
                <a:lnTo>
                  <a:pt x="32384" y="223520"/>
                </a:lnTo>
                <a:lnTo>
                  <a:pt x="761" y="326389"/>
                </a:lnTo>
                <a:lnTo>
                  <a:pt x="253" y="332739"/>
                </a:lnTo>
                <a:lnTo>
                  <a:pt x="0" y="336550"/>
                </a:lnTo>
                <a:lnTo>
                  <a:pt x="888" y="342900"/>
                </a:lnTo>
                <a:lnTo>
                  <a:pt x="3301" y="346710"/>
                </a:lnTo>
                <a:lnTo>
                  <a:pt x="5587" y="351789"/>
                </a:lnTo>
                <a:lnTo>
                  <a:pt x="9398" y="354329"/>
                </a:lnTo>
                <a:lnTo>
                  <a:pt x="14477" y="358139"/>
                </a:lnTo>
                <a:lnTo>
                  <a:pt x="62991" y="373379"/>
                </a:lnTo>
                <a:lnTo>
                  <a:pt x="70611" y="417829"/>
                </a:lnTo>
                <a:lnTo>
                  <a:pt x="90170" y="462279"/>
                </a:lnTo>
                <a:lnTo>
                  <a:pt x="118617" y="506729"/>
                </a:lnTo>
                <a:lnTo>
                  <a:pt x="157099" y="547370"/>
                </a:lnTo>
                <a:lnTo>
                  <a:pt x="122047" y="661670"/>
                </a:lnTo>
                <a:lnTo>
                  <a:pt x="153797" y="670560"/>
                </a:lnTo>
                <a:lnTo>
                  <a:pt x="233552" y="612139"/>
                </a:lnTo>
                <a:lnTo>
                  <a:pt x="717930" y="612139"/>
                </a:lnTo>
                <a:lnTo>
                  <a:pt x="720851" y="609600"/>
                </a:lnTo>
                <a:lnTo>
                  <a:pt x="732789" y="599439"/>
                </a:lnTo>
                <a:lnTo>
                  <a:pt x="752982" y="574039"/>
                </a:lnTo>
                <a:lnTo>
                  <a:pt x="761237" y="558800"/>
                </a:lnTo>
                <a:lnTo>
                  <a:pt x="769365" y="544829"/>
                </a:lnTo>
                <a:lnTo>
                  <a:pt x="776477" y="529589"/>
                </a:lnTo>
                <a:lnTo>
                  <a:pt x="833120" y="529589"/>
                </a:lnTo>
                <a:lnTo>
                  <a:pt x="838707" y="527050"/>
                </a:lnTo>
                <a:lnTo>
                  <a:pt x="847598" y="523239"/>
                </a:lnTo>
                <a:lnTo>
                  <a:pt x="855345" y="518160"/>
                </a:lnTo>
                <a:lnTo>
                  <a:pt x="861059" y="510539"/>
                </a:lnTo>
                <a:lnTo>
                  <a:pt x="862939" y="508000"/>
                </a:lnTo>
                <a:lnTo>
                  <a:pt x="796798" y="508000"/>
                </a:lnTo>
                <a:lnTo>
                  <a:pt x="791082" y="505460"/>
                </a:lnTo>
                <a:lnTo>
                  <a:pt x="785876" y="502920"/>
                </a:lnTo>
                <a:lnTo>
                  <a:pt x="792479" y="472439"/>
                </a:lnTo>
                <a:lnTo>
                  <a:pt x="794638" y="457200"/>
                </a:lnTo>
                <a:lnTo>
                  <a:pt x="795781" y="441960"/>
                </a:lnTo>
                <a:lnTo>
                  <a:pt x="795654" y="425450"/>
                </a:lnTo>
                <a:lnTo>
                  <a:pt x="795274" y="411479"/>
                </a:lnTo>
                <a:lnTo>
                  <a:pt x="788034" y="365760"/>
                </a:lnTo>
                <a:lnTo>
                  <a:pt x="778636" y="336550"/>
                </a:lnTo>
                <a:lnTo>
                  <a:pt x="773302" y="321310"/>
                </a:lnTo>
                <a:lnTo>
                  <a:pt x="766572" y="307339"/>
                </a:lnTo>
                <a:lnTo>
                  <a:pt x="760962" y="294639"/>
                </a:lnTo>
                <a:lnTo>
                  <a:pt x="207263" y="294639"/>
                </a:lnTo>
                <a:lnTo>
                  <a:pt x="201167" y="293370"/>
                </a:lnTo>
                <a:lnTo>
                  <a:pt x="194817" y="290829"/>
                </a:lnTo>
                <a:lnTo>
                  <a:pt x="189483" y="287020"/>
                </a:lnTo>
                <a:lnTo>
                  <a:pt x="184911" y="281939"/>
                </a:lnTo>
                <a:lnTo>
                  <a:pt x="181355" y="278129"/>
                </a:lnTo>
                <a:lnTo>
                  <a:pt x="179324" y="271779"/>
                </a:lnTo>
                <a:lnTo>
                  <a:pt x="177673" y="265429"/>
                </a:lnTo>
                <a:lnTo>
                  <a:pt x="178180" y="259079"/>
                </a:lnTo>
                <a:lnTo>
                  <a:pt x="179197" y="252729"/>
                </a:lnTo>
                <a:lnTo>
                  <a:pt x="182372" y="246379"/>
                </a:lnTo>
                <a:lnTo>
                  <a:pt x="185165" y="241300"/>
                </a:lnTo>
                <a:lnTo>
                  <a:pt x="189991" y="237489"/>
                </a:lnTo>
                <a:lnTo>
                  <a:pt x="195072" y="232410"/>
                </a:lnTo>
                <a:lnTo>
                  <a:pt x="200659" y="231139"/>
                </a:lnTo>
                <a:lnTo>
                  <a:pt x="213232" y="229870"/>
                </a:lnTo>
                <a:lnTo>
                  <a:pt x="571373" y="229870"/>
                </a:lnTo>
                <a:lnTo>
                  <a:pt x="567562" y="226060"/>
                </a:lnTo>
                <a:lnTo>
                  <a:pt x="560197" y="218439"/>
                </a:lnTo>
                <a:lnTo>
                  <a:pt x="108076" y="218439"/>
                </a:lnTo>
                <a:lnTo>
                  <a:pt x="66166" y="205739"/>
                </a:lnTo>
                <a:lnTo>
                  <a:pt x="61340" y="205739"/>
                </a:lnTo>
                <a:lnTo>
                  <a:pt x="55372" y="204470"/>
                </a:lnTo>
                <a:close/>
              </a:path>
              <a:path w="869950" h="787400">
                <a:moveTo>
                  <a:pt x="833120" y="529589"/>
                </a:moveTo>
                <a:lnTo>
                  <a:pt x="776477" y="529589"/>
                </a:lnTo>
                <a:lnTo>
                  <a:pt x="795654" y="534670"/>
                </a:lnTo>
                <a:lnTo>
                  <a:pt x="801624" y="535939"/>
                </a:lnTo>
                <a:lnTo>
                  <a:pt x="809116" y="547370"/>
                </a:lnTo>
                <a:lnTo>
                  <a:pt x="817499" y="556260"/>
                </a:lnTo>
                <a:lnTo>
                  <a:pt x="827404" y="565150"/>
                </a:lnTo>
                <a:lnTo>
                  <a:pt x="838453" y="568960"/>
                </a:lnTo>
                <a:lnTo>
                  <a:pt x="845184" y="571500"/>
                </a:lnTo>
                <a:lnTo>
                  <a:pt x="852677" y="571500"/>
                </a:lnTo>
                <a:lnTo>
                  <a:pt x="857884" y="570229"/>
                </a:lnTo>
                <a:lnTo>
                  <a:pt x="861440" y="566420"/>
                </a:lnTo>
                <a:lnTo>
                  <a:pt x="865124" y="562610"/>
                </a:lnTo>
                <a:lnTo>
                  <a:pt x="852297" y="543560"/>
                </a:lnTo>
                <a:lnTo>
                  <a:pt x="846327" y="543560"/>
                </a:lnTo>
                <a:lnTo>
                  <a:pt x="840993" y="539750"/>
                </a:lnTo>
                <a:lnTo>
                  <a:pt x="834898" y="535939"/>
                </a:lnTo>
                <a:lnTo>
                  <a:pt x="830326" y="530860"/>
                </a:lnTo>
                <a:lnTo>
                  <a:pt x="833120" y="529589"/>
                </a:lnTo>
                <a:close/>
              </a:path>
              <a:path w="869950" h="787400">
                <a:moveTo>
                  <a:pt x="847471" y="462279"/>
                </a:moveTo>
                <a:lnTo>
                  <a:pt x="836549" y="462279"/>
                </a:lnTo>
                <a:lnTo>
                  <a:pt x="826134" y="463550"/>
                </a:lnTo>
                <a:lnTo>
                  <a:pt x="798322" y="497839"/>
                </a:lnTo>
                <a:lnTo>
                  <a:pt x="796798" y="508000"/>
                </a:lnTo>
                <a:lnTo>
                  <a:pt x="862939" y="508000"/>
                </a:lnTo>
                <a:lnTo>
                  <a:pt x="865758" y="504189"/>
                </a:lnTo>
                <a:lnTo>
                  <a:pt x="824991" y="504189"/>
                </a:lnTo>
                <a:lnTo>
                  <a:pt x="827912" y="497839"/>
                </a:lnTo>
                <a:lnTo>
                  <a:pt x="831087" y="491489"/>
                </a:lnTo>
                <a:lnTo>
                  <a:pt x="834389" y="488950"/>
                </a:lnTo>
                <a:lnTo>
                  <a:pt x="869260" y="488950"/>
                </a:lnTo>
                <a:lnTo>
                  <a:pt x="869441" y="487679"/>
                </a:lnTo>
                <a:lnTo>
                  <a:pt x="853058" y="464820"/>
                </a:lnTo>
                <a:lnTo>
                  <a:pt x="847471" y="462279"/>
                </a:lnTo>
                <a:close/>
              </a:path>
              <a:path w="869950" h="787400">
                <a:moveTo>
                  <a:pt x="869260" y="488950"/>
                </a:moveTo>
                <a:lnTo>
                  <a:pt x="841755" y="488950"/>
                </a:lnTo>
                <a:lnTo>
                  <a:pt x="841121" y="491489"/>
                </a:lnTo>
                <a:lnTo>
                  <a:pt x="838580" y="495300"/>
                </a:lnTo>
                <a:lnTo>
                  <a:pt x="836802" y="497839"/>
                </a:lnTo>
                <a:lnTo>
                  <a:pt x="833501" y="500379"/>
                </a:lnTo>
                <a:lnTo>
                  <a:pt x="824991" y="504189"/>
                </a:lnTo>
                <a:lnTo>
                  <a:pt x="865758" y="504189"/>
                </a:lnTo>
                <a:lnTo>
                  <a:pt x="868172" y="496570"/>
                </a:lnTo>
                <a:lnTo>
                  <a:pt x="869260" y="488950"/>
                </a:lnTo>
                <a:close/>
              </a:path>
              <a:path w="869950" h="787400">
                <a:moveTo>
                  <a:pt x="615351" y="146050"/>
                </a:moveTo>
                <a:lnTo>
                  <a:pt x="466089" y="146050"/>
                </a:lnTo>
                <a:lnTo>
                  <a:pt x="479171" y="148589"/>
                </a:lnTo>
                <a:lnTo>
                  <a:pt x="490854" y="149860"/>
                </a:lnTo>
                <a:lnTo>
                  <a:pt x="515620" y="157479"/>
                </a:lnTo>
                <a:lnTo>
                  <a:pt x="568832" y="190500"/>
                </a:lnTo>
                <a:lnTo>
                  <a:pt x="577214" y="199389"/>
                </a:lnTo>
                <a:lnTo>
                  <a:pt x="584580" y="207010"/>
                </a:lnTo>
                <a:lnTo>
                  <a:pt x="586993" y="212089"/>
                </a:lnTo>
                <a:lnTo>
                  <a:pt x="587882" y="217170"/>
                </a:lnTo>
                <a:lnTo>
                  <a:pt x="586485" y="220979"/>
                </a:lnTo>
                <a:lnTo>
                  <a:pt x="583564" y="226060"/>
                </a:lnTo>
                <a:lnTo>
                  <a:pt x="579247" y="228600"/>
                </a:lnTo>
                <a:lnTo>
                  <a:pt x="575182" y="229870"/>
                </a:lnTo>
                <a:lnTo>
                  <a:pt x="213232" y="229870"/>
                </a:lnTo>
                <a:lnTo>
                  <a:pt x="220345" y="231139"/>
                </a:lnTo>
                <a:lnTo>
                  <a:pt x="243331" y="264160"/>
                </a:lnTo>
                <a:lnTo>
                  <a:pt x="242442" y="271779"/>
                </a:lnTo>
                <a:lnTo>
                  <a:pt x="214375" y="294639"/>
                </a:lnTo>
                <a:lnTo>
                  <a:pt x="760962" y="294639"/>
                </a:lnTo>
                <a:lnTo>
                  <a:pt x="759840" y="292100"/>
                </a:lnTo>
                <a:lnTo>
                  <a:pt x="751585" y="279400"/>
                </a:lnTo>
                <a:lnTo>
                  <a:pt x="743457" y="265429"/>
                </a:lnTo>
                <a:lnTo>
                  <a:pt x="712342" y="226060"/>
                </a:lnTo>
                <a:lnTo>
                  <a:pt x="676275" y="190500"/>
                </a:lnTo>
                <a:lnTo>
                  <a:pt x="663701" y="179070"/>
                </a:lnTo>
                <a:lnTo>
                  <a:pt x="649604" y="167639"/>
                </a:lnTo>
                <a:lnTo>
                  <a:pt x="635507" y="157479"/>
                </a:lnTo>
                <a:lnTo>
                  <a:pt x="615351" y="146050"/>
                </a:lnTo>
                <a:close/>
              </a:path>
              <a:path w="869950" h="787400">
                <a:moveTo>
                  <a:pt x="345439" y="0"/>
                </a:moveTo>
                <a:lnTo>
                  <a:pt x="338200" y="6350"/>
                </a:lnTo>
                <a:lnTo>
                  <a:pt x="330961" y="13970"/>
                </a:lnTo>
                <a:lnTo>
                  <a:pt x="322325" y="26670"/>
                </a:lnTo>
                <a:lnTo>
                  <a:pt x="313308" y="39370"/>
                </a:lnTo>
                <a:lnTo>
                  <a:pt x="305561" y="57150"/>
                </a:lnTo>
                <a:lnTo>
                  <a:pt x="298957" y="74929"/>
                </a:lnTo>
                <a:lnTo>
                  <a:pt x="295909" y="85089"/>
                </a:lnTo>
                <a:lnTo>
                  <a:pt x="295021" y="95250"/>
                </a:lnTo>
                <a:lnTo>
                  <a:pt x="276225" y="100329"/>
                </a:lnTo>
                <a:lnTo>
                  <a:pt x="202056" y="137160"/>
                </a:lnTo>
                <a:lnTo>
                  <a:pt x="150113" y="173989"/>
                </a:lnTo>
                <a:lnTo>
                  <a:pt x="116331" y="207010"/>
                </a:lnTo>
                <a:lnTo>
                  <a:pt x="108076" y="218439"/>
                </a:lnTo>
                <a:lnTo>
                  <a:pt x="560197" y="218439"/>
                </a:lnTo>
                <a:lnTo>
                  <a:pt x="516381" y="187960"/>
                </a:lnTo>
                <a:lnTo>
                  <a:pt x="403098" y="179070"/>
                </a:lnTo>
                <a:lnTo>
                  <a:pt x="401192" y="176529"/>
                </a:lnTo>
                <a:lnTo>
                  <a:pt x="398017" y="175260"/>
                </a:lnTo>
                <a:lnTo>
                  <a:pt x="396493" y="171450"/>
                </a:lnTo>
                <a:lnTo>
                  <a:pt x="396112" y="168910"/>
                </a:lnTo>
                <a:lnTo>
                  <a:pt x="396621" y="163829"/>
                </a:lnTo>
                <a:lnTo>
                  <a:pt x="441325" y="146050"/>
                </a:lnTo>
                <a:lnTo>
                  <a:pt x="615351" y="146050"/>
                </a:lnTo>
                <a:lnTo>
                  <a:pt x="588136" y="130810"/>
                </a:lnTo>
                <a:lnTo>
                  <a:pt x="536701" y="109220"/>
                </a:lnTo>
                <a:lnTo>
                  <a:pt x="493775" y="96520"/>
                </a:lnTo>
                <a:lnTo>
                  <a:pt x="442340" y="86360"/>
                </a:lnTo>
                <a:lnTo>
                  <a:pt x="416940" y="85089"/>
                </a:lnTo>
                <a:lnTo>
                  <a:pt x="413257" y="72389"/>
                </a:lnTo>
                <a:lnTo>
                  <a:pt x="408812" y="63500"/>
                </a:lnTo>
                <a:lnTo>
                  <a:pt x="403225" y="52070"/>
                </a:lnTo>
                <a:lnTo>
                  <a:pt x="398525" y="44450"/>
                </a:lnTo>
                <a:lnTo>
                  <a:pt x="392429" y="35560"/>
                </a:lnTo>
                <a:lnTo>
                  <a:pt x="386968" y="29210"/>
                </a:lnTo>
                <a:lnTo>
                  <a:pt x="374396" y="17779"/>
                </a:lnTo>
                <a:lnTo>
                  <a:pt x="353822" y="3810"/>
                </a:lnTo>
                <a:lnTo>
                  <a:pt x="345439" y="0"/>
                </a:lnTo>
                <a:close/>
              </a:path>
              <a:path w="869950" h="787400">
                <a:moveTo>
                  <a:pt x="451865" y="172720"/>
                </a:moveTo>
                <a:lnTo>
                  <a:pt x="440562" y="172720"/>
                </a:lnTo>
                <a:lnTo>
                  <a:pt x="418973" y="175260"/>
                </a:lnTo>
                <a:lnTo>
                  <a:pt x="409448" y="177800"/>
                </a:lnTo>
                <a:lnTo>
                  <a:pt x="405637" y="177800"/>
                </a:lnTo>
                <a:lnTo>
                  <a:pt x="403098" y="179070"/>
                </a:lnTo>
                <a:lnTo>
                  <a:pt x="492582" y="179070"/>
                </a:lnTo>
                <a:lnTo>
                  <a:pt x="483997" y="176529"/>
                </a:lnTo>
                <a:lnTo>
                  <a:pt x="473455" y="173989"/>
                </a:lnTo>
                <a:lnTo>
                  <a:pt x="451865" y="17272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38</a:t>
            </a:fld>
            <a:endParaRPr spc="4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282257"/>
            <a:ext cx="661606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5" dirty="0">
                <a:solidFill>
                  <a:srgbClr val="434343"/>
                </a:solidFill>
              </a:rPr>
              <a:t>Quotes:</a:t>
            </a:r>
            <a:r>
              <a:rPr sz="5750" spc="-175" dirty="0">
                <a:solidFill>
                  <a:srgbClr val="434343"/>
                </a:solidFill>
              </a:rPr>
              <a:t> </a:t>
            </a:r>
            <a:r>
              <a:rPr sz="5750" spc="160" dirty="0"/>
              <a:t>Marketing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01712" y="1488445"/>
            <a:ext cx="4930775" cy="1202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509"/>
              </a:spcBef>
            </a:pPr>
            <a:r>
              <a:rPr sz="1550" spc="8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marketing</a:t>
            </a:r>
            <a:r>
              <a:rPr sz="155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95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550" dirty="0">
              <a:latin typeface="Trebuchet MS"/>
              <a:cs typeface="Trebuchet MS"/>
            </a:endParaRPr>
          </a:p>
          <a:p>
            <a:pPr marL="469900" marR="5080" indent="-343535">
              <a:lnSpc>
                <a:spcPct val="104900"/>
              </a:lnSpc>
              <a:spcBef>
                <a:spcPts val="60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(will</a:t>
            </a:r>
            <a:r>
              <a:rPr sz="155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posted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on 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uwm.edu/studentassociation/sac)</a:t>
            </a:r>
            <a:endParaRPr sz="1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550" spc="125" dirty="0">
                <a:solidFill>
                  <a:srgbClr val="666666"/>
                </a:solidFill>
                <a:latin typeface="Trebuchet MS"/>
                <a:cs typeface="Trebuchet MS"/>
              </a:rPr>
              <a:t>DEADLINE</a:t>
            </a:r>
            <a:r>
              <a:rPr sz="1550" spc="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666666"/>
                </a:solidFill>
                <a:latin typeface="Trebuchet MS"/>
                <a:cs typeface="Trebuchet MS"/>
              </a:rPr>
              <a:t>REQUESTS: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550" spc="85" dirty="0">
                <a:solidFill>
                  <a:srgbClr val="666666"/>
                </a:solidFill>
                <a:latin typeface="Trebuchet MS"/>
                <a:cs typeface="Trebuchet MS"/>
              </a:rPr>
              <a:t>October 15th</a:t>
            </a:r>
            <a:r>
              <a:rPr sz="155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550" b="1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666666"/>
                </a:solidFill>
                <a:latin typeface="Trebuchet MS"/>
                <a:cs typeface="Trebuchet MS"/>
              </a:rPr>
              <a:t>noon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39</a:t>
            </a:fld>
            <a:endParaRPr spc="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650493"/>
            <a:ext cx="42506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60" dirty="0">
                <a:solidFill>
                  <a:srgbClr val="434343"/>
                </a:solidFill>
              </a:rPr>
              <a:t>About </a:t>
            </a:r>
            <a:r>
              <a:rPr sz="3950" spc="-150" dirty="0">
                <a:solidFill>
                  <a:srgbClr val="434343"/>
                </a:solidFill>
              </a:rPr>
              <a:t>SAC</a:t>
            </a:r>
            <a:r>
              <a:rPr sz="3950" spc="-425" dirty="0">
                <a:solidFill>
                  <a:srgbClr val="434343"/>
                </a:solidFill>
              </a:rPr>
              <a:t> </a:t>
            </a:r>
            <a:r>
              <a:rPr sz="3950" spc="-25" dirty="0">
                <a:solidFill>
                  <a:srgbClr val="434343"/>
                </a:solidFill>
              </a:rPr>
              <a:t>Funds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116330" y="1417256"/>
            <a:ext cx="6602730" cy="312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b="1" spc="-2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8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never</a:t>
            </a:r>
            <a:r>
              <a:rPr sz="180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666666"/>
                </a:solidFill>
                <a:latin typeface="Trebuchet MS"/>
                <a:cs typeface="Trebuchet MS"/>
              </a:rPr>
              <a:t>has</a:t>
            </a:r>
            <a:r>
              <a:rPr sz="1800" b="1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666666"/>
                </a:solidFill>
                <a:latin typeface="Trebuchet MS"/>
                <a:cs typeface="Trebuchet MS"/>
              </a:rPr>
              <a:t>been</a:t>
            </a:r>
            <a:r>
              <a:rPr sz="18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intended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b="1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666666"/>
                </a:solidFill>
                <a:latin typeface="Trebuchet MS"/>
                <a:cs typeface="Trebuchet MS"/>
              </a:rPr>
              <a:t>SOLE</a:t>
            </a:r>
            <a:r>
              <a:rPr sz="1800" b="1" spc="-2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666666"/>
                </a:solidFill>
                <a:latin typeface="Trebuchet MS"/>
                <a:cs typeface="Trebuchet MS"/>
              </a:rPr>
              <a:t>source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666666"/>
                </a:solidFill>
                <a:latin typeface="Trebuchet MS"/>
                <a:cs typeface="Trebuchet MS"/>
              </a:rPr>
              <a:t>organizations.</a:t>
            </a:r>
            <a:endParaRPr sz="1800">
              <a:latin typeface="Trebuchet MS"/>
              <a:cs typeface="Trebuchet MS"/>
            </a:endParaRPr>
          </a:p>
          <a:p>
            <a:pPr marL="355600" marR="313055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organization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guaranteed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full 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even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voted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hearing.</a:t>
            </a:r>
            <a:endParaRPr sz="1800">
              <a:latin typeface="Trebuchet MS"/>
              <a:cs typeface="Trebuchet MS"/>
            </a:endParaRPr>
          </a:p>
          <a:p>
            <a:pPr marL="355600" marR="189230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group,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even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requesting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grants,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should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continue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pursue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maximize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sponsorships</a:t>
            </a:r>
            <a:r>
              <a:rPr sz="18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other 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fundraising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opportunities.</a:t>
            </a:r>
            <a:endParaRPr sz="1800">
              <a:latin typeface="Trebuchet MS"/>
              <a:cs typeface="Trebuchet MS"/>
            </a:endParaRPr>
          </a:p>
          <a:p>
            <a:pPr marL="355600" marR="64769" indent="-343535">
              <a:lnSpc>
                <a:spcPct val="99100"/>
              </a:lnSpc>
              <a:spcBef>
                <a:spcPts val="260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Involvement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liaison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faculty/staff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advisor 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great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resources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help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securing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additional  funding.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4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569325" cy="4552950"/>
            <a:chOff x="381000" y="228600"/>
            <a:chExt cx="8569325" cy="455295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9350" y="228600"/>
              <a:ext cx="4362450" cy="4552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>
                  <a:moveTo>
                    <a:pt x="742950" y="0"/>
                  </a:moveTo>
                  <a:lnTo>
                    <a:pt x="0" y="0"/>
                  </a:lnTo>
                  <a:lnTo>
                    <a:pt x="0" y="428625"/>
                  </a:lnTo>
                  <a:lnTo>
                    <a:pt x="742950" y="428625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>
                  <a:moveTo>
                    <a:pt x="0" y="428625"/>
                  </a:moveTo>
                  <a:lnTo>
                    <a:pt x="742950" y="428625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>
                  <a:moveTo>
                    <a:pt x="80962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09625" y="209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>
                  <a:moveTo>
                    <a:pt x="0" y="209550"/>
                  </a:moveTo>
                  <a:lnTo>
                    <a:pt x="809625" y="209550"/>
                  </a:lnTo>
                  <a:lnTo>
                    <a:pt x="809625" y="0"/>
                  </a:lnTo>
                  <a:lnTo>
                    <a:pt x="0" y="0"/>
                  </a:lnTo>
                  <a:lnTo>
                    <a:pt x="0" y="2095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8275" y="1421129"/>
            <a:ext cx="926465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"/>
                <a:cs typeface="Arial"/>
              </a:rPr>
              <a:t>Your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name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15" dirty="0">
                <a:latin typeface="Arial"/>
                <a:cs typeface="Arial"/>
              </a:rPr>
              <a:t>Your </a:t>
            </a:r>
            <a:r>
              <a:rPr sz="800" spc="5" dirty="0">
                <a:latin typeface="Arial"/>
                <a:cs typeface="Arial"/>
              </a:rPr>
              <a:t>phone</a:t>
            </a:r>
            <a:r>
              <a:rPr sz="800" spc="-1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number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email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40</a:t>
            </a:fld>
            <a:endParaRPr spc="4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107" y="673989"/>
            <a:ext cx="5471795" cy="14935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4800" spc="5" dirty="0">
                <a:solidFill>
                  <a:srgbClr val="434343"/>
                </a:solidFill>
              </a:rPr>
              <a:t>Quotes:</a:t>
            </a:r>
            <a:r>
              <a:rPr sz="4800" spc="-365" dirty="0">
                <a:solidFill>
                  <a:srgbClr val="434343"/>
                </a:solidFill>
              </a:rPr>
              <a:t> </a:t>
            </a:r>
            <a:r>
              <a:rPr sz="4800" spc="40" dirty="0"/>
              <a:t>University  </a:t>
            </a:r>
            <a:r>
              <a:rPr sz="4800" spc="25" dirty="0"/>
              <a:t>Printing</a:t>
            </a:r>
            <a:r>
              <a:rPr sz="4800" spc="-225" dirty="0"/>
              <a:t> </a:t>
            </a:r>
            <a:r>
              <a:rPr sz="4800" dirty="0"/>
              <a:t>Services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01712" y="2282126"/>
            <a:ext cx="5946775" cy="1550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0" marR="5080">
              <a:lnSpc>
                <a:spcPct val="100899"/>
              </a:lnSpc>
              <a:spcBef>
                <a:spcPts val="80"/>
              </a:spcBef>
            </a:pP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only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relevant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666666"/>
                </a:solidFill>
                <a:latin typeface="Trebuchet MS"/>
                <a:cs typeface="Trebuchet MS"/>
              </a:rPr>
              <a:t>JOURNALS.</a:t>
            </a:r>
            <a:r>
              <a:rPr sz="1800" spc="-2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marketing 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800" dirty="0">
              <a:latin typeface="Trebuchet MS"/>
              <a:cs typeface="Trebuchet MS"/>
            </a:endParaRPr>
          </a:p>
          <a:p>
            <a:pPr marL="298450" indent="-286385">
              <a:lnSpc>
                <a:spcPts val="2130"/>
              </a:lnSpc>
              <a:spcBef>
                <a:spcPts val="625"/>
              </a:spcBef>
              <a:buClr>
                <a:srgbClr val="FFB600"/>
              </a:buClr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8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(will</a:t>
            </a:r>
            <a:r>
              <a:rPr sz="18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posted</a:t>
            </a:r>
            <a:endParaRPr sz="1800" dirty="0">
              <a:latin typeface="Trebuchet MS"/>
              <a:cs typeface="Trebuchet MS"/>
            </a:endParaRPr>
          </a:p>
          <a:p>
            <a:pPr marL="298450">
              <a:lnSpc>
                <a:spcPts val="2130"/>
              </a:lnSpc>
            </a:pP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uwm.edu/studentassociation/sac)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140" dirty="0">
                <a:solidFill>
                  <a:srgbClr val="666666"/>
                </a:solidFill>
                <a:latin typeface="Trebuchet MS"/>
                <a:cs typeface="Trebuchet MS"/>
              </a:rPr>
              <a:t>DEADLINE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666666"/>
                </a:solidFill>
                <a:latin typeface="Trebuchet MS"/>
                <a:cs typeface="Trebuchet MS"/>
              </a:rPr>
              <a:t>REQUESTS:</a:t>
            </a:r>
            <a:r>
              <a:rPr sz="1800" spc="-2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800" b="1" spc="65" dirty="0">
                <a:solidFill>
                  <a:srgbClr val="666666"/>
                </a:solidFill>
                <a:latin typeface="Trebuchet MS"/>
                <a:cs typeface="Trebuchet MS"/>
              </a:rPr>
              <a:t>October 15</a:t>
            </a:r>
            <a:r>
              <a:rPr lang="en-US" sz="1800" b="1" spc="65" baseline="30000" dirty="0">
                <a:solidFill>
                  <a:srgbClr val="666666"/>
                </a:solidFill>
                <a:latin typeface="Trebuchet MS"/>
                <a:cs typeface="Trebuchet MS"/>
              </a:rPr>
              <a:t>th</a:t>
            </a:r>
            <a:r>
              <a:rPr lang="en-US" sz="1800" b="1" spc="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666666"/>
                </a:solidFill>
                <a:latin typeface="Trebuchet MS"/>
                <a:cs typeface="Trebuchet MS"/>
              </a:rPr>
              <a:t>noon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41</a:t>
            </a:fld>
            <a:endParaRPr spc="4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107" y="673989"/>
            <a:ext cx="682244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5" dirty="0">
                <a:solidFill>
                  <a:srgbClr val="434343"/>
                </a:solidFill>
              </a:rPr>
              <a:t>Quotes: </a:t>
            </a:r>
            <a:r>
              <a:rPr sz="4800" spc="55" dirty="0"/>
              <a:t>Event</a:t>
            </a:r>
            <a:r>
              <a:rPr sz="4800" spc="-605" dirty="0"/>
              <a:t> </a:t>
            </a:r>
            <a:r>
              <a:rPr sz="4800" spc="5" dirty="0"/>
              <a:t>Services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46797" y="1687131"/>
            <a:ext cx="6701155" cy="303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services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800" dirty="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Utilize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online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</a:pPr>
            <a:r>
              <a:rPr sz="1800" spc="140" dirty="0">
                <a:solidFill>
                  <a:srgbClr val="666666"/>
                </a:solidFill>
                <a:latin typeface="Trebuchet MS"/>
                <a:cs typeface="Trebuchet MS"/>
              </a:rPr>
              <a:t>DEADLINE</a:t>
            </a:r>
            <a:r>
              <a:rPr sz="1800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r>
              <a:rPr lang="en-US" spc="114" dirty="0">
                <a:solidFill>
                  <a:srgbClr val="666666"/>
                </a:solidFill>
                <a:latin typeface="Trebuchet MS"/>
                <a:cs typeface="Trebuchet MS"/>
              </a:rPr>
              <a:t> October 15</a:t>
            </a:r>
            <a:r>
              <a:rPr lang="en-US" spc="114" baseline="30000" dirty="0">
                <a:solidFill>
                  <a:srgbClr val="666666"/>
                </a:solidFill>
                <a:latin typeface="Trebuchet MS"/>
                <a:cs typeface="Trebuchet MS"/>
              </a:rPr>
              <a:t>th</a:t>
            </a:r>
            <a:r>
              <a:rPr lang="en-US" spc="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666666"/>
                </a:solidFill>
                <a:latin typeface="Trebuchet MS"/>
                <a:cs typeface="Trebuchet MS"/>
              </a:rPr>
              <a:t>noon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TIP:</a:t>
            </a:r>
            <a:r>
              <a:rPr sz="1800" b="1" spc="-2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8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early.</a:t>
            </a:r>
            <a:r>
              <a:rPr sz="18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Late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allow</a:t>
            </a:r>
            <a:r>
              <a:rPr sz="18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edits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may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accepted.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Trebuchet MS"/>
              <a:cs typeface="Trebuchet MS"/>
            </a:endParaRPr>
          </a:p>
          <a:p>
            <a:pPr marL="12700" marR="375920">
              <a:lnSpc>
                <a:spcPct val="100899"/>
              </a:lnSpc>
            </a:pPr>
            <a:r>
              <a:rPr sz="1800" b="1" spc="-60" dirty="0">
                <a:solidFill>
                  <a:srgbClr val="666666"/>
                </a:solidFill>
                <a:latin typeface="Trebuchet MS"/>
                <a:cs typeface="Trebuchet MS"/>
              </a:rPr>
              <a:t>**This</a:t>
            </a:r>
            <a:r>
              <a:rPr sz="1800" b="1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b="1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simply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80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estimate</a:t>
            </a:r>
            <a:r>
              <a:rPr sz="1800" b="1" spc="-3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rebuchet MS"/>
                <a:cs typeface="Trebuchet MS"/>
              </a:rPr>
              <a:t>cost,</a:t>
            </a:r>
            <a:r>
              <a:rPr sz="1800" b="1" spc="-2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25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800" b="1" spc="-3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666666"/>
                </a:solidFill>
                <a:latin typeface="Trebuchet MS"/>
                <a:cs typeface="Trebuchet MS"/>
              </a:rPr>
              <a:t>space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666666"/>
                </a:solidFill>
                <a:latin typeface="Trebuchet MS"/>
                <a:cs typeface="Trebuchet MS"/>
              </a:rPr>
              <a:t>reservation.  </a:t>
            </a:r>
            <a:r>
              <a:rPr sz="1800" b="1" spc="50" dirty="0">
                <a:solidFill>
                  <a:srgbClr val="666666"/>
                </a:solidFill>
                <a:latin typeface="Trebuchet MS"/>
                <a:cs typeface="Trebuchet MS"/>
              </a:rPr>
              <a:t>Please</a:t>
            </a:r>
            <a:r>
              <a:rPr sz="1800" b="1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800" b="1" spc="-2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666666"/>
                </a:solidFill>
                <a:latin typeface="Trebuchet MS"/>
                <a:cs typeface="Trebuchet MS"/>
              </a:rPr>
              <a:t>space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666666"/>
                </a:solidFill>
                <a:latin typeface="Trebuchet MS"/>
                <a:cs typeface="Trebuchet MS"/>
              </a:rPr>
              <a:t>same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666666"/>
                </a:solidFill>
                <a:latin typeface="Trebuchet MS"/>
                <a:cs typeface="Trebuchet MS"/>
              </a:rPr>
              <a:t>time.**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42</a:t>
            </a:fld>
            <a:endParaRPr spc="4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315722"/>
            <a:ext cx="8569325" cy="4456430"/>
            <a:chOff x="381000" y="315722"/>
            <a:chExt cx="8569325" cy="445643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3950" y="1200150"/>
              <a:ext cx="3895725" cy="279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>
                  <a:moveTo>
                    <a:pt x="20002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200025" y="476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>
                  <a:moveTo>
                    <a:pt x="0" y="47625"/>
                  </a:moveTo>
                  <a:lnTo>
                    <a:pt x="200025" y="47625"/>
                  </a:lnTo>
                  <a:lnTo>
                    <a:pt x="200025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53984" y="2726054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9625" y="171450"/>
            <a:ext cx="4019550" cy="4733925"/>
            <a:chOff x="809625" y="171450"/>
            <a:chExt cx="4019550" cy="4733925"/>
          </a:xfrm>
        </p:grpSpPr>
        <p:sp>
          <p:nvSpPr>
            <p:cNvPr id="9" name="object 9"/>
            <p:cNvSpPr/>
            <p:nvPr/>
          </p:nvSpPr>
          <p:spPr>
            <a:xfrm>
              <a:off x="809625" y="171450"/>
              <a:ext cx="4019550" cy="4733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8725" y="1285874"/>
              <a:ext cx="3176905" cy="381000"/>
            </a:xfrm>
            <a:custGeom>
              <a:avLst/>
              <a:gdLst/>
              <a:ahLst/>
              <a:cxnLst/>
              <a:rect l="l" t="t" r="r" b="b"/>
              <a:pathLst>
                <a:path w="3176904" h="381000">
                  <a:moveTo>
                    <a:pt x="93345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33450" y="381000"/>
                  </a:lnTo>
                  <a:lnTo>
                    <a:pt x="933450" y="0"/>
                  </a:lnTo>
                  <a:close/>
                </a:path>
                <a:path w="3176904" h="381000">
                  <a:moveTo>
                    <a:pt x="3176651" y="4826"/>
                  </a:moveTo>
                  <a:lnTo>
                    <a:pt x="2252726" y="4826"/>
                  </a:lnTo>
                  <a:lnTo>
                    <a:pt x="2252726" y="147701"/>
                  </a:lnTo>
                  <a:lnTo>
                    <a:pt x="3176651" y="147701"/>
                  </a:lnTo>
                  <a:lnTo>
                    <a:pt x="3176651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1451" y="1290700"/>
              <a:ext cx="923925" cy="142875"/>
            </a:xfrm>
            <a:custGeom>
              <a:avLst/>
              <a:gdLst/>
              <a:ahLst/>
              <a:cxnLst/>
              <a:rect l="l" t="t" r="r" b="b"/>
              <a:pathLst>
                <a:path w="923925" h="142875">
                  <a:moveTo>
                    <a:pt x="0" y="142875"/>
                  </a:moveTo>
                  <a:lnTo>
                    <a:pt x="923925" y="142875"/>
                  </a:lnTo>
                  <a:lnTo>
                    <a:pt x="923925" y="0"/>
                  </a:lnTo>
                  <a:lnTo>
                    <a:pt x="0" y="0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>
                  <a:moveTo>
                    <a:pt x="723900" y="0"/>
                  </a:moveTo>
                  <a:lnTo>
                    <a:pt x="0" y="0"/>
                  </a:lnTo>
                  <a:lnTo>
                    <a:pt x="0" y="257175"/>
                  </a:lnTo>
                  <a:lnTo>
                    <a:pt x="723900" y="25717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>
                  <a:moveTo>
                    <a:pt x="0" y="257175"/>
                  </a:moveTo>
                  <a:lnTo>
                    <a:pt x="723900" y="25717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>
                  <a:moveTo>
                    <a:pt x="11906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190625" y="5715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>
                  <a:moveTo>
                    <a:pt x="0" y="57150"/>
                  </a:moveTo>
                  <a:lnTo>
                    <a:pt x="1190625" y="5715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>
                  <a:moveTo>
                    <a:pt x="119062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90625" y="7620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>
                  <a:moveTo>
                    <a:pt x="0" y="76200"/>
                  </a:moveTo>
                  <a:lnTo>
                    <a:pt x="1190625" y="7620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74102" y="1264284"/>
            <a:ext cx="52451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name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43</a:t>
            </a:fld>
            <a:endParaRPr spc="40" dirty="0"/>
          </a:p>
        </p:txBody>
      </p:sp>
      <p:sp>
        <p:nvSpPr>
          <p:cNvPr id="19" name="object 19"/>
          <p:cNvSpPr txBox="1"/>
          <p:nvPr/>
        </p:nvSpPr>
        <p:spPr>
          <a:xfrm>
            <a:off x="1074102" y="1388490"/>
            <a:ext cx="931544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"/>
                <a:cs typeface="Arial"/>
              </a:rPr>
              <a:t>Your </a:t>
            </a:r>
            <a:r>
              <a:rPr sz="800" spc="5" dirty="0">
                <a:latin typeface="Arial"/>
                <a:cs typeface="Arial"/>
              </a:rPr>
              <a:t>phone</a:t>
            </a:r>
            <a:r>
              <a:rPr sz="800" spc="-1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number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email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2903" y="1253807"/>
            <a:ext cx="53848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0" dirty="0">
                <a:latin typeface="Arial"/>
                <a:cs typeface="Arial"/>
              </a:rPr>
              <a:t>Your </a:t>
            </a:r>
            <a:r>
              <a:rPr sz="500" spc="5" dirty="0">
                <a:latin typeface="Arial"/>
                <a:cs typeface="Arial"/>
              </a:rPr>
              <a:t>event</a:t>
            </a:r>
            <a:r>
              <a:rPr sz="500" spc="-8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107" y="673989"/>
            <a:ext cx="63188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5" dirty="0">
                <a:solidFill>
                  <a:srgbClr val="434343"/>
                </a:solidFill>
              </a:rPr>
              <a:t>Quotes:</a:t>
            </a:r>
            <a:r>
              <a:rPr sz="4800" spc="-380" dirty="0">
                <a:solidFill>
                  <a:srgbClr val="434343"/>
                </a:solidFill>
              </a:rPr>
              <a:t> </a:t>
            </a:r>
            <a:r>
              <a:rPr sz="4800" spc="40" dirty="0"/>
              <a:t>Honorariums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46797" y="1687131"/>
            <a:ext cx="6238240" cy="175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800" spc="-3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honorarium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800">
              <a:latin typeface="Trebuchet MS"/>
              <a:cs typeface="Trebuchet MS"/>
            </a:endParaRPr>
          </a:p>
          <a:p>
            <a:pPr marL="927735" indent="-344170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Email</a:t>
            </a:r>
            <a:r>
              <a:rPr sz="18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person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hoping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have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speak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(or</a:t>
            </a:r>
            <a:endParaRPr sz="1800">
              <a:latin typeface="Trebuchet MS"/>
              <a:cs typeface="Trebuchet MS"/>
            </a:endParaRPr>
          </a:p>
          <a:p>
            <a:pPr marL="927735">
              <a:lnSpc>
                <a:spcPts val="2135"/>
              </a:lnSpc>
              <a:spcBef>
                <a:spcPts val="20"/>
              </a:spcBef>
            </a:pP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agent)</a:t>
            </a:r>
            <a:endParaRPr sz="1800">
              <a:latin typeface="Trebuchet MS"/>
              <a:cs typeface="Trebuchet MS"/>
            </a:endParaRPr>
          </a:p>
          <a:p>
            <a:pPr marL="927735" indent="-344170">
              <a:lnSpc>
                <a:spcPts val="2135"/>
              </a:lnSpc>
              <a:buClr>
                <a:srgbClr val="FFB600"/>
              </a:buClr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Work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closely</a:t>
            </a:r>
            <a:r>
              <a:rPr sz="18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liaison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Include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666666"/>
                </a:solidFill>
                <a:latin typeface="Trebuchet MS"/>
                <a:cs typeface="Trebuchet MS"/>
              </a:rPr>
              <a:t>PDF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emails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quotes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submission.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44</a:t>
            </a:fld>
            <a:endParaRPr spc="4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0"/>
            <a:ext cx="8569325" cy="5143500"/>
            <a:chOff x="381000" y="0"/>
            <a:chExt cx="8569325" cy="514350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0"/>
              <a:ext cx="2886075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>
                  <a:moveTo>
                    <a:pt x="7143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714375" y="6667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>
                  <a:moveTo>
                    <a:pt x="0" y="66675"/>
                  </a:moveTo>
                  <a:lnTo>
                    <a:pt x="714375" y="66675"/>
                  </a:lnTo>
                  <a:lnTo>
                    <a:pt x="714375" y="0"/>
                  </a:lnTo>
                  <a:lnTo>
                    <a:pt x="0" y="0"/>
                  </a:lnTo>
                  <a:lnTo>
                    <a:pt x="0" y="666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>
                  <a:moveTo>
                    <a:pt x="20002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2000250" y="40005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>
                  <a:moveTo>
                    <a:pt x="0" y="400050"/>
                  </a:moveTo>
                  <a:lnTo>
                    <a:pt x="2000250" y="40005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2621" y="3423551"/>
            <a:ext cx="149606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950" spc="10" dirty="0">
                <a:latin typeface="Arial"/>
                <a:cs typeface="Arial"/>
              </a:rPr>
              <a:t>Agent’s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Agent’s </a:t>
            </a:r>
            <a:r>
              <a:rPr sz="950" spc="15" dirty="0">
                <a:latin typeface="Arial"/>
                <a:cs typeface="Arial"/>
              </a:rPr>
              <a:t>contact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52850" y="1200150"/>
            <a:ext cx="4781550" cy="3105150"/>
            <a:chOff x="3752850" y="1200150"/>
            <a:chExt cx="4781550" cy="3105150"/>
          </a:xfrm>
        </p:grpSpPr>
        <p:sp>
          <p:nvSpPr>
            <p:cNvPr id="11" name="object 11"/>
            <p:cNvSpPr/>
            <p:nvPr/>
          </p:nvSpPr>
          <p:spPr>
            <a:xfrm>
              <a:off x="3752850" y="1200150"/>
              <a:ext cx="4781550" cy="3105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723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723900" y="16192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0" y="161925"/>
                  </a:moveTo>
                  <a:lnTo>
                    <a:pt x="723900" y="16192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>
                  <a:moveTo>
                    <a:pt x="4667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466725" y="57150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>
                  <a:moveTo>
                    <a:pt x="0" y="57150"/>
                  </a:moveTo>
                  <a:lnTo>
                    <a:pt x="466725" y="571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>
                  <a:moveTo>
                    <a:pt x="22860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228600" y="1333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>
                  <a:moveTo>
                    <a:pt x="0" y="133350"/>
                  </a:moveTo>
                  <a:lnTo>
                    <a:pt x="228600" y="13335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>
                  <a:moveTo>
                    <a:pt x="7715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771525" y="95250"/>
                  </a:lnTo>
                  <a:lnTo>
                    <a:pt x="77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>
                  <a:moveTo>
                    <a:pt x="0" y="95250"/>
                  </a:moveTo>
                  <a:lnTo>
                    <a:pt x="771525" y="95250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20515" y="1573529"/>
            <a:ext cx="935355" cy="831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latin typeface="Arial"/>
                <a:cs typeface="Arial"/>
              </a:rPr>
              <a:t>Agent’s</a:t>
            </a:r>
            <a:r>
              <a:rPr sz="950" spc="5" dirty="0">
                <a:latin typeface="Arial"/>
                <a:cs typeface="Arial"/>
              </a:rPr>
              <a:t> name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2700" marR="302260" indent="5080">
              <a:lnSpc>
                <a:spcPct val="145400"/>
              </a:lnSpc>
              <a:spcBef>
                <a:spcPts val="5"/>
              </a:spcBef>
            </a:pPr>
            <a:r>
              <a:rPr sz="950" spc="5" dirty="0">
                <a:latin typeface="Arial"/>
                <a:cs typeface="Arial"/>
              </a:rPr>
              <a:t>Your email  Your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7901" y="2528951"/>
            <a:ext cx="77152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ts val="750"/>
              </a:lnSpc>
            </a:pPr>
            <a:r>
              <a:rPr sz="950" spc="10" dirty="0">
                <a:latin typeface="Arial"/>
                <a:cs typeface="Arial"/>
              </a:rPr>
              <a:t>VIP’s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16426" y="2754376"/>
            <a:ext cx="301625" cy="149225"/>
            <a:chOff x="3916426" y="2754376"/>
            <a:chExt cx="301625" cy="149225"/>
          </a:xfrm>
        </p:grpSpPr>
        <p:sp>
          <p:nvSpPr>
            <p:cNvPr id="23" name="object 23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>
                  <a:moveTo>
                    <a:pt x="276225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276225" y="1238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>
                  <a:moveTo>
                    <a:pt x="0" y="123825"/>
                  </a:moveTo>
                  <a:lnTo>
                    <a:pt x="276225" y="123825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29126" y="2767076"/>
            <a:ext cx="276225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975"/>
              </a:lnSpc>
            </a:pPr>
            <a:r>
              <a:rPr sz="950" spc="35" dirty="0">
                <a:latin typeface="Arial"/>
                <a:cs typeface="Arial"/>
              </a:rPr>
              <a:t>V</a:t>
            </a:r>
            <a:r>
              <a:rPr sz="950" spc="-4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45</a:t>
            </a:fld>
            <a:endParaRPr spc="4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330" y="2035238"/>
            <a:ext cx="638683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40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hotel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quote:</a:t>
            </a:r>
            <a:endParaRPr sz="180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Go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wisconsin.edu/travel</a:t>
            </a:r>
            <a:endParaRPr sz="1800">
              <a:latin typeface="Trebuchet MS"/>
              <a:cs typeface="Trebuchet MS"/>
            </a:endParaRPr>
          </a:p>
          <a:p>
            <a:pPr marL="813435" lvl="1" indent="-343535">
              <a:lnSpc>
                <a:spcPts val="213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140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lodging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diem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calculator</a:t>
            </a:r>
            <a:endParaRPr sz="1800">
              <a:latin typeface="Trebuchet MS"/>
              <a:cs typeface="Trebuchet MS"/>
            </a:endParaRPr>
          </a:p>
          <a:p>
            <a:pPr marL="813435" lvl="1" indent="-343535">
              <a:lnSpc>
                <a:spcPts val="2130"/>
              </a:lnSpc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Enter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desired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location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dates</a:t>
            </a:r>
            <a:endParaRPr sz="180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Submit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rebuchet MS"/>
              <a:cs typeface="Trebuchet MS"/>
            </a:endParaRPr>
          </a:p>
          <a:p>
            <a:pPr marL="662305" algn="ctr">
              <a:lnSpc>
                <a:spcPct val="100000"/>
              </a:lnSpc>
            </a:pP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Important:</a:t>
            </a:r>
            <a:endParaRPr sz="1800">
              <a:latin typeface="Trebuchet MS"/>
              <a:cs typeface="Trebuchet MS"/>
            </a:endParaRPr>
          </a:p>
          <a:p>
            <a:pPr marL="666750" algn="ctr">
              <a:lnSpc>
                <a:spcPts val="2130"/>
              </a:lnSpc>
              <a:spcBef>
                <a:spcPts val="20"/>
              </a:spcBef>
            </a:pP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Only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lodging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amount,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8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cannot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</a:t>
            </a:r>
            <a:endParaRPr sz="1800">
              <a:latin typeface="Trebuchet MS"/>
              <a:cs typeface="Trebuchet MS"/>
            </a:endParaRPr>
          </a:p>
          <a:p>
            <a:pPr marL="671830" algn="ctr">
              <a:lnSpc>
                <a:spcPts val="2130"/>
              </a:lnSpc>
            </a:pP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meals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46</a:t>
            </a:fld>
            <a:endParaRPr spc="4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662" y="776605"/>
            <a:ext cx="44196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5" dirty="0">
                <a:solidFill>
                  <a:srgbClr val="434343"/>
                </a:solidFill>
              </a:rPr>
              <a:t>Quotes:</a:t>
            </a:r>
            <a:r>
              <a:rPr sz="4800" spc="-380" dirty="0">
                <a:solidFill>
                  <a:srgbClr val="434343"/>
                </a:solidFill>
              </a:rPr>
              <a:t> </a:t>
            </a:r>
            <a:r>
              <a:rPr sz="4800" spc="114" dirty="0"/>
              <a:t>Hotels</a:t>
            </a:r>
            <a:endParaRPr sz="4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25" y="847725"/>
            <a:ext cx="8172450" cy="344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47</a:t>
            </a:fld>
            <a:endParaRPr spc="4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1935" y="1130871"/>
            <a:ext cx="357314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35" dirty="0">
                <a:solidFill>
                  <a:srgbClr val="434343"/>
                </a:solidFill>
                <a:latin typeface="Trebuchet MS"/>
                <a:cs typeface="Trebuchet MS"/>
              </a:rPr>
              <a:t>Important</a:t>
            </a:r>
            <a:r>
              <a:rPr sz="3000" spc="-4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25" dirty="0">
                <a:solidFill>
                  <a:srgbClr val="434343"/>
                </a:solidFill>
                <a:latin typeface="Trebuchet MS"/>
                <a:cs typeface="Trebuchet MS"/>
              </a:rPr>
              <a:t>Deadlines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069" y="2126297"/>
            <a:ext cx="7096125" cy="18190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70534" indent="-457834">
              <a:lnSpc>
                <a:spcPct val="100000"/>
              </a:lnSpc>
              <a:spcBef>
                <a:spcPts val="12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allocation</a:t>
            </a:r>
            <a:r>
              <a:rPr sz="14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34343"/>
                </a:solidFill>
                <a:latin typeface="Trebuchet MS"/>
                <a:cs typeface="Trebuchet MS"/>
              </a:rPr>
              <a:t>requests</a:t>
            </a:r>
            <a:r>
              <a:rPr sz="1400" spc="-1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34343"/>
                </a:solidFill>
                <a:latin typeface="Trebuchet MS"/>
                <a:cs typeface="Trebuchet MS"/>
              </a:rPr>
              <a:t>will</a:t>
            </a:r>
            <a:r>
              <a:rPr sz="14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b="1" spc="135" dirty="0">
                <a:solidFill>
                  <a:srgbClr val="434343"/>
                </a:solidFill>
                <a:latin typeface="Trebuchet MS"/>
                <a:cs typeface="Trebuchet MS"/>
              </a:rPr>
              <a:t>OPEN</a:t>
            </a:r>
            <a:r>
              <a:rPr sz="1400" b="1" spc="-1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Trebuchet MS"/>
                <a:cs typeface="Trebuchet MS"/>
              </a:rPr>
              <a:t>Friday,</a:t>
            </a:r>
            <a:r>
              <a:rPr sz="1400" spc="-2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45" dirty="0">
                <a:solidFill>
                  <a:srgbClr val="434343"/>
                </a:solidFill>
                <a:latin typeface="Trebuchet MS"/>
                <a:cs typeface="Trebuchet MS"/>
              </a:rPr>
              <a:t>October 8</a:t>
            </a:r>
            <a:r>
              <a:rPr lang="en-US" sz="1400" spc="45" baseline="30000" dirty="0">
                <a:solidFill>
                  <a:srgbClr val="434343"/>
                </a:solidFill>
                <a:latin typeface="Trebuchet MS"/>
                <a:cs typeface="Trebuchet MS"/>
              </a:rPr>
              <a:t>th</a:t>
            </a:r>
            <a:r>
              <a:rPr lang="en-US" sz="1400" spc="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34343"/>
                </a:solidFill>
                <a:latin typeface="Trebuchet MS"/>
                <a:cs typeface="Trebuchet MS"/>
              </a:rPr>
              <a:t>at</a:t>
            </a:r>
            <a:r>
              <a:rPr sz="1400" spc="-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434343"/>
                </a:solidFill>
                <a:latin typeface="Trebuchet MS"/>
                <a:cs typeface="Trebuchet MS"/>
              </a:rPr>
              <a:t>noon</a:t>
            </a:r>
            <a:endParaRPr sz="1400" dirty="0">
              <a:latin typeface="Trebuchet MS"/>
              <a:cs typeface="Trebuchet MS"/>
            </a:endParaRPr>
          </a:p>
          <a:p>
            <a:pPr marL="470534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400" spc="40" dirty="0">
                <a:solidFill>
                  <a:srgbClr val="434343"/>
                </a:solidFill>
                <a:latin typeface="Trebuchet MS"/>
                <a:cs typeface="Trebuchet MS"/>
              </a:rPr>
              <a:t>Marketing</a:t>
            </a:r>
            <a:r>
              <a:rPr sz="1400" spc="-1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434343"/>
                </a:solidFill>
                <a:latin typeface="Trebuchet MS"/>
                <a:cs typeface="Trebuchet MS"/>
              </a:rPr>
              <a:t>Quote</a:t>
            </a: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Request</a:t>
            </a:r>
            <a:r>
              <a:rPr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434343"/>
                </a:solidFill>
                <a:latin typeface="Trebuchet MS"/>
                <a:cs typeface="Trebuchet MS"/>
              </a:rPr>
              <a:t>due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75" dirty="0">
                <a:solidFill>
                  <a:srgbClr val="434343"/>
                </a:solidFill>
                <a:latin typeface="Trebuchet MS"/>
                <a:cs typeface="Trebuchet MS"/>
              </a:rPr>
              <a:t>October 15</a:t>
            </a:r>
            <a:r>
              <a:rPr lang="en-US" sz="1400" spc="75" baseline="30000" dirty="0">
                <a:solidFill>
                  <a:srgbClr val="434343"/>
                </a:solidFill>
                <a:latin typeface="Trebuchet MS"/>
                <a:cs typeface="Trebuchet MS"/>
              </a:rPr>
              <a:t>th</a:t>
            </a:r>
            <a:r>
              <a:rPr lang="en-US" sz="1400" spc="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34343"/>
                </a:solidFill>
                <a:latin typeface="Trebuchet MS"/>
                <a:cs typeface="Trebuchet MS"/>
              </a:rPr>
              <a:t>by</a:t>
            </a:r>
            <a:r>
              <a:rPr sz="1400" spc="-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434343"/>
                </a:solidFill>
                <a:latin typeface="Trebuchet MS"/>
                <a:cs typeface="Trebuchet MS"/>
              </a:rPr>
              <a:t>noon</a:t>
            </a:r>
            <a:endParaRPr sz="1400" dirty="0">
              <a:latin typeface="Trebuchet MS"/>
              <a:cs typeface="Trebuchet MS"/>
            </a:endParaRPr>
          </a:p>
          <a:p>
            <a:pPr marL="470534" indent="-457834">
              <a:lnSpc>
                <a:spcPct val="100000"/>
              </a:lnSpc>
              <a:spcBef>
                <a:spcPts val="65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400" spc="45" dirty="0">
                <a:solidFill>
                  <a:srgbClr val="434343"/>
                </a:solidFill>
                <a:latin typeface="Trebuchet MS"/>
                <a:cs typeface="Trebuchet MS"/>
              </a:rPr>
              <a:t>Event</a:t>
            </a:r>
            <a:r>
              <a:rPr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Services</a:t>
            </a:r>
            <a:r>
              <a:rPr sz="1400" spc="-1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434343"/>
                </a:solidFill>
                <a:latin typeface="Trebuchet MS"/>
                <a:cs typeface="Trebuchet MS"/>
              </a:rPr>
              <a:t>Quote</a:t>
            </a:r>
            <a:r>
              <a:rPr sz="1400" spc="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434343"/>
                </a:solidFill>
                <a:latin typeface="Trebuchet MS"/>
                <a:cs typeface="Trebuchet MS"/>
              </a:rPr>
              <a:t>Request</a:t>
            </a:r>
            <a:r>
              <a:rPr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434343"/>
                </a:solidFill>
                <a:latin typeface="Trebuchet MS"/>
                <a:cs typeface="Trebuchet MS"/>
              </a:rPr>
              <a:t>due</a:t>
            </a:r>
            <a:r>
              <a:rPr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75" dirty="0">
                <a:solidFill>
                  <a:srgbClr val="434343"/>
                </a:solidFill>
                <a:latin typeface="Trebuchet MS"/>
                <a:cs typeface="Trebuchet MS"/>
              </a:rPr>
              <a:t>October 15</a:t>
            </a:r>
            <a:r>
              <a:rPr lang="en-US" sz="1400" spc="75" baseline="30000" dirty="0">
                <a:solidFill>
                  <a:srgbClr val="434343"/>
                </a:solidFill>
                <a:latin typeface="Trebuchet MS"/>
                <a:cs typeface="Trebuchet MS"/>
              </a:rPr>
              <a:t>th</a:t>
            </a:r>
            <a:r>
              <a:rPr lang="en-US" sz="1400" spc="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34343"/>
                </a:solidFill>
                <a:latin typeface="Trebuchet MS"/>
                <a:cs typeface="Trebuchet MS"/>
              </a:rPr>
              <a:t>by</a:t>
            </a:r>
            <a:r>
              <a:rPr sz="1400" spc="-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434343"/>
                </a:solidFill>
                <a:latin typeface="Trebuchet MS"/>
                <a:cs typeface="Trebuchet MS"/>
              </a:rPr>
              <a:t>noon</a:t>
            </a:r>
            <a:endParaRPr sz="1400" dirty="0">
              <a:latin typeface="Trebuchet MS"/>
              <a:cs typeface="Trebuchet MS"/>
            </a:endParaRPr>
          </a:p>
          <a:p>
            <a:pPr marL="419100" algn="ctr">
              <a:lnSpc>
                <a:spcPct val="100000"/>
              </a:lnSpc>
              <a:spcBef>
                <a:spcPts val="2880"/>
              </a:spcBef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**OVERALL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800" b="1" spc="-2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434343"/>
                </a:solidFill>
                <a:latin typeface="Trebuchet MS"/>
                <a:cs typeface="Trebuchet MS"/>
              </a:rPr>
              <a:t>DEADLINE</a:t>
            </a:r>
            <a:r>
              <a:rPr sz="1800" b="1" spc="-2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434343"/>
                </a:solidFill>
                <a:latin typeface="Trebuchet MS"/>
                <a:cs typeface="Trebuchet MS"/>
              </a:rPr>
              <a:t>IS</a:t>
            </a:r>
            <a:r>
              <a:rPr sz="1800" b="1" spc="-2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Friday, October 29</a:t>
            </a:r>
            <a:r>
              <a:rPr lang="en-US" b="1" spc="10" baseline="30000" dirty="0">
                <a:solidFill>
                  <a:srgbClr val="434343"/>
                </a:solidFill>
                <a:latin typeface="Trebuchet MS"/>
                <a:cs typeface="Trebuchet MS"/>
              </a:rPr>
              <a:t>th</a:t>
            </a:r>
            <a:r>
              <a:rPr lang="en-US"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34343"/>
                </a:solidFill>
                <a:latin typeface="Trebuchet MS"/>
                <a:cs typeface="Trebuchet MS"/>
              </a:rPr>
              <a:t>at</a:t>
            </a:r>
            <a:r>
              <a:rPr sz="1800" b="1" spc="-1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434343"/>
                </a:solidFill>
                <a:latin typeface="Trebuchet MS"/>
                <a:cs typeface="Trebuchet MS"/>
              </a:rPr>
              <a:t>noon**</a:t>
            </a:r>
            <a:endParaRPr sz="1800" dirty="0">
              <a:latin typeface="Trebuchet MS"/>
              <a:cs typeface="Trebuchet MS"/>
            </a:endParaRPr>
          </a:p>
          <a:p>
            <a:pPr marL="431165" algn="ctr">
              <a:lnSpc>
                <a:spcPct val="100000"/>
              </a:lnSpc>
              <a:spcBef>
                <a:spcPts val="545"/>
              </a:spcBef>
            </a:pPr>
            <a:r>
              <a:rPr sz="1800" i="1" spc="35" dirty="0">
                <a:solidFill>
                  <a:srgbClr val="434343"/>
                </a:solidFill>
                <a:latin typeface="Arial"/>
                <a:cs typeface="Arial"/>
              </a:rPr>
              <a:t>No </a:t>
            </a:r>
            <a:r>
              <a:rPr sz="1800" i="1" spc="40" dirty="0">
                <a:solidFill>
                  <a:srgbClr val="434343"/>
                </a:solidFill>
                <a:latin typeface="Arial"/>
                <a:cs typeface="Arial"/>
              </a:rPr>
              <a:t>late </a:t>
            </a:r>
            <a:r>
              <a:rPr sz="1800" i="1" spc="-15" dirty="0">
                <a:solidFill>
                  <a:srgbClr val="434343"/>
                </a:solidFill>
                <a:latin typeface="Arial"/>
                <a:cs typeface="Arial"/>
              </a:rPr>
              <a:t>submissions</a:t>
            </a:r>
            <a:r>
              <a:rPr sz="1800" i="1" spc="-1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434343"/>
                </a:solidFill>
                <a:latin typeface="Arial"/>
                <a:cs typeface="Arial"/>
              </a:rPr>
              <a:t>accepted.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0035" y="523240"/>
            <a:ext cx="350583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20" dirty="0">
                <a:solidFill>
                  <a:srgbClr val="434343"/>
                </a:solidFill>
                <a:latin typeface="Trebuchet MS"/>
                <a:cs typeface="Trebuchet MS"/>
              </a:rPr>
              <a:t>Contact</a:t>
            </a:r>
            <a:r>
              <a:rPr sz="3000" spc="-4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434343"/>
                </a:solidFill>
                <a:latin typeface="Trebuchet MS"/>
                <a:cs typeface="Trebuchet MS"/>
              </a:rPr>
              <a:t>Information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794" y="1752282"/>
            <a:ext cx="6478270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 indent="-420370">
              <a:lnSpc>
                <a:spcPct val="100000"/>
              </a:lnSpc>
              <a:spcBef>
                <a:spcPts val="100"/>
              </a:spcBef>
              <a:buSzPct val="166666"/>
              <a:buFont typeface="Arial"/>
              <a:buChar char="●"/>
              <a:tabLst>
                <a:tab pos="632460" algn="l"/>
                <a:tab pos="633095" algn="l"/>
              </a:tabLst>
            </a:pPr>
            <a:r>
              <a:rPr sz="1800" b="1" spc="2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34343"/>
                </a:solidFill>
                <a:latin typeface="Trebuchet MS"/>
                <a:cs typeface="Trebuchet MS"/>
              </a:rPr>
              <a:t>Appropriations</a:t>
            </a:r>
            <a:r>
              <a:rPr sz="1800" b="1" spc="-2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434343"/>
                </a:solidFill>
                <a:latin typeface="Trebuchet MS"/>
                <a:cs typeface="Trebuchet MS"/>
              </a:rPr>
              <a:t>Committee</a:t>
            </a:r>
            <a:r>
              <a:rPr sz="1800" spc="-2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28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sz="1800" u="sng" spc="7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2"/>
              </a:rPr>
              <a:t>sa-sac@uwm.edu</a:t>
            </a:r>
            <a:endParaRPr sz="1800">
              <a:latin typeface="Trebuchet MS"/>
              <a:cs typeface="Trebuchet MS"/>
            </a:endParaRPr>
          </a:p>
          <a:p>
            <a:pPr marL="718185" lvl="1" indent="-420370">
              <a:lnSpc>
                <a:spcPct val="100000"/>
              </a:lnSpc>
              <a:spcBef>
                <a:spcPts val="620"/>
              </a:spcBef>
              <a:buSzPct val="166666"/>
              <a:buFont typeface="Arial"/>
              <a:buChar char="●"/>
              <a:tabLst>
                <a:tab pos="718185" algn="l"/>
                <a:tab pos="718820" algn="l"/>
              </a:tabLst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Event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34343"/>
                </a:solidFill>
                <a:latin typeface="Trebuchet MS"/>
                <a:cs typeface="Trebuchet MS"/>
              </a:rPr>
              <a:t>Services</a:t>
            </a:r>
            <a:r>
              <a:rPr sz="1800" spc="-20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13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sz="1800" u="sng" spc="3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3"/>
              </a:rPr>
              <a:t>reservat@uwm.edu</a:t>
            </a:r>
            <a:r>
              <a:rPr sz="1800" spc="-180" dirty="0">
                <a:solidFill>
                  <a:srgbClr val="1154CC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800" spc="5" dirty="0">
                <a:solidFill>
                  <a:srgbClr val="434343"/>
                </a:solidFill>
                <a:latin typeface="Trebuchet MS"/>
                <a:cs typeface="Trebuchet MS"/>
              </a:rPr>
              <a:t>or</a:t>
            </a:r>
            <a:r>
              <a:rPr sz="1800" spc="-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34343"/>
                </a:solidFill>
                <a:latin typeface="Trebuchet MS"/>
                <a:cs typeface="Trebuchet MS"/>
              </a:rPr>
              <a:t>414-229-4828</a:t>
            </a:r>
            <a:endParaRPr sz="1800">
              <a:latin typeface="Trebuchet MS"/>
              <a:cs typeface="Trebuchet MS"/>
            </a:endParaRPr>
          </a:p>
          <a:p>
            <a:pPr marL="546735" indent="-419734">
              <a:lnSpc>
                <a:spcPct val="100000"/>
              </a:lnSpc>
              <a:spcBef>
                <a:spcPts val="620"/>
              </a:spcBef>
              <a:buSzPct val="166666"/>
              <a:buFont typeface="Arial"/>
              <a:buChar char="●"/>
              <a:tabLst>
                <a:tab pos="546100" algn="l"/>
                <a:tab pos="546735" algn="l"/>
              </a:tabLst>
            </a:pPr>
            <a:r>
              <a:rPr sz="1800" b="1" spc="35" dirty="0">
                <a:solidFill>
                  <a:srgbClr val="434343"/>
                </a:solidFill>
                <a:latin typeface="Trebuchet MS"/>
                <a:cs typeface="Trebuchet MS"/>
              </a:rPr>
              <a:t>Union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Marketing</a:t>
            </a:r>
            <a:r>
              <a:rPr sz="1800" spc="-3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21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sz="1800" u="sng" spc="6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4"/>
              </a:rPr>
              <a:t>markdesk@uwm.edu</a:t>
            </a:r>
            <a:r>
              <a:rPr sz="1800" spc="-175" dirty="0">
                <a:solidFill>
                  <a:srgbClr val="1154CC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800" spc="5" dirty="0">
                <a:solidFill>
                  <a:srgbClr val="434343"/>
                </a:solidFill>
                <a:latin typeface="Trebuchet MS"/>
                <a:cs typeface="Trebuchet MS"/>
              </a:rPr>
              <a:t>or</a:t>
            </a:r>
            <a:r>
              <a:rPr sz="1800" spc="-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34343"/>
                </a:solidFill>
                <a:latin typeface="Trebuchet MS"/>
                <a:cs typeface="Trebuchet MS"/>
              </a:rPr>
              <a:t>414-229-5538</a:t>
            </a:r>
            <a:endParaRPr sz="18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545"/>
              </a:spcBef>
              <a:buSzPct val="166666"/>
              <a:buFont typeface="Arial"/>
              <a:buChar char="●"/>
              <a:tabLst>
                <a:tab pos="431800" algn="l"/>
                <a:tab pos="432434" algn="l"/>
              </a:tabLst>
            </a:pPr>
            <a:r>
              <a:rPr sz="1800" b="1" spc="2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Involvement</a:t>
            </a:r>
            <a:r>
              <a:rPr sz="1800" spc="-3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120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sz="1800" u="sng" spc="6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5"/>
              </a:rPr>
              <a:t>csidesk@uwm.edu</a:t>
            </a:r>
            <a:r>
              <a:rPr sz="1800" spc="-250" dirty="0">
                <a:solidFill>
                  <a:srgbClr val="1154CC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1800" spc="5" dirty="0">
                <a:solidFill>
                  <a:srgbClr val="434343"/>
                </a:solidFill>
                <a:latin typeface="Trebuchet MS"/>
                <a:cs typeface="Trebuchet MS"/>
              </a:rPr>
              <a:t>or</a:t>
            </a:r>
            <a:r>
              <a:rPr sz="1800" spc="-1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434343"/>
                </a:solidFill>
                <a:latin typeface="Trebuchet MS"/>
                <a:cs typeface="Trebuchet MS"/>
              </a:rPr>
              <a:t>414-229-5780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850">
              <a:latin typeface="Trebuchet MS"/>
              <a:cs typeface="Trebuchet MS"/>
            </a:endParaRPr>
          </a:p>
          <a:p>
            <a:pPr marR="27305" algn="ctr">
              <a:lnSpc>
                <a:spcPct val="100000"/>
              </a:lnSpc>
            </a:pPr>
            <a:r>
              <a:rPr sz="1800" b="1" spc="-40" dirty="0">
                <a:solidFill>
                  <a:srgbClr val="434343"/>
                </a:solidFill>
                <a:latin typeface="Trebuchet MS"/>
                <a:cs typeface="Trebuchet MS"/>
              </a:rPr>
              <a:t>**General</a:t>
            </a:r>
            <a:r>
              <a:rPr sz="1800" b="1" spc="-2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questions?</a:t>
            </a:r>
            <a:r>
              <a:rPr sz="1800" b="1" spc="-2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Email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  <a:hlinkClick r:id="rId6"/>
              </a:rPr>
              <a:t>sa-sac@uwm.edu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</a:rPr>
              <a:t>**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364" y="1951989"/>
            <a:ext cx="1745614" cy="7550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57175">
              <a:lnSpc>
                <a:spcPts val="2860"/>
              </a:lnSpc>
              <a:spcBef>
                <a:spcPts val="215"/>
              </a:spcBef>
            </a:pPr>
            <a:r>
              <a:rPr sz="2400" spc="65" dirty="0">
                <a:solidFill>
                  <a:srgbClr val="666666"/>
                </a:solidFill>
              </a:rPr>
              <a:t>Student  </a:t>
            </a:r>
            <a:r>
              <a:rPr sz="2400" spc="-160" dirty="0">
                <a:solidFill>
                  <a:srgbClr val="666666"/>
                </a:solidFill>
              </a:rPr>
              <a:t>A</a:t>
            </a:r>
            <a:r>
              <a:rPr sz="2400" spc="-90" dirty="0">
                <a:solidFill>
                  <a:srgbClr val="666666"/>
                </a:solidFill>
              </a:rPr>
              <a:t>ss</a:t>
            </a:r>
            <a:r>
              <a:rPr sz="2400" spc="-70" dirty="0">
                <a:solidFill>
                  <a:srgbClr val="666666"/>
                </a:solidFill>
              </a:rPr>
              <a:t>o</a:t>
            </a:r>
            <a:r>
              <a:rPr sz="2400" spc="10" dirty="0">
                <a:solidFill>
                  <a:srgbClr val="666666"/>
                </a:solidFill>
              </a:rPr>
              <a:t>c</a:t>
            </a:r>
            <a:r>
              <a:rPr sz="2400" dirty="0">
                <a:solidFill>
                  <a:srgbClr val="666666"/>
                </a:solidFill>
              </a:rPr>
              <a:t>i</a:t>
            </a:r>
            <a:r>
              <a:rPr sz="2400" spc="80" dirty="0">
                <a:solidFill>
                  <a:srgbClr val="666666"/>
                </a:solidFill>
              </a:rPr>
              <a:t>a</a:t>
            </a:r>
            <a:r>
              <a:rPr sz="2400" spc="165" dirty="0">
                <a:solidFill>
                  <a:srgbClr val="666666"/>
                </a:solidFill>
              </a:rPr>
              <a:t>t</a:t>
            </a:r>
            <a:r>
              <a:rPr sz="2400" dirty="0">
                <a:solidFill>
                  <a:srgbClr val="666666"/>
                </a:solidFill>
              </a:rPr>
              <a:t>i</a:t>
            </a:r>
            <a:r>
              <a:rPr sz="2400" spc="30" dirty="0">
                <a:solidFill>
                  <a:srgbClr val="666666"/>
                </a:solidFill>
              </a:rPr>
              <a:t>o</a:t>
            </a:r>
            <a:r>
              <a:rPr sz="2400" spc="5" dirty="0">
                <a:solidFill>
                  <a:srgbClr val="666666"/>
                </a:solidFill>
              </a:rPr>
              <a:t>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5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504" y="961453"/>
            <a:ext cx="1110615" cy="762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5080" algn="ctr">
              <a:lnSpc>
                <a:spcPct val="100899"/>
              </a:lnSpc>
              <a:spcBef>
                <a:spcPts val="90"/>
              </a:spcBef>
            </a:pPr>
            <a:r>
              <a:rPr sz="1200" b="1" spc="25" dirty="0">
                <a:solidFill>
                  <a:srgbClr val="666666"/>
                </a:solidFill>
                <a:latin typeface="Arial"/>
                <a:cs typeface="Arial"/>
              </a:rPr>
              <a:t>Student  </a:t>
            </a:r>
            <a:r>
              <a:rPr sz="1200" b="1" spc="-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pp</a:t>
            </a:r>
            <a:r>
              <a:rPr sz="1200" b="1" spc="-2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op</a:t>
            </a:r>
            <a:r>
              <a:rPr sz="1200" b="1" spc="-2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b="1" spc="4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200" b="1" spc="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200" b="1" spc="-4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200" b="1" spc="30" dirty="0">
                <a:solidFill>
                  <a:srgbClr val="666666"/>
                </a:solidFill>
                <a:latin typeface="Arial"/>
                <a:cs typeface="Arial"/>
              </a:rPr>
              <a:t>Committee  </a:t>
            </a:r>
            <a:r>
              <a:rPr sz="1200" b="1" spc="-35" dirty="0">
                <a:solidFill>
                  <a:srgbClr val="666666"/>
                </a:solidFill>
                <a:latin typeface="Arial"/>
                <a:cs typeface="Arial"/>
              </a:rPr>
              <a:t>(SAC)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2950" y="2564066"/>
            <a:ext cx="2197100" cy="8794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91160">
              <a:lnSpc>
                <a:spcPct val="102499"/>
              </a:lnSpc>
              <a:spcBef>
                <a:spcPts val="50"/>
              </a:spcBef>
            </a:pPr>
            <a:r>
              <a:rPr sz="2750" b="1" spc="85" dirty="0">
                <a:solidFill>
                  <a:srgbClr val="666666"/>
                </a:solidFill>
                <a:latin typeface="Arial"/>
                <a:cs typeface="Arial"/>
              </a:rPr>
              <a:t>Student  </a:t>
            </a:r>
            <a:r>
              <a:rPr sz="2750" b="1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2750" b="1" spc="7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vo</a:t>
            </a:r>
            <a:r>
              <a:rPr sz="2750" b="1" spc="13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2750" b="1" spc="114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750" b="1" spc="175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2750" b="1" spc="114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750" b="1" spc="20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2195" y="523240"/>
            <a:ext cx="195580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30" dirty="0">
                <a:solidFill>
                  <a:srgbClr val="434343"/>
                </a:solidFill>
                <a:latin typeface="Trebuchet MS"/>
                <a:cs typeface="Trebuchet MS"/>
              </a:rPr>
              <a:t>Next</a:t>
            </a:r>
            <a:r>
              <a:rPr sz="3000" spc="-459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434343"/>
                </a:solidFill>
                <a:latin typeface="Trebuchet MS"/>
                <a:cs typeface="Trebuchet MS"/>
              </a:rPr>
              <a:t>Steps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1654" y="1510347"/>
            <a:ext cx="5562600" cy="165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6545" indent="-419734">
              <a:lnSpc>
                <a:spcPct val="100000"/>
              </a:lnSpc>
              <a:spcBef>
                <a:spcPts val="100"/>
              </a:spcBef>
              <a:buSzPct val="166666"/>
              <a:buFont typeface="Arial"/>
              <a:buChar char="●"/>
              <a:tabLst>
                <a:tab pos="1566545" algn="l"/>
                <a:tab pos="1567180" algn="l"/>
              </a:tabLst>
            </a:pPr>
            <a:r>
              <a:rPr sz="1800" b="1" spc="60" dirty="0">
                <a:solidFill>
                  <a:srgbClr val="434343"/>
                </a:solidFill>
                <a:latin typeface="Trebuchet MS"/>
                <a:cs typeface="Trebuchet MS"/>
              </a:rPr>
              <a:t>Keep</a:t>
            </a:r>
            <a:r>
              <a:rPr sz="1800" b="1" spc="-2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434343"/>
                </a:solidFill>
                <a:latin typeface="Trebuchet MS"/>
                <a:cs typeface="Trebuchet MS"/>
              </a:rPr>
              <a:t>an</a:t>
            </a:r>
            <a:r>
              <a:rPr sz="1800" b="1" spc="-1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434343"/>
                </a:solidFill>
                <a:latin typeface="Trebuchet MS"/>
                <a:cs typeface="Trebuchet MS"/>
              </a:rPr>
              <a:t>eye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434343"/>
                </a:solidFill>
                <a:latin typeface="Trebuchet MS"/>
                <a:cs typeface="Trebuchet MS"/>
              </a:rPr>
              <a:t>on</a:t>
            </a:r>
            <a:r>
              <a:rPr sz="1800" b="1" spc="-1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your</a:t>
            </a:r>
            <a:r>
              <a:rPr sz="1800" b="1" spc="-2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434343"/>
                </a:solidFill>
                <a:latin typeface="Trebuchet MS"/>
                <a:cs typeface="Trebuchet MS"/>
              </a:rPr>
              <a:t>email.</a:t>
            </a:r>
            <a:endParaRPr sz="1800">
              <a:latin typeface="Trebuchet MS"/>
              <a:cs typeface="Trebuchet MS"/>
            </a:endParaRPr>
          </a:p>
          <a:p>
            <a:pPr marL="1585595" indent="-419734">
              <a:lnSpc>
                <a:spcPct val="100000"/>
              </a:lnSpc>
              <a:spcBef>
                <a:spcPts val="620"/>
              </a:spcBef>
              <a:buSzPct val="166666"/>
              <a:buFont typeface="Arial"/>
              <a:buChar char="●"/>
              <a:tabLst>
                <a:tab pos="1585595" algn="l"/>
                <a:tab pos="1586230" algn="l"/>
              </a:tabLst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Create</a:t>
            </a:r>
            <a:r>
              <a:rPr sz="1800" b="1" spc="-25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434343"/>
                </a:solidFill>
                <a:latin typeface="Trebuchet MS"/>
                <a:cs typeface="Trebuchet MS"/>
              </a:rPr>
              <a:t>those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434343"/>
                </a:solidFill>
                <a:latin typeface="Trebuchet MS"/>
                <a:cs typeface="Trebuchet MS"/>
              </a:rPr>
              <a:t>sub-budgets.</a:t>
            </a:r>
            <a:endParaRPr sz="1800">
              <a:latin typeface="Trebuchet MS"/>
              <a:cs typeface="Trebuchet MS"/>
            </a:endParaRPr>
          </a:p>
          <a:p>
            <a:pPr marL="537210" indent="-419734">
              <a:lnSpc>
                <a:spcPct val="100000"/>
              </a:lnSpc>
              <a:spcBef>
                <a:spcPts val="545"/>
              </a:spcBef>
              <a:buSzPct val="166666"/>
              <a:buFont typeface="Arial"/>
              <a:buChar char="●"/>
              <a:tabLst>
                <a:tab pos="536575" algn="l"/>
                <a:tab pos="537210" algn="l"/>
              </a:tabLst>
            </a:pPr>
            <a:r>
              <a:rPr sz="1800" b="1" spc="60" dirty="0">
                <a:solidFill>
                  <a:srgbClr val="434343"/>
                </a:solidFill>
                <a:latin typeface="Trebuchet MS"/>
                <a:cs typeface="Trebuchet MS"/>
              </a:rPr>
              <a:t>Begin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collecting</a:t>
            </a:r>
            <a:r>
              <a:rPr sz="1800" b="1" spc="-30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434343"/>
                </a:solidFill>
                <a:latin typeface="Trebuchet MS"/>
                <a:cs typeface="Trebuchet MS"/>
              </a:rPr>
              <a:t>quotes</a:t>
            </a:r>
            <a:r>
              <a:rPr sz="1800" b="1" spc="-3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434343"/>
                </a:solidFill>
                <a:latin typeface="Trebuchet MS"/>
                <a:cs typeface="Trebuchet MS"/>
              </a:rPr>
              <a:t>and</a:t>
            </a:r>
            <a:r>
              <a:rPr sz="1800" b="1" spc="-2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434343"/>
                </a:solidFill>
                <a:latin typeface="Trebuchet MS"/>
                <a:cs typeface="Trebuchet MS"/>
              </a:rPr>
              <a:t>justifications</a:t>
            </a:r>
            <a:r>
              <a:rPr sz="1800" b="1" spc="3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34343"/>
                </a:solidFill>
                <a:latin typeface="Trebuchet MS"/>
                <a:cs typeface="Trebuchet MS"/>
              </a:rPr>
              <a:t>from</a:t>
            </a:r>
            <a:endParaRPr sz="1800">
              <a:latin typeface="Trebuchet MS"/>
              <a:cs typeface="Trebuchet MS"/>
            </a:endParaRPr>
          </a:p>
          <a:p>
            <a:pPr marL="408305" algn="ctr">
              <a:lnSpc>
                <a:spcPct val="100000"/>
              </a:lnSpc>
              <a:spcBef>
                <a:spcPts val="20"/>
              </a:spcBef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Marketing</a:t>
            </a:r>
            <a:r>
              <a:rPr sz="1800" b="1" spc="-2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434343"/>
                </a:solidFill>
                <a:latin typeface="Trebuchet MS"/>
                <a:cs typeface="Trebuchet MS"/>
              </a:rPr>
              <a:t>&amp;</a:t>
            </a:r>
            <a:r>
              <a:rPr sz="1800" b="1" spc="-1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Event</a:t>
            </a:r>
            <a:r>
              <a:rPr sz="1800" b="1" spc="-25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434343"/>
                </a:solidFill>
                <a:latin typeface="Trebuchet MS"/>
                <a:cs typeface="Trebuchet MS"/>
              </a:rPr>
              <a:t>Services.</a:t>
            </a:r>
            <a:endParaRPr sz="1800">
              <a:latin typeface="Trebuchet MS"/>
              <a:cs typeface="Trebuchet MS"/>
            </a:endParaRPr>
          </a:p>
          <a:p>
            <a:pPr marL="432434" indent="-419734">
              <a:lnSpc>
                <a:spcPct val="100000"/>
              </a:lnSpc>
              <a:spcBef>
                <a:spcPts val="620"/>
              </a:spcBef>
              <a:buSzPct val="166666"/>
              <a:buFont typeface="Arial"/>
              <a:buChar char="●"/>
              <a:tabLst>
                <a:tab pos="431800" algn="l"/>
                <a:tab pos="432434" algn="l"/>
              </a:tabLst>
            </a:pP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</a:rPr>
              <a:t>Visit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uwm.edu/studentassociation/sac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regularly.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5885" y="3829050"/>
            <a:ext cx="4874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**General</a:t>
            </a:r>
            <a:r>
              <a:rPr sz="1800" b="1" spc="-3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434343"/>
                </a:solidFill>
                <a:latin typeface="Trebuchet MS"/>
                <a:cs typeface="Trebuchet MS"/>
              </a:rPr>
              <a:t>questions?</a:t>
            </a:r>
            <a:r>
              <a:rPr sz="1800" b="1" spc="-2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Email</a:t>
            </a:r>
            <a:r>
              <a:rPr sz="1800" b="1" spc="-2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  <a:hlinkClick r:id="rId2"/>
              </a:rPr>
              <a:t>sa-sac@uwm.edu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</a:rPr>
              <a:t>**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8493" y="4763770"/>
            <a:ext cx="1905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50" dirty="0">
                <a:solidFill>
                  <a:srgbClr val="FFB600"/>
                </a:solidFill>
                <a:latin typeface="Arial"/>
                <a:cs typeface="Arial"/>
              </a:rPr>
              <a:t>51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65" dirty="0"/>
              <a:t>T</a:t>
            </a:r>
            <a:r>
              <a:rPr spc="-10" dirty="0"/>
              <a:t>h</a:t>
            </a:r>
            <a:r>
              <a:rPr spc="150" dirty="0"/>
              <a:t>a</a:t>
            </a:r>
            <a:r>
              <a:rPr spc="125" dirty="0"/>
              <a:t>n</a:t>
            </a:r>
            <a:r>
              <a:rPr spc="-135" dirty="0"/>
              <a:t>ks!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92" y="2822762"/>
            <a:ext cx="3213735" cy="111823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3600" b="1" spc="90" dirty="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sz="3600" b="1" spc="-4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3600" b="1" spc="15" dirty="0">
                <a:solidFill>
                  <a:srgbClr val="666666"/>
                </a:solidFill>
                <a:latin typeface="Trebuchet MS"/>
                <a:cs typeface="Trebuchet MS"/>
              </a:rPr>
              <a:t>questions?</a:t>
            </a:r>
            <a:endParaRPr sz="3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800" spc="105" dirty="0">
                <a:solidFill>
                  <a:srgbClr val="666666"/>
                </a:solidFill>
                <a:latin typeface="Trebuchet MS"/>
                <a:cs typeface="Trebuchet MS"/>
              </a:rPr>
              <a:t>us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spc="-3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800" spc="-3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sa-sac@uwm.edu!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58150" y="323850"/>
            <a:ext cx="790575" cy="733425"/>
          </a:xfrm>
          <a:custGeom>
            <a:avLst/>
            <a:gdLst/>
            <a:ahLst/>
            <a:cxnLst/>
            <a:rect l="l" t="t" r="r" b="b"/>
            <a:pathLst>
              <a:path w="790575" h="733425">
                <a:moveTo>
                  <a:pt x="415544" y="0"/>
                </a:moveTo>
                <a:lnTo>
                  <a:pt x="375030" y="0"/>
                </a:lnTo>
                <a:lnTo>
                  <a:pt x="354838" y="1270"/>
                </a:lnTo>
                <a:lnTo>
                  <a:pt x="315595" y="6096"/>
                </a:lnTo>
                <a:lnTo>
                  <a:pt x="277368" y="14604"/>
                </a:lnTo>
                <a:lnTo>
                  <a:pt x="223900" y="32765"/>
                </a:lnTo>
                <a:lnTo>
                  <a:pt x="207136" y="41275"/>
                </a:lnTo>
                <a:lnTo>
                  <a:pt x="190500" y="48513"/>
                </a:lnTo>
                <a:lnTo>
                  <a:pt x="144145" y="77724"/>
                </a:lnTo>
                <a:lnTo>
                  <a:pt x="102361" y="111760"/>
                </a:lnTo>
                <a:lnTo>
                  <a:pt x="57150" y="163957"/>
                </a:lnTo>
                <a:lnTo>
                  <a:pt x="30988" y="208914"/>
                </a:lnTo>
                <a:lnTo>
                  <a:pt x="11938" y="256286"/>
                </a:lnTo>
                <a:lnTo>
                  <a:pt x="0" y="324230"/>
                </a:lnTo>
                <a:lnTo>
                  <a:pt x="0" y="360679"/>
                </a:lnTo>
                <a:lnTo>
                  <a:pt x="14350" y="433450"/>
                </a:lnTo>
                <a:lnTo>
                  <a:pt x="35686" y="484504"/>
                </a:lnTo>
                <a:lnTo>
                  <a:pt x="65531" y="530605"/>
                </a:lnTo>
                <a:lnTo>
                  <a:pt x="76200" y="545211"/>
                </a:lnTo>
                <a:lnTo>
                  <a:pt x="102361" y="571880"/>
                </a:lnTo>
                <a:lnTo>
                  <a:pt x="116713" y="585215"/>
                </a:lnTo>
                <a:lnTo>
                  <a:pt x="130936" y="597408"/>
                </a:lnTo>
                <a:lnTo>
                  <a:pt x="121539" y="615696"/>
                </a:lnTo>
                <a:lnTo>
                  <a:pt x="98805" y="653288"/>
                </a:lnTo>
                <a:lnTo>
                  <a:pt x="66675" y="689737"/>
                </a:lnTo>
                <a:lnTo>
                  <a:pt x="25019" y="720089"/>
                </a:lnTo>
                <a:lnTo>
                  <a:pt x="13080" y="724915"/>
                </a:lnTo>
                <a:lnTo>
                  <a:pt x="0" y="731012"/>
                </a:lnTo>
                <a:lnTo>
                  <a:pt x="5969" y="731012"/>
                </a:lnTo>
                <a:lnTo>
                  <a:pt x="23875" y="733425"/>
                </a:lnTo>
                <a:lnTo>
                  <a:pt x="66675" y="733425"/>
                </a:lnTo>
                <a:lnTo>
                  <a:pt x="121539" y="724915"/>
                </a:lnTo>
                <a:lnTo>
                  <a:pt x="161925" y="711580"/>
                </a:lnTo>
                <a:lnTo>
                  <a:pt x="203580" y="689737"/>
                </a:lnTo>
                <a:lnTo>
                  <a:pt x="242950" y="658113"/>
                </a:lnTo>
                <a:lnTo>
                  <a:pt x="278638" y="670305"/>
                </a:lnTo>
                <a:lnTo>
                  <a:pt x="335788" y="681227"/>
                </a:lnTo>
                <a:lnTo>
                  <a:pt x="354838" y="683640"/>
                </a:lnTo>
                <a:lnTo>
                  <a:pt x="375030" y="684911"/>
                </a:lnTo>
                <a:lnTo>
                  <a:pt x="415544" y="684911"/>
                </a:lnTo>
                <a:lnTo>
                  <a:pt x="456056" y="681227"/>
                </a:lnTo>
                <a:lnTo>
                  <a:pt x="494156" y="673862"/>
                </a:lnTo>
                <a:lnTo>
                  <a:pt x="548894" y="658113"/>
                </a:lnTo>
                <a:lnTo>
                  <a:pt x="616711" y="626617"/>
                </a:lnTo>
                <a:lnTo>
                  <a:pt x="660780" y="596264"/>
                </a:lnTo>
                <a:lnTo>
                  <a:pt x="675004" y="584073"/>
                </a:lnTo>
                <a:lnTo>
                  <a:pt x="688213" y="573151"/>
                </a:lnTo>
                <a:lnTo>
                  <a:pt x="700024" y="559815"/>
                </a:lnTo>
                <a:lnTo>
                  <a:pt x="711961" y="547624"/>
                </a:lnTo>
                <a:lnTo>
                  <a:pt x="722629" y="534288"/>
                </a:lnTo>
                <a:lnTo>
                  <a:pt x="759586" y="475996"/>
                </a:lnTo>
                <a:lnTo>
                  <a:pt x="778636" y="427354"/>
                </a:lnTo>
                <a:lnTo>
                  <a:pt x="790575" y="359410"/>
                </a:lnTo>
                <a:lnTo>
                  <a:pt x="790575" y="324230"/>
                </a:lnTo>
                <a:lnTo>
                  <a:pt x="778636" y="256286"/>
                </a:lnTo>
                <a:lnTo>
                  <a:pt x="759586" y="208914"/>
                </a:lnTo>
                <a:lnTo>
                  <a:pt x="733425" y="163957"/>
                </a:lnTo>
                <a:lnTo>
                  <a:pt x="700024" y="123951"/>
                </a:lnTo>
                <a:lnTo>
                  <a:pt x="646429" y="77724"/>
                </a:lnTo>
                <a:lnTo>
                  <a:pt x="600075" y="48513"/>
                </a:lnTo>
                <a:lnTo>
                  <a:pt x="583438" y="41275"/>
                </a:lnTo>
                <a:lnTo>
                  <a:pt x="566674" y="32765"/>
                </a:lnTo>
                <a:lnTo>
                  <a:pt x="513206" y="14604"/>
                </a:lnTo>
                <a:lnTo>
                  <a:pt x="494156" y="9778"/>
                </a:lnTo>
                <a:lnTo>
                  <a:pt x="474979" y="6096"/>
                </a:lnTo>
                <a:lnTo>
                  <a:pt x="435736" y="1270"/>
                </a:lnTo>
                <a:lnTo>
                  <a:pt x="415544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95020"/>
            <a:ext cx="8382000" cy="447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492" y="554355"/>
            <a:ext cx="3816985" cy="2773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000" spc="-275" dirty="0"/>
              <a:t>SAC</a:t>
            </a:r>
            <a:r>
              <a:rPr sz="6000" spc="-400" dirty="0"/>
              <a:t> </a:t>
            </a:r>
            <a:r>
              <a:rPr sz="6000" spc="60" dirty="0"/>
              <a:t>funds  </a:t>
            </a:r>
            <a:r>
              <a:rPr sz="6000" spc="180" dirty="0"/>
              <a:t>are </a:t>
            </a:r>
            <a:r>
              <a:rPr sz="6000" spc="195" dirty="0"/>
              <a:t>state  </a:t>
            </a:r>
            <a:r>
              <a:rPr sz="6000" spc="50" dirty="0"/>
              <a:t>money.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6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92" y="3563683"/>
            <a:ext cx="4692650" cy="1120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means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there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lot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policies, 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rules,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procedures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800" spc="-3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666666"/>
                </a:solidFill>
                <a:latin typeface="Trebuchet MS"/>
                <a:cs typeface="Trebuchet MS"/>
              </a:rPr>
              <a:t>(&amp; 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RSOs!)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have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follow throughout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process.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579691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30" dirty="0">
                <a:solidFill>
                  <a:srgbClr val="434343"/>
                </a:solidFill>
              </a:rPr>
              <a:t>Guiding</a:t>
            </a:r>
            <a:r>
              <a:rPr sz="5750" spc="-170" dirty="0">
                <a:solidFill>
                  <a:srgbClr val="434343"/>
                </a:solidFill>
              </a:rPr>
              <a:t> </a:t>
            </a:r>
            <a:r>
              <a:rPr sz="5750" spc="70" dirty="0"/>
              <a:t>policies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29969" y="2189543"/>
            <a:ext cx="2078355" cy="20961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Federal</a:t>
            </a:r>
            <a:endParaRPr sz="1400">
              <a:latin typeface="Trebuchet MS"/>
              <a:cs typeface="Trebuchet MS"/>
            </a:endParaRPr>
          </a:p>
          <a:p>
            <a:pPr marL="12700" marR="151130">
              <a:lnSpc>
                <a:spcPct val="101299"/>
              </a:lnSpc>
              <a:spcBef>
                <a:spcPts val="550"/>
              </a:spcBef>
            </a:pP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Viewpoint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Neutrality</a:t>
            </a:r>
            <a:r>
              <a:rPr sz="1400" spc="-3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determined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4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Board</a:t>
            </a:r>
            <a:r>
              <a:rPr sz="14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Regents,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University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Wisconsin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</a:t>
            </a:r>
            <a:r>
              <a:rPr sz="1400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v.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39"/>
              </a:lnSpc>
            </a:pP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Southworth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shapes</a:t>
            </a:r>
            <a:r>
              <a:rPr sz="1400" spc="-2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what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information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4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30"/>
              </a:spcBef>
            </a:pP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cannot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400" spc="50" dirty="0">
                <a:solidFill>
                  <a:srgbClr val="666666"/>
                </a:solidFill>
                <a:latin typeface="Trebuchet MS"/>
                <a:cs typeface="Trebuchet MS"/>
              </a:rPr>
              <a:t>considered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 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financial</a:t>
            </a:r>
            <a:r>
              <a:rPr sz="14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decisionmaking.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8529" y="2189543"/>
            <a:ext cx="2106930" cy="18865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30" dirty="0">
                <a:solidFill>
                  <a:srgbClr val="666666"/>
                </a:solidFill>
                <a:latin typeface="Trebuchet MS"/>
                <a:cs typeface="Trebuchet MS"/>
              </a:rPr>
              <a:t>State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600"/>
              </a:lnSpc>
              <a:spcBef>
                <a:spcPts val="565"/>
              </a:spcBef>
            </a:pPr>
            <a:r>
              <a:rPr sz="1400" spc="220" dirty="0">
                <a:solidFill>
                  <a:srgbClr val="666666"/>
                </a:solidFill>
                <a:latin typeface="Trebuchet MS"/>
                <a:cs typeface="Trebuchet MS"/>
              </a:rPr>
              <a:t>UW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 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Administrative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Policy</a:t>
            </a:r>
            <a:r>
              <a:rPr sz="140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820 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defines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what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student 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segregated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fee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funding  can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cannot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used 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within </a:t>
            </a:r>
            <a:r>
              <a:rPr sz="1400" spc="220" dirty="0">
                <a:solidFill>
                  <a:srgbClr val="666666"/>
                </a:solidFill>
                <a:latin typeface="Trebuchet MS"/>
                <a:cs typeface="Trebuchet MS"/>
              </a:rPr>
              <a:t>UW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 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campuses.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8101" y="2189543"/>
            <a:ext cx="2142490" cy="18865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210" dirty="0">
                <a:solidFill>
                  <a:srgbClr val="666666"/>
                </a:solidFill>
                <a:latin typeface="Trebuchet MS"/>
                <a:cs typeface="Trebuchet MS"/>
              </a:rPr>
              <a:t>UWM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600"/>
              </a:lnSpc>
              <a:spcBef>
                <a:spcPts val="565"/>
              </a:spcBef>
            </a:pPr>
            <a:r>
              <a:rPr sz="1400" spc="165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Bylaws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precedence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guide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committee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how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fairly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allocate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money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ensures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consistent 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process</a:t>
            </a:r>
            <a:r>
              <a:rPr sz="14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semester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58150" y="295275"/>
            <a:ext cx="790575" cy="790575"/>
          </a:xfrm>
          <a:custGeom>
            <a:avLst/>
            <a:gdLst/>
            <a:ahLst/>
            <a:cxnLst/>
            <a:rect l="l" t="t" r="r" b="b"/>
            <a:pathLst>
              <a:path w="790575" h="790575">
                <a:moveTo>
                  <a:pt x="678815" y="0"/>
                </a:moveTo>
                <a:lnTo>
                  <a:pt x="633222" y="18034"/>
                </a:lnTo>
                <a:lnTo>
                  <a:pt x="612775" y="58927"/>
                </a:lnTo>
                <a:lnTo>
                  <a:pt x="609092" y="69723"/>
                </a:lnTo>
                <a:lnTo>
                  <a:pt x="579120" y="111760"/>
                </a:lnTo>
                <a:lnTo>
                  <a:pt x="546607" y="127380"/>
                </a:lnTo>
                <a:lnTo>
                  <a:pt x="537082" y="127380"/>
                </a:lnTo>
                <a:lnTo>
                  <a:pt x="528701" y="124967"/>
                </a:lnTo>
                <a:lnTo>
                  <a:pt x="511809" y="112902"/>
                </a:lnTo>
                <a:lnTo>
                  <a:pt x="495046" y="93725"/>
                </a:lnTo>
                <a:lnTo>
                  <a:pt x="477011" y="69723"/>
                </a:lnTo>
                <a:lnTo>
                  <a:pt x="443356" y="28828"/>
                </a:lnTo>
                <a:lnTo>
                  <a:pt x="413257" y="3555"/>
                </a:lnTo>
                <a:lnTo>
                  <a:pt x="395350" y="0"/>
                </a:lnTo>
                <a:lnTo>
                  <a:pt x="390525" y="1142"/>
                </a:lnTo>
                <a:lnTo>
                  <a:pt x="383285" y="4825"/>
                </a:lnTo>
                <a:lnTo>
                  <a:pt x="360425" y="18034"/>
                </a:lnTo>
                <a:lnTo>
                  <a:pt x="347218" y="26415"/>
                </a:lnTo>
                <a:lnTo>
                  <a:pt x="332867" y="37211"/>
                </a:lnTo>
                <a:lnTo>
                  <a:pt x="317119" y="48005"/>
                </a:lnTo>
                <a:lnTo>
                  <a:pt x="289559" y="74422"/>
                </a:lnTo>
                <a:lnTo>
                  <a:pt x="264286" y="110489"/>
                </a:lnTo>
                <a:lnTo>
                  <a:pt x="261874" y="118999"/>
                </a:lnTo>
                <a:lnTo>
                  <a:pt x="259588" y="126111"/>
                </a:lnTo>
                <a:lnTo>
                  <a:pt x="258318" y="133350"/>
                </a:lnTo>
                <a:lnTo>
                  <a:pt x="258318" y="140588"/>
                </a:lnTo>
                <a:lnTo>
                  <a:pt x="276351" y="177800"/>
                </a:lnTo>
                <a:lnTo>
                  <a:pt x="326771" y="199389"/>
                </a:lnTo>
                <a:lnTo>
                  <a:pt x="337693" y="204215"/>
                </a:lnTo>
                <a:lnTo>
                  <a:pt x="370077" y="237871"/>
                </a:lnTo>
                <a:lnTo>
                  <a:pt x="374903" y="264287"/>
                </a:lnTo>
                <a:lnTo>
                  <a:pt x="373633" y="273938"/>
                </a:lnTo>
                <a:lnTo>
                  <a:pt x="372491" y="284734"/>
                </a:lnTo>
                <a:lnTo>
                  <a:pt x="354456" y="323214"/>
                </a:lnTo>
                <a:lnTo>
                  <a:pt x="323215" y="354457"/>
                </a:lnTo>
                <a:lnTo>
                  <a:pt x="314832" y="359283"/>
                </a:lnTo>
                <a:lnTo>
                  <a:pt x="305180" y="365251"/>
                </a:lnTo>
                <a:lnTo>
                  <a:pt x="295528" y="368808"/>
                </a:lnTo>
                <a:lnTo>
                  <a:pt x="284733" y="372490"/>
                </a:lnTo>
                <a:lnTo>
                  <a:pt x="273939" y="373634"/>
                </a:lnTo>
                <a:lnTo>
                  <a:pt x="264286" y="374903"/>
                </a:lnTo>
                <a:lnTo>
                  <a:pt x="227075" y="365251"/>
                </a:lnTo>
                <a:lnTo>
                  <a:pt x="195833" y="314833"/>
                </a:lnTo>
                <a:lnTo>
                  <a:pt x="193421" y="305180"/>
                </a:lnTo>
                <a:lnTo>
                  <a:pt x="189865" y="295528"/>
                </a:lnTo>
                <a:lnTo>
                  <a:pt x="163449" y="265557"/>
                </a:lnTo>
                <a:lnTo>
                  <a:pt x="140589" y="258317"/>
                </a:lnTo>
                <a:lnTo>
                  <a:pt x="133350" y="258317"/>
                </a:lnTo>
                <a:lnTo>
                  <a:pt x="126110" y="259461"/>
                </a:lnTo>
                <a:lnTo>
                  <a:pt x="118999" y="261874"/>
                </a:lnTo>
                <a:lnTo>
                  <a:pt x="110617" y="264287"/>
                </a:lnTo>
                <a:lnTo>
                  <a:pt x="74549" y="289560"/>
                </a:lnTo>
                <a:lnTo>
                  <a:pt x="48132" y="317246"/>
                </a:lnTo>
                <a:lnTo>
                  <a:pt x="37338" y="332739"/>
                </a:lnTo>
                <a:lnTo>
                  <a:pt x="26416" y="347217"/>
                </a:lnTo>
                <a:lnTo>
                  <a:pt x="18033" y="360425"/>
                </a:lnTo>
                <a:lnTo>
                  <a:pt x="4825" y="383286"/>
                </a:lnTo>
                <a:lnTo>
                  <a:pt x="1270" y="390525"/>
                </a:lnTo>
                <a:lnTo>
                  <a:pt x="0" y="395224"/>
                </a:lnTo>
                <a:lnTo>
                  <a:pt x="1270" y="404875"/>
                </a:lnTo>
                <a:lnTo>
                  <a:pt x="28828" y="443357"/>
                </a:lnTo>
                <a:lnTo>
                  <a:pt x="69723" y="477012"/>
                </a:lnTo>
                <a:lnTo>
                  <a:pt x="93725" y="494919"/>
                </a:lnTo>
                <a:lnTo>
                  <a:pt x="113029" y="511810"/>
                </a:lnTo>
                <a:lnTo>
                  <a:pt x="124968" y="528574"/>
                </a:lnTo>
                <a:lnTo>
                  <a:pt x="127380" y="537083"/>
                </a:lnTo>
                <a:lnTo>
                  <a:pt x="127380" y="546735"/>
                </a:lnTo>
                <a:lnTo>
                  <a:pt x="90170" y="600710"/>
                </a:lnTo>
                <a:lnTo>
                  <a:pt x="49275" y="613917"/>
                </a:lnTo>
                <a:lnTo>
                  <a:pt x="38480" y="618744"/>
                </a:lnTo>
                <a:lnTo>
                  <a:pt x="4825" y="653541"/>
                </a:lnTo>
                <a:lnTo>
                  <a:pt x="0" y="678814"/>
                </a:lnTo>
                <a:lnTo>
                  <a:pt x="2413" y="700404"/>
                </a:lnTo>
                <a:lnTo>
                  <a:pt x="21590" y="738886"/>
                </a:lnTo>
                <a:lnTo>
                  <a:pt x="51689" y="768985"/>
                </a:lnTo>
                <a:lnTo>
                  <a:pt x="91313" y="788162"/>
                </a:lnTo>
                <a:lnTo>
                  <a:pt x="111759" y="790575"/>
                </a:lnTo>
                <a:lnTo>
                  <a:pt x="124968" y="789304"/>
                </a:lnTo>
                <a:lnTo>
                  <a:pt x="165861" y="762888"/>
                </a:lnTo>
                <a:lnTo>
                  <a:pt x="177800" y="731647"/>
                </a:lnTo>
                <a:lnTo>
                  <a:pt x="181482" y="720851"/>
                </a:lnTo>
                <a:lnTo>
                  <a:pt x="211454" y="680085"/>
                </a:lnTo>
                <a:lnTo>
                  <a:pt x="243967" y="663194"/>
                </a:lnTo>
                <a:lnTo>
                  <a:pt x="253492" y="663194"/>
                </a:lnTo>
                <a:lnTo>
                  <a:pt x="261874" y="665607"/>
                </a:lnTo>
                <a:lnTo>
                  <a:pt x="278765" y="677672"/>
                </a:lnTo>
                <a:lnTo>
                  <a:pt x="295528" y="696849"/>
                </a:lnTo>
                <a:lnTo>
                  <a:pt x="313563" y="720851"/>
                </a:lnTo>
                <a:lnTo>
                  <a:pt x="347218" y="761746"/>
                </a:lnTo>
                <a:lnTo>
                  <a:pt x="377317" y="786891"/>
                </a:lnTo>
                <a:lnTo>
                  <a:pt x="395350" y="790575"/>
                </a:lnTo>
                <a:lnTo>
                  <a:pt x="400050" y="789304"/>
                </a:lnTo>
                <a:lnTo>
                  <a:pt x="407289" y="785749"/>
                </a:lnTo>
                <a:lnTo>
                  <a:pt x="430149" y="772540"/>
                </a:lnTo>
                <a:lnTo>
                  <a:pt x="443356" y="764159"/>
                </a:lnTo>
                <a:lnTo>
                  <a:pt x="457707" y="753237"/>
                </a:lnTo>
                <a:lnTo>
                  <a:pt x="473328" y="742569"/>
                </a:lnTo>
                <a:lnTo>
                  <a:pt x="501015" y="716026"/>
                </a:lnTo>
                <a:lnTo>
                  <a:pt x="526288" y="680085"/>
                </a:lnTo>
                <a:lnTo>
                  <a:pt x="528701" y="671576"/>
                </a:lnTo>
                <a:lnTo>
                  <a:pt x="531114" y="664337"/>
                </a:lnTo>
                <a:lnTo>
                  <a:pt x="532256" y="657225"/>
                </a:lnTo>
                <a:lnTo>
                  <a:pt x="532256" y="649986"/>
                </a:lnTo>
                <a:lnTo>
                  <a:pt x="514223" y="612775"/>
                </a:lnTo>
                <a:lnTo>
                  <a:pt x="474599" y="593471"/>
                </a:lnTo>
                <a:lnTo>
                  <a:pt x="463803" y="591058"/>
                </a:lnTo>
                <a:lnTo>
                  <a:pt x="452881" y="586359"/>
                </a:lnTo>
                <a:lnTo>
                  <a:pt x="420497" y="552703"/>
                </a:lnTo>
                <a:lnTo>
                  <a:pt x="415671" y="526161"/>
                </a:lnTo>
                <a:lnTo>
                  <a:pt x="416941" y="516636"/>
                </a:lnTo>
                <a:lnTo>
                  <a:pt x="418083" y="505840"/>
                </a:lnTo>
                <a:lnTo>
                  <a:pt x="436118" y="467360"/>
                </a:lnTo>
                <a:lnTo>
                  <a:pt x="475742" y="431291"/>
                </a:lnTo>
                <a:lnTo>
                  <a:pt x="516635" y="416940"/>
                </a:lnTo>
                <a:lnTo>
                  <a:pt x="526288" y="415671"/>
                </a:lnTo>
                <a:lnTo>
                  <a:pt x="563499" y="425323"/>
                </a:lnTo>
                <a:lnTo>
                  <a:pt x="594741" y="475741"/>
                </a:lnTo>
                <a:lnTo>
                  <a:pt x="597153" y="485394"/>
                </a:lnTo>
                <a:lnTo>
                  <a:pt x="600709" y="494919"/>
                </a:lnTo>
                <a:lnTo>
                  <a:pt x="627126" y="525017"/>
                </a:lnTo>
                <a:lnTo>
                  <a:pt x="649985" y="532257"/>
                </a:lnTo>
                <a:lnTo>
                  <a:pt x="657225" y="532257"/>
                </a:lnTo>
                <a:lnTo>
                  <a:pt x="664464" y="530987"/>
                </a:lnTo>
                <a:lnTo>
                  <a:pt x="671576" y="528574"/>
                </a:lnTo>
                <a:lnTo>
                  <a:pt x="679957" y="526161"/>
                </a:lnTo>
                <a:lnTo>
                  <a:pt x="716026" y="501014"/>
                </a:lnTo>
                <a:lnTo>
                  <a:pt x="742442" y="473328"/>
                </a:lnTo>
                <a:lnTo>
                  <a:pt x="753236" y="457708"/>
                </a:lnTo>
                <a:lnTo>
                  <a:pt x="764158" y="443357"/>
                </a:lnTo>
                <a:lnTo>
                  <a:pt x="772541" y="430149"/>
                </a:lnTo>
                <a:lnTo>
                  <a:pt x="785749" y="407288"/>
                </a:lnTo>
                <a:lnTo>
                  <a:pt x="789304" y="400050"/>
                </a:lnTo>
                <a:lnTo>
                  <a:pt x="790575" y="395224"/>
                </a:lnTo>
                <a:lnTo>
                  <a:pt x="789304" y="385699"/>
                </a:lnTo>
                <a:lnTo>
                  <a:pt x="761746" y="347217"/>
                </a:lnTo>
                <a:lnTo>
                  <a:pt x="720851" y="313563"/>
                </a:lnTo>
                <a:lnTo>
                  <a:pt x="696849" y="295528"/>
                </a:lnTo>
                <a:lnTo>
                  <a:pt x="677545" y="278764"/>
                </a:lnTo>
                <a:lnTo>
                  <a:pt x="665606" y="261874"/>
                </a:lnTo>
                <a:lnTo>
                  <a:pt x="663194" y="253491"/>
                </a:lnTo>
                <a:lnTo>
                  <a:pt x="663194" y="243839"/>
                </a:lnTo>
                <a:lnTo>
                  <a:pt x="700404" y="189864"/>
                </a:lnTo>
                <a:lnTo>
                  <a:pt x="741299" y="176657"/>
                </a:lnTo>
                <a:lnTo>
                  <a:pt x="752094" y="171830"/>
                </a:lnTo>
                <a:lnTo>
                  <a:pt x="785749" y="136905"/>
                </a:lnTo>
                <a:lnTo>
                  <a:pt x="790575" y="111760"/>
                </a:lnTo>
                <a:lnTo>
                  <a:pt x="788161" y="90170"/>
                </a:lnTo>
                <a:lnTo>
                  <a:pt x="768984" y="51688"/>
                </a:lnTo>
                <a:lnTo>
                  <a:pt x="738885" y="21589"/>
                </a:lnTo>
                <a:lnTo>
                  <a:pt x="699261" y="2412"/>
                </a:lnTo>
                <a:lnTo>
                  <a:pt x="689609" y="1142"/>
                </a:lnTo>
                <a:lnTo>
                  <a:pt x="678815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7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53071"/>
            <a:ext cx="3344545" cy="11290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z="3600" spc="185" dirty="0">
                <a:solidFill>
                  <a:srgbClr val="434343"/>
                </a:solidFill>
              </a:rPr>
              <a:t>What </a:t>
            </a:r>
            <a:r>
              <a:rPr sz="3600" spc="15" dirty="0">
                <a:solidFill>
                  <a:srgbClr val="434343"/>
                </a:solidFill>
              </a:rPr>
              <a:t>does</a:t>
            </a:r>
            <a:r>
              <a:rPr sz="3600" spc="-540" dirty="0">
                <a:solidFill>
                  <a:srgbClr val="434343"/>
                </a:solidFill>
              </a:rPr>
              <a:t> </a:t>
            </a:r>
            <a:r>
              <a:rPr sz="3600" spc="-10" dirty="0">
                <a:solidFill>
                  <a:srgbClr val="434343"/>
                </a:solidFill>
              </a:rPr>
              <a:t>this  </a:t>
            </a:r>
            <a:r>
              <a:rPr sz="3600" spc="114" dirty="0">
                <a:solidFill>
                  <a:srgbClr val="434343"/>
                </a:solidFill>
              </a:rPr>
              <a:t>mean </a:t>
            </a:r>
            <a:r>
              <a:rPr sz="3600" spc="55" dirty="0">
                <a:solidFill>
                  <a:srgbClr val="434343"/>
                </a:solidFill>
              </a:rPr>
              <a:t>for</a:t>
            </a:r>
            <a:r>
              <a:rPr sz="3600" spc="-425" dirty="0">
                <a:solidFill>
                  <a:srgbClr val="434343"/>
                </a:solidFill>
              </a:rPr>
              <a:t> </a:t>
            </a:r>
            <a:r>
              <a:rPr sz="3600" spc="-95" dirty="0"/>
              <a:t>you?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712" y="2414904"/>
            <a:ext cx="3658870" cy="167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It's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really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important to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follow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policies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laid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training</a:t>
            </a:r>
            <a:r>
              <a:rPr sz="1800" spc="-3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800" spc="105" dirty="0">
                <a:solidFill>
                  <a:srgbClr val="666666"/>
                </a:solidFill>
                <a:latin typeface="Trebuchet MS"/>
                <a:cs typeface="Trebuchet MS"/>
              </a:rPr>
              <a:t>use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proper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websites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justification </a:t>
            </a:r>
            <a:r>
              <a:rPr sz="1800" spc="135" dirty="0">
                <a:solidFill>
                  <a:srgbClr val="666666"/>
                </a:solidFill>
                <a:latin typeface="Trebuchet MS"/>
                <a:cs typeface="Trebuchet MS"/>
              </a:rPr>
              <a:t>so </a:t>
            </a:r>
            <a:r>
              <a:rPr sz="1800" spc="114" dirty="0">
                <a:solidFill>
                  <a:srgbClr val="666666"/>
                </a:solidFill>
                <a:latin typeface="Trebuchet MS"/>
                <a:cs typeface="Trebuchet MS"/>
              </a:rPr>
              <a:t>we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make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sure 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everything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accordance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all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levels!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4450" y="371475"/>
            <a:ext cx="3724275" cy="4224655"/>
            <a:chOff x="5124450" y="371475"/>
            <a:chExt cx="3724275" cy="4224655"/>
          </a:xfrm>
        </p:grpSpPr>
        <p:sp>
          <p:nvSpPr>
            <p:cNvPr id="5" name="object 5"/>
            <p:cNvSpPr/>
            <p:nvPr/>
          </p:nvSpPr>
          <p:spPr>
            <a:xfrm>
              <a:off x="8124825" y="371474"/>
              <a:ext cx="723900" cy="638175"/>
            </a:xfrm>
            <a:custGeom>
              <a:avLst/>
              <a:gdLst/>
              <a:ahLst/>
              <a:cxnLst/>
              <a:rect l="l" t="t" r="r" b="b"/>
              <a:pathLst>
                <a:path w="723900" h="638175">
                  <a:moveTo>
                    <a:pt x="666750" y="66675"/>
                  </a:moveTo>
                  <a:lnTo>
                    <a:pt x="580009" y="66675"/>
                  </a:lnTo>
                  <a:lnTo>
                    <a:pt x="580009" y="217170"/>
                  </a:lnTo>
                  <a:lnTo>
                    <a:pt x="578866" y="226568"/>
                  </a:lnTo>
                  <a:lnTo>
                    <a:pt x="577850" y="233934"/>
                  </a:lnTo>
                  <a:lnTo>
                    <a:pt x="575691" y="242316"/>
                  </a:lnTo>
                  <a:lnTo>
                    <a:pt x="572516" y="249555"/>
                  </a:lnTo>
                  <a:lnTo>
                    <a:pt x="569341" y="256921"/>
                  </a:lnTo>
                  <a:lnTo>
                    <a:pt x="541909" y="287274"/>
                  </a:lnTo>
                  <a:lnTo>
                    <a:pt x="528066" y="294513"/>
                  </a:lnTo>
                  <a:lnTo>
                    <a:pt x="520700" y="297688"/>
                  </a:lnTo>
                  <a:lnTo>
                    <a:pt x="512191" y="299720"/>
                  </a:lnTo>
                  <a:lnTo>
                    <a:pt x="503809" y="300863"/>
                  </a:lnTo>
                  <a:lnTo>
                    <a:pt x="486791" y="300863"/>
                  </a:lnTo>
                  <a:lnTo>
                    <a:pt x="478282" y="299720"/>
                  </a:lnTo>
                  <a:lnTo>
                    <a:pt x="469900" y="297688"/>
                  </a:lnTo>
                  <a:lnTo>
                    <a:pt x="462534" y="294513"/>
                  </a:lnTo>
                  <a:lnTo>
                    <a:pt x="455041" y="291465"/>
                  </a:lnTo>
                  <a:lnTo>
                    <a:pt x="424434" y="264287"/>
                  </a:lnTo>
                  <a:lnTo>
                    <a:pt x="416941" y="249555"/>
                  </a:lnTo>
                  <a:lnTo>
                    <a:pt x="413766" y="242316"/>
                  </a:lnTo>
                  <a:lnTo>
                    <a:pt x="411734" y="233934"/>
                  </a:lnTo>
                  <a:lnTo>
                    <a:pt x="410591" y="226568"/>
                  </a:lnTo>
                  <a:lnTo>
                    <a:pt x="410591" y="208915"/>
                  </a:lnTo>
                  <a:lnTo>
                    <a:pt x="424434" y="171196"/>
                  </a:lnTo>
                  <a:lnTo>
                    <a:pt x="455041" y="144018"/>
                  </a:lnTo>
                  <a:lnTo>
                    <a:pt x="495300" y="133604"/>
                  </a:lnTo>
                  <a:lnTo>
                    <a:pt x="512191" y="135636"/>
                  </a:lnTo>
                  <a:lnTo>
                    <a:pt x="549275" y="153416"/>
                  </a:lnTo>
                  <a:lnTo>
                    <a:pt x="554609" y="158623"/>
                  </a:lnTo>
                  <a:lnTo>
                    <a:pt x="560832" y="163830"/>
                  </a:lnTo>
                  <a:lnTo>
                    <a:pt x="565150" y="171196"/>
                  </a:lnTo>
                  <a:lnTo>
                    <a:pt x="569341" y="177546"/>
                  </a:lnTo>
                  <a:lnTo>
                    <a:pt x="572516" y="184785"/>
                  </a:lnTo>
                  <a:lnTo>
                    <a:pt x="575691" y="193167"/>
                  </a:lnTo>
                  <a:lnTo>
                    <a:pt x="577850" y="200533"/>
                  </a:lnTo>
                  <a:lnTo>
                    <a:pt x="578866" y="208915"/>
                  </a:lnTo>
                  <a:lnTo>
                    <a:pt x="580009" y="217170"/>
                  </a:lnTo>
                  <a:lnTo>
                    <a:pt x="580009" y="66675"/>
                  </a:lnTo>
                  <a:lnTo>
                    <a:pt x="57150" y="66675"/>
                  </a:lnTo>
                  <a:lnTo>
                    <a:pt x="57150" y="461772"/>
                  </a:lnTo>
                  <a:lnTo>
                    <a:pt x="197866" y="284099"/>
                  </a:lnTo>
                  <a:lnTo>
                    <a:pt x="202184" y="278892"/>
                  </a:lnTo>
                  <a:lnTo>
                    <a:pt x="207391" y="275717"/>
                  </a:lnTo>
                  <a:lnTo>
                    <a:pt x="212725" y="273685"/>
                  </a:lnTo>
                  <a:lnTo>
                    <a:pt x="219075" y="272542"/>
                  </a:lnTo>
                  <a:lnTo>
                    <a:pt x="224409" y="273685"/>
                  </a:lnTo>
                  <a:lnTo>
                    <a:pt x="230759" y="275717"/>
                  </a:lnTo>
                  <a:lnTo>
                    <a:pt x="235966" y="278892"/>
                  </a:lnTo>
                  <a:lnTo>
                    <a:pt x="240284" y="284099"/>
                  </a:lnTo>
                  <a:lnTo>
                    <a:pt x="475234" y="581025"/>
                  </a:lnTo>
                  <a:lnTo>
                    <a:pt x="500507" y="581025"/>
                  </a:lnTo>
                  <a:lnTo>
                    <a:pt x="494284" y="570484"/>
                  </a:lnTo>
                  <a:lnTo>
                    <a:pt x="410591" y="464947"/>
                  </a:lnTo>
                  <a:lnTo>
                    <a:pt x="464566" y="397002"/>
                  </a:lnTo>
                  <a:lnTo>
                    <a:pt x="468884" y="391795"/>
                  </a:lnTo>
                  <a:lnTo>
                    <a:pt x="474091" y="388620"/>
                  </a:lnTo>
                  <a:lnTo>
                    <a:pt x="479425" y="386588"/>
                  </a:lnTo>
                  <a:lnTo>
                    <a:pt x="485775" y="385445"/>
                  </a:lnTo>
                  <a:lnTo>
                    <a:pt x="491109" y="386588"/>
                  </a:lnTo>
                  <a:lnTo>
                    <a:pt x="497459" y="388620"/>
                  </a:lnTo>
                  <a:lnTo>
                    <a:pt x="502666" y="391795"/>
                  </a:lnTo>
                  <a:lnTo>
                    <a:pt x="506984" y="397002"/>
                  </a:lnTo>
                  <a:lnTo>
                    <a:pt x="652907" y="581025"/>
                  </a:lnTo>
                  <a:lnTo>
                    <a:pt x="666750" y="581025"/>
                  </a:lnTo>
                  <a:lnTo>
                    <a:pt x="666750" y="385445"/>
                  </a:lnTo>
                  <a:lnTo>
                    <a:pt x="666750" y="300863"/>
                  </a:lnTo>
                  <a:lnTo>
                    <a:pt x="666750" y="133604"/>
                  </a:lnTo>
                  <a:lnTo>
                    <a:pt x="666750" y="66675"/>
                  </a:lnTo>
                  <a:close/>
                </a:path>
                <a:path w="723900" h="638175">
                  <a:moveTo>
                    <a:pt x="723900" y="33401"/>
                  </a:moveTo>
                  <a:lnTo>
                    <a:pt x="722884" y="27178"/>
                  </a:lnTo>
                  <a:lnTo>
                    <a:pt x="720725" y="20828"/>
                  </a:lnTo>
                  <a:lnTo>
                    <a:pt x="718693" y="14605"/>
                  </a:lnTo>
                  <a:lnTo>
                    <a:pt x="690626" y="0"/>
                  </a:lnTo>
                  <a:lnTo>
                    <a:pt x="682244" y="0"/>
                  </a:lnTo>
                  <a:lnTo>
                    <a:pt x="682244" y="41783"/>
                  </a:lnTo>
                  <a:lnTo>
                    <a:pt x="682244" y="596519"/>
                  </a:lnTo>
                  <a:lnTo>
                    <a:pt x="41656" y="596519"/>
                  </a:lnTo>
                  <a:lnTo>
                    <a:pt x="41656" y="41783"/>
                  </a:lnTo>
                  <a:lnTo>
                    <a:pt x="682244" y="41783"/>
                  </a:lnTo>
                  <a:lnTo>
                    <a:pt x="682244" y="0"/>
                  </a:lnTo>
                  <a:lnTo>
                    <a:pt x="33274" y="0"/>
                  </a:lnTo>
                  <a:lnTo>
                    <a:pt x="27051" y="1016"/>
                  </a:lnTo>
                  <a:lnTo>
                    <a:pt x="3175" y="20828"/>
                  </a:lnTo>
                  <a:lnTo>
                    <a:pt x="1016" y="27178"/>
                  </a:lnTo>
                  <a:lnTo>
                    <a:pt x="0" y="33401"/>
                  </a:lnTo>
                  <a:lnTo>
                    <a:pt x="0" y="604774"/>
                  </a:lnTo>
                  <a:lnTo>
                    <a:pt x="1016" y="611124"/>
                  </a:lnTo>
                  <a:lnTo>
                    <a:pt x="3175" y="617347"/>
                  </a:lnTo>
                  <a:lnTo>
                    <a:pt x="5207" y="623570"/>
                  </a:lnTo>
                  <a:lnTo>
                    <a:pt x="33274" y="638175"/>
                  </a:lnTo>
                  <a:lnTo>
                    <a:pt x="690626" y="638175"/>
                  </a:lnTo>
                  <a:lnTo>
                    <a:pt x="720725" y="617347"/>
                  </a:lnTo>
                  <a:lnTo>
                    <a:pt x="722884" y="611124"/>
                  </a:lnTo>
                  <a:lnTo>
                    <a:pt x="723900" y="604774"/>
                  </a:lnTo>
                  <a:lnTo>
                    <a:pt x="723900" y="596519"/>
                  </a:lnTo>
                  <a:lnTo>
                    <a:pt x="723900" y="41783"/>
                  </a:lnTo>
                  <a:lnTo>
                    <a:pt x="723900" y="33401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4450" y="780986"/>
              <a:ext cx="3233801" cy="38148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8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3143250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15" dirty="0">
                <a:solidFill>
                  <a:srgbClr val="434343"/>
                </a:solidFill>
                <a:latin typeface="Arial"/>
                <a:cs typeface="Arial"/>
              </a:rPr>
              <a:t>Grants</a:t>
            </a:r>
            <a:r>
              <a:rPr sz="4800" b="1" spc="-3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434343"/>
                </a:solidFill>
                <a:latin typeface="Arial"/>
                <a:cs typeface="Arial"/>
              </a:rPr>
              <a:t>101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4583" y="0"/>
            <a:ext cx="658495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360" dirty="0">
                <a:solidFill>
                  <a:srgbClr val="434343"/>
                </a:solidFill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2833</Words>
  <Application>Microsoft Office PowerPoint</Application>
  <PresentationFormat>On-screen Show (16:9)</PresentationFormat>
  <Paragraphs>368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Trebuchet MS</vt:lpstr>
      <vt:lpstr>Office Theme</vt:lpstr>
      <vt:lpstr>PowerPoint Presentation</vt:lpstr>
      <vt:lpstr>Hello!</vt:lpstr>
      <vt:lpstr>What is SAC?</vt:lpstr>
      <vt:lpstr>About SAC Funds</vt:lpstr>
      <vt:lpstr>Student  Association</vt:lpstr>
      <vt:lpstr>SAC funds  are state  money.</vt:lpstr>
      <vt:lpstr>Guiding policies</vt:lpstr>
      <vt:lpstr>What does this  mean for you?</vt:lpstr>
      <vt:lpstr>1</vt:lpstr>
      <vt:lpstr>Our process is  straightforward</vt:lpstr>
      <vt:lpstr>General Rules</vt:lpstr>
      <vt:lpstr>Types of Grants</vt:lpstr>
      <vt:lpstr>Event Grants</vt:lpstr>
      <vt:lpstr>Operations Grants</vt:lpstr>
      <vt:lpstr>Travel Grants</vt:lpstr>
      <vt:lpstr>Kick Start Grants</vt:lpstr>
      <vt:lpstr>SAC cannot fund...</vt:lpstr>
      <vt:lpstr>2</vt:lpstr>
      <vt:lpstr>Grant Deadline</vt:lpstr>
      <vt:lpstr>Finding  The Form</vt:lpstr>
      <vt:lpstr>Filling it  Out</vt:lpstr>
      <vt:lpstr>Filling it  Out</vt:lpstr>
      <vt:lpstr>Filling it  Out</vt:lpstr>
      <vt:lpstr>Filling it  Out</vt:lpstr>
      <vt:lpstr>Filling it  Out</vt:lpstr>
      <vt:lpstr>Filling it  Out</vt:lpstr>
      <vt:lpstr>Filling it  Out</vt:lpstr>
      <vt:lpstr>Filling it  Out</vt:lpstr>
      <vt:lpstr>PowerPoint Presentation</vt:lpstr>
      <vt:lpstr>For Example…</vt:lpstr>
      <vt:lpstr>TO SUBMIT</vt:lpstr>
      <vt:lpstr>Sign up for  A Hearing</vt:lpstr>
      <vt:lpstr>At your grant hearing</vt:lpstr>
      <vt:lpstr>After you get the grant</vt:lpstr>
      <vt:lpstr>A note on redistributions</vt:lpstr>
      <vt:lpstr>Automatic Denials</vt:lpstr>
      <vt:lpstr>3</vt:lpstr>
      <vt:lpstr>Overall Guidelines</vt:lpstr>
      <vt:lpstr>Quotes: Marketing</vt:lpstr>
      <vt:lpstr>PowerPoint Presentation</vt:lpstr>
      <vt:lpstr>Quotes: University  Printing Services</vt:lpstr>
      <vt:lpstr>Quotes: Event Services</vt:lpstr>
      <vt:lpstr>PowerPoint Presentation</vt:lpstr>
      <vt:lpstr>Quotes: Honorariums</vt:lpstr>
      <vt:lpstr>PowerPoint Presentation</vt:lpstr>
      <vt:lpstr>Quotes: Hotels</vt:lpstr>
      <vt:lpstr>PowerPoint Presentation</vt:lpstr>
      <vt:lpstr>Important Deadlines</vt:lpstr>
      <vt:lpstr>Contact Information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Wesley Colin Hines</cp:lastModifiedBy>
  <cp:revision>2</cp:revision>
  <dcterms:created xsi:type="dcterms:W3CDTF">2021-10-04T18:45:05Z</dcterms:created>
  <dcterms:modified xsi:type="dcterms:W3CDTF">2021-10-05T12:55:53Z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LastSaved">
    <vt:filetime>2021-10-04T00:00:00Z</vt:filetime>
  </property>
</Properties>
</file>