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Wolfert" userId="801ab20d-a520-4602-afa1-5777e5cc6c31" providerId="ADAL" clId="{433B0F6D-C69A-497F-AB1D-63CBC06994F3}"/>
    <pc:docChg chg="undo custSel addSld delSld modSld">
      <pc:chgData name="Karen Wolfert" userId="801ab20d-a520-4602-afa1-5777e5cc6c31" providerId="ADAL" clId="{433B0F6D-C69A-497F-AB1D-63CBC06994F3}" dt="2018-09-19T13:18:50.684" v="81"/>
      <pc:docMkLst>
        <pc:docMk/>
      </pc:docMkLst>
      <pc:sldChg chg="addSp delSp modSp">
        <pc:chgData name="Karen Wolfert" userId="801ab20d-a520-4602-afa1-5777e5cc6c31" providerId="ADAL" clId="{433B0F6D-C69A-497F-AB1D-63CBC06994F3}" dt="2018-09-19T13:09:31.015" v="47" actId="1076"/>
        <pc:sldMkLst>
          <pc:docMk/>
          <pc:sldMk cId="1894564387" sldId="256"/>
        </pc:sldMkLst>
        <pc:spChg chg="del">
          <ac:chgData name="Karen Wolfert" userId="801ab20d-a520-4602-afa1-5777e5cc6c31" providerId="ADAL" clId="{433B0F6D-C69A-497F-AB1D-63CBC06994F3}" dt="2018-09-19T13:04:05.058" v="7" actId="478"/>
          <ac:spMkLst>
            <pc:docMk/>
            <pc:sldMk cId="1894564387" sldId="256"/>
            <ac:spMk id="6" creationId="{A4600390-B615-4E3B-820F-A137F0A560DD}"/>
          </ac:spMkLst>
        </pc:spChg>
        <pc:picChg chg="add mod modCrop">
          <ac:chgData name="Karen Wolfert" userId="801ab20d-a520-4602-afa1-5777e5cc6c31" providerId="ADAL" clId="{433B0F6D-C69A-497F-AB1D-63CBC06994F3}" dt="2018-09-19T13:09:23.199" v="45" actId="1076"/>
          <ac:picMkLst>
            <pc:docMk/>
            <pc:sldMk cId="1894564387" sldId="256"/>
            <ac:picMk id="3" creationId="{5CC9C6F5-04B3-48E4-AFD1-DD200ED0478A}"/>
          </ac:picMkLst>
        </pc:picChg>
        <pc:picChg chg="del">
          <ac:chgData name="Karen Wolfert" userId="801ab20d-a520-4602-afa1-5777e5cc6c31" providerId="ADAL" clId="{433B0F6D-C69A-497F-AB1D-63CBC06994F3}" dt="2018-09-19T13:03:56.025" v="6" actId="478"/>
          <ac:picMkLst>
            <pc:docMk/>
            <pc:sldMk cId="1894564387" sldId="256"/>
            <ac:picMk id="5" creationId="{68227394-1E37-49F3-9820-DF73FD499F47}"/>
          </ac:picMkLst>
        </pc:picChg>
        <pc:picChg chg="add mod modCrop">
          <ac:chgData name="Karen Wolfert" userId="801ab20d-a520-4602-afa1-5777e5cc6c31" providerId="ADAL" clId="{433B0F6D-C69A-497F-AB1D-63CBC06994F3}" dt="2018-09-19T13:06:52.020" v="22" actId="1076"/>
          <ac:picMkLst>
            <pc:docMk/>
            <pc:sldMk cId="1894564387" sldId="256"/>
            <ac:picMk id="7" creationId="{52DC2ACB-54E4-4986-89A8-3C063D5B9FDF}"/>
          </ac:picMkLst>
        </pc:picChg>
        <pc:picChg chg="add mod modCrop">
          <ac:chgData name="Karen Wolfert" userId="801ab20d-a520-4602-afa1-5777e5cc6c31" providerId="ADAL" clId="{433B0F6D-C69A-497F-AB1D-63CBC06994F3}" dt="2018-09-19T13:09:31.015" v="47" actId="1076"/>
          <ac:picMkLst>
            <pc:docMk/>
            <pc:sldMk cId="1894564387" sldId="256"/>
            <ac:picMk id="8" creationId="{F3E2EF23-0CC1-46CF-9DCA-E761185202F9}"/>
          </ac:picMkLst>
        </pc:picChg>
        <pc:picChg chg="add mod modCrop">
          <ac:chgData name="Karen Wolfert" userId="801ab20d-a520-4602-afa1-5777e5cc6c31" providerId="ADAL" clId="{433B0F6D-C69A-497F-AB1D-63CBC06994F3}" dt="2018-09-19T13:09:13.981" v="43" actId="1076"/>
          <ac:picMkLst>
            <pc:docMk/>
            <pc:sldMk cId="1894564387" sldId="256"/>
            <ac:picMk id="9" creationId="{21C4EA83-58DB-48B8-A81B-E6212D5B09E2}"/>
          </ac:picMkLst>
        </pc:picChg>
      </pc:sldChg>
      <pc:sldChg chg="del">
        <pc:chgData name="Karen Wolfert" userId="801ab20d-a520-4602-afa1-5777e5cc6c31" providerId="ADAL" clId="{433B0F6D-C69A-497F-AB1D-63CBC06994F3}" dt="2018-09-19T13:02:06.492" v="5" actId="2696"/>
        <pc:sldMkLst>
          <pc:docMk/>
          <pc:sldMk cId="1111713837" sldId="257"/>
        </pc:sldMkLst>
      </pc:sldChg>
      <pc:sldChg chg="addSp delSp modSp add">
        <pc:chgData name="Karen Wolfert" userId="801ab20d-a520-4602-afa1-5777e5cc6c31" providerId="ADAL" clId="{433B0F6D-C69A-497F-AB1D-63CBC06994F3}" dt="2018-09-19T13:14:40.598" v="67"/>
        <pc:sldMkLst>
          <pc:docMk/>
          <pc:sldMk cId="3492972470" sldId="257"/>
        </pc:sldMkLst>
        <pc:graphicFrameChg chg="add mod">
          <ac:chgData name="Karen Wolfert" userId="801ab20d-a520-4602-afa1-5777e5cc6c31" providerId="ADAL" clId="{433B0F6D-C69A-497F-AB1D-63CBC06994F3}" dt="2018-09-19T13:14:40.598" v="67"/>
          <ac:graphicFrameMkLst>
            <pc:docMk/>
            <pc:sldMk cId="3492972470" sldId="257"/>
            <ac:graphicFrameMk id="2" creationId="{7C36F91E-E276-4165-9404-E004C5750205}"/>
          </ac:graphicFrameMkLst>
        </pc:graphicFrameChg>
        <pc:picChg chg="del">
          <ac:chgData name="Karen Wolfert" userId="801ab20d-a520-4602-afa1-5777e5cc6c31" providerId="ADAL" clId="{433B0F6D-C69A-497F-AB1D-63CBC06994F3}" dt="2018-09-19T13:10:51.985" v="51" actId="478"/>
          <ac:picMkLst>
            <pc:docMk/>
            <pc:sldMk cId="3492972470" sldId="257"/>
            <ac:picMk id="3" creationId="{5CC9C6F5-04B3-48E4-AFD1-DD200ED0478A}"/>
          </ac:picMkLst>
        </pc:picChg>
        <pc:picChg chg="del">
          <ac:chgData name="Karen Wolfert" userId="801ab20d-a520-4602-afa1-5777e5cc6c31" providerId="ADAL" clId="{433B0F6D-C69A-497F-AB1D-63CBC06994F3}" dt="2018-09-19T13:10:49.917" v="49" actId="478"/>
          <ac:picMkLst>
            <pc:docMk/>
            <pc:sldMk cId="3492972470" sldId="257"/>
            <ac:picMk id="7" creationId="{52DC2ACB-54E4-4986-89A8-3C063D5B9FDF}"/>
          </ac:picMkLst>
        </pc:picChg>
        <pc:picChg chg="del">
          <ac:chgData name="Karen Wolfert" userId="801ab20d-a520-4602-afa1-5777e5cc6c31" providerId="ADAL" clId="{433B0F6D-C69A-497F-AB1D-63CBC06994F3}" dt="2018-09-19T13:10:51.114" v="50" actId="478"/>
          <ac:picMkLst>
            <pc:docMk/>
            <pc:sldMk cId="3492972470" sldId="257"/>
            <ac:picMk id="8" creationId="{F3E2EF23-0CC1-46CF-9DCA-E761185202F9}"/>
          </ac:picMkLst>
        </pc:picChg>
        <pc:picChg chg="del">
          <ac:chgData name="Karen Wolfert" userId="801ab20d-a520-4602-afa1-5777e5cc6c31" providerId="ADAL" clId="{433B0F6D-C69A-497F-AB1D-63CBC06994F3}" dt="2018-09-19T13:10:54.779" v="52" actId="478"/>
          <ac:picMkLst>
            <pc:docMk/>
            <pc:sldMk cId="3492972470" sldId="257"/>
            <ac:picMk id="9" creationId="{21C4EA83-58DB-48B8-A81B-E6212D5B09E2}"/>
          </ac:picMkLst>
        </pc:picChg>
      </pc:sldChg>
      <pc:sldChg chg="modSp add">
        <pc:chgData name="Karen Wolfert" userId="801ab20d-a520-4602-afa1-5777e5cc6c31" providerId="ADAL" clId="{433B0F6D-C69A-497F-AB1D-63CBC06994F3}" dt="2018-09-19T13:15:42.681" v="70"/>
        <pc:sldMkLst>
          <pc:docMk/>
          <pc:sldMk cId="162578076" sldId="258"/>
        </pc:sldMkLst>
        <pc:graphicFrameChg chg="mod">
          <ac:chgData name="Karen Wolfert" userId="801ab20d-a520-4602-afa1-5777e5cc6c31" providerId="ADAL" clId="{433B0F6D-C69A-497F-AB1D-63CBC06994F3}" dt="2018-09-19T13:15:42.681" v="70"/>
          <ac:graphicFrameMkLst>
            <pc:docMk/>
            <pc:sldMk cId="162578076" sldId="258"/>
            <ac:graphicFrameMk id="2" creationId="{7C36F91E-E276-4165-9404-E004C5750205}"/>
          </ac:graphicFrameMkLst>
        </pc:graphicFrameChg>
      </pc:sldChg>
      <pc:sldChg chg="del">
        <pc:chgData name="Karen Wolfert" userId="801ab20d-a520-4602-afa1-5777e5cc6c31" providerId="ADAL" clId="{433B0F6D-C69A-497F-AB1D-63CBC06994F3}" dt="2018-09-19T13:02:00.366" v="4" actId="2696"/>
        <pc:sldMkLst>
          <pc:docMk/>
          <pc:sldMk cId="2919296624" sldId="258"/>
        </pc:sldMkLst>
      </pc:sldChg>
      <pc:sldChg chg="del">
        <pc:chgData name="Karen Wolfert" userId="801ab20d-a520-4602-afa1-5777e5cc6c31" providerId="ADAL" clId="{433B0F6D-C69A-497F-AB1D-63CBC06994F3}" dt="2018-09-19T13:01:53.598" v="0" actId="2696"/>
        <pc:sldMkLst>
          <pc:docMk/>
          <pc:sldMk cId="2671669344" sldId="259"/>
        </pc:sldMkLst>
      </pc:sldChg>
      <pc:sldChg chg="modSp add">
        <pc:chgData name="Karen Wolfert" userId="801ab20d-a520-4602-afa1-5777e5cc6c31" providerId="ADAL" clId="{433B0F6D-C69A-497F-AB1D-63CBC06994F3}" dt="2018-09-19T13:16:16.183" v="71"/>
        <pc:sldMkLst>
          <pc:docMk/>
          <pc:sldMk cId="3824456264" sldId="259"/>
        </pc:sldMkLst>
        <pc:graphicFrameChg chg="mod">
          <ac:chgData name="Karen Wolfert" userId="801ab20d-a520-4602-afa1-5777e5cc6c31" providerId="ADAL" clId="{433B0F6D-C69A-497F-AB1D-63CBC06994F3}" dt="2018-09-19T13:16:16.183" v="71"/>
          <ac:graphicFrameMkLst>
            <pc:docMk/>
            <pc:sldMk cId="3824456264" sldId="259"/>
            <ac:graphicFrameMk id="2" creationId="{7C36F91E-E276-4165-9404-E004C5750205}"/>
          </ac:graphicFrameMkLst>
        </pc:graphicFrameChg>
      </pc:sldChg>
      <pc:sldChg chg="del">
        <pc:chgData name="Karen Wolfert" userId="801ab20d-a520-4602-afa1-5777e5cc6c31" providerId="ADAL" clId="{433B0F6D-C69A-497F-AB1D-63CBC06994F3}" dt="2018-09-19T13:01:54.779" v="1" actId="2696"/>
        <pc:sldMkLst>
          <pc:docMk/>
          <pc:sldMk cId="365971490" sldId="260"/>
        </pc:sldMkLst>
      </pc:sldChg>
      <pc:sldChg chg="modSp add">
        <pc:chgData name="Karen Wolfert" userId="801ab20d-a520-4602-afa1-5777e5cc6c31" providerId="ADAL" clId="{433B0F6D-C69A-497F-AB1D-63CBC06994F3}" dt="2018-09-19T13:16:49.548" v="73"/>
        <pc:sldMkLst>
          <pc:docMk/>
          <pc:sldMk cId="2738409082" sldId="260"/>
        </pc:sldMkLst>
        <pc:graphicFrameChg chg="mod">
          <ac:chgData name="Karen Wolfert" userId="801ab20d-a520-4602-afa1-5777e5cc6c31" providerId="ADAL" clId="{433B0F6D-C69A-497F-AB1D-63CBC06994F3}" dt="2018-09-19T13:16:49.548" v="73"/>
          <ac:graphicFrameMkLst>
            <pc:docMk/>
            <pc:sldMk cId="2738409082" sldId="260"/>
            <ac:graphicFrameMk id="2" creationId="{7C36F91E-E276-4165-9404-E004C5750205}"/>
          </ac:graphicFrameMkLst>
        </pc:graphicFrameChg>
      </pc:sldChg>
      <pc:sldChg chg="addSp delSp modSp add">
        <pc:chgData name="Karen Wolfert" userId="801ab20d-a520-4602-afa1-5777e5cc6c31" providerId="ADAL" clId="{433B0F6D-C69A-497F-AB1D-63CBC06994F3}" dt="2018-09-19T13:18:50.684" v="81"/>
        <pc:sldMkLst>
          <pc:docMk/>
          <pc:sldMk cId="2057182742" sldId="261"/>
        </pc:sldMkLst>
        <pc:picChg chg="del">
          <ac:chgData name="Karen Wolfert" userId="801ab20d-a520-4602-afa1-5777e5cc6c31" providerId="ADAL" clId="{433B0F6D-C69A-497F-AB1D-63CBC06994F3}" dt="2018-09-19T13:18:47.613" v="80" actId="478"/>
          <ac:picMkLst>
            <pc:docMk/>
            <pc:sldMk cId="2057182742" sldId="261"/>
            <ac:picMk id="3" creationId="{5CC9C6F5-04B3-48E4-AFD1-DD200ED0478A}"/>
          </ac:picMkLst>
        </pc:picChg>
        <pc:picChg chg="add mod">
          <ac:chgData name="Karen Wolfert" userId="801ab20d-a520-4602-afa1-5777e5cc6c31" providerId="ADAL" clId="{433B0F6D-C69A-497F-AB1D-63CBC06994F3}" dt="2018-09-19T13:18:50.684" v="81"/>
          <ac:picMkLst>
            <pc:docMk/>
            <pc:sldMk cId="2057182742" sldId="261"/>
            <ac:picMk id="4" creationId="{3826CD06-6C5B-4093-97F9-B37C5E3B669A}"/>
          </ac:picMkLst>
        </pc:picChg>
        <pc:picChg chg="del">
          <ac:chgData name="Karen Wolfert" userId="801ab20d-a520-4602-afa1-5777e5cc6c31" providerId="ADAL" clId="{433B0F6D-C69A-497F-AB1D-63CBC06994F3}" dt="2018-09-19T13:18:45.899" v="78" actId="478"/>
          <ac:picMkLst>
            <pc:docMk/>
            <pc:sldMk cId="2057182742" sldId="261"/>
            <ac:picMk id="7" creationId="{52DC2ACB-54E4-4986-89A8-3C063D5B9FDF}"/>
          </ac:picMkLst>
        </pc:picChg>
        <pc:picChg chg="del">
          <ac:chgData name="Karen Wolfert" userId="801ab20d-a520-4602-afa1-5777e5cc6c31" providerId="ADAL" clId="{433B0F6D-C69A-497F-AB1D-63CBC06994F3}" dt="2018-09-19T13:18:44.945" v="77" actId="478"/>
          <ac:picMkLst>
            <pc:docMk/>
            <pc:sldMk cId="2057182742" sldId="261"/>
            <ac:picMk id="8" creationId="{F3E2EF23-0CC1-46CF-9DCA-E761185202F9}"/>
          </ac:picMkLst>
        </pc:picChg>
        <pc:picChg chg="del">
          <ac:chgData name="Karen Wolfert" userId="801ab20d-a520-4602-afa1-5777e5cc6c31" providerId="ADAL" clId="{433B0F6D-C69A-497F-AB1D-63CBC06994F3}" dt="2018-09-19T13:18:46.773" v="79" actId="478"/>
          <ac:picMkLst>
            <pc:docMk/>
            <pc:sldMk cId="2057182742" sldId="261"/>
            <ac:picMk id="9" creationId="{21C4EA83-58DB-48B8-A81B-E6212D5B09E2}"/>
          </ac:picMkLst>
        </pc:picChg>
      </pc:sldChg>
      <pc:sldChg chg="add del">
        <pc:chgData name="Karen Wolfert" userId="801ab20d-a520-4602-afa1-5777e5cc6c31" providerId="ADAL" clId="{433B0F6D-C69A-497F-AB1D-63CBC06994F3}" dt="2018-09-19T13:18:36.532" v="75" actId="2696"/>
        <pc:sldMkLst>
          <pc:docMk/>
          <pc:sldMk cId="2334179017" sldId="261"/>
        </pc:sldMkLst>
      </pc:sldChg>
      <pc:sldChg chg="del">
        <pc:chgData name="Karen Wolfert" userId="801ab20d-a520-4602-afa1-5777e5cc6c31" providerId="ADAL" clId="{433B0F6D-C69A-497F-AB1D-63CBC06994F3}" dt="2018-09-19T13:01:56.201" v="2" actId="2696"/>
        <pc:sldMkLst>
          <pc:docMk/>
          <pc:sldMk cId="4017616747" sldId="261"/>
        </pc:sldMkLst>
      </pc:sldChg>
      <pc:sldChg chg="del">
        <pc:chgData name="Karen Wolfert" userId="801ab20d-a520-4602-afa1-5777e5cc6c31" providerId="ADAL" clId="{433B0F6D-C69A-497F-AB1D-63CBC06994F3}" dt="2018-09-19T13:01:58.139" v="3" actId="2696"/>
        <pc:sldMkLst>
          <pc:docMk/>
          <pc:sldMk cId="4150374394" sldId="26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5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5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4CBA-57CC-49AA-B06E-F2EB719A54DE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9502-516E-4BED-BDC4-CAAB86ED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9C6F5-04B3-48E4-AFD1-DD200ED0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7" b="5786"/>
          <a:stretch/>
        </p:blipFill>
        <p:spPr>
          <a:xfrm>
            <a:off x="1173194" y="4884620"/>
            <a:ext cx="6596368" cy="1479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C2ACB-54E4-4986-89A8-3C063D5B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9" t="15341" r="20047" b="55950"/>
          <a:stretch/>
        </p:blipFill>
        <p:spPr>
          <a:xfrm>
            <a:off x="0" y="1544129"/>
            <a:ext cx="4706413" cy="2976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2EF23-0CC1-46CF-9DCA-E76118520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t="43420" r="20174" b="26646"/>
          <a:stretch/>
        </p:blipFill>
        <p:spPr>
          <a:xfrm>
            <a:off x="4663603" y="1487023"/>
            <a:ext cx="4480397" cy="3090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4EA83-58DB-48B8-A81B-E6212D5B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" t="3157" r="2244" b="86516"/>
          <a:stretch/>
        </p:blipFill>
        <p:spPr>
          <a:xfrm>
            <a:off x="666737" y="135954"/>
            <a:ext cx="7810525" cy="10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6CD06-6C5B-4093-97F9-B37C5E3B66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8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36F91E-E276-4165-9404-E004C5750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015239"/>
              </p:ext>
            </p:extLst>
          </p:nvPr>
        </p:nvGraphicFramePr>
        <p:xfrm>
          <a:off x="549275" y="211138"/>
          <a:ext cx="8045450" cy="613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1372826" imgH="8677296" progId="Excel.Sheet.12">
                  <p:embed/>
                </p:oleObj>
              </mc:Choice>
              <mc:Fallback>
                <p:oleObj name="Worksheet" r:id="rId3" imgW="11372826" imgH="867729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36F91E-E276-4165-9404-E004C575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211138"/>
                        <a:ext cx="8045450" cy="613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9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36F91E-E276-4165-9404-E004C5750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30681"/>
              </p:ext>
            </p:extLst>
          </p:nvPr>
        </p:nvGraphicFramePr>
        <p:xfrm>
          <a:off x="549275" y="211138"/>
          <a:ext cx="8045450" cy="608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11372826" imgH="8610643" progId="Excel.Sheet.12">
                  <p:embed/>
                </p:oleObj>
              </mc:Choice>
              <mc:Fallback>
                <p:oleObj name="Worksheet" r:id="rId3" imgW="11372826" imgH="861064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36F91E-E276-4165-9404-E004C575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211138"/>
                        <a:ext cx="8045450" cy="608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36F91E-E276-4165-9404-E004C5750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020198"/>
              </p:ext>
            </p:extLst>
          </p:nvPr>
        </p:nvGraphicFramePr>
        <p:xfrm>
          <a:off x="549275" y="211138"/>
          <a:ext cx="8045450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3" imgW="11372826" imgH="8010375" progId="Excel.Sheet.12">
                  <p:embed/>
                </p:oleObj>
              </mc:Choice>
              <mc:Fallback>
                <p:oleObj name="Worksheet" r:id="rId3" imgW="11372826" imgH="8010375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36F91E-E276-4165-9404-E004C575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211138"/>
                        <a:ext cx="8045450" cy="566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45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36F91E-E276-4165-9404-E004C5750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855418"/>
              </p:ext>
            </p:extLst>
          </p:nvPr>
        </p:nvGraphicFramePr>
        <p:xfrm>
          <a:off x="549275" y="211138"/>
          <a:ext cx="8045450" cy="591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11372826" imgH="8362907" progId="Excel.Sheet.12">
                  <p:embed/>
                </p:oleObj>
              </mc:Choice>
              <mc:Fallback>
                <p:oleObj name="Worksheet" r:id="rId3" imgW="11372826" imgH="8362907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36F91E-E276-4165-9404-E004C575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211138"/>
                        <a:ext cx="8045450" cy="591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40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Wolfert</dc:creator>
  <cp:lastModifiedBy>LUB-N440-01</cp:lastModifiedBy>
  <cp:revision>4</cp:revision>
  <dcterms:created xsi:type="dcterms:W3CDTF">2018-07-23T21:31:19Z</dcterms:created>
  <dcterms:modified xsi:type="dcterms:W3CDTF">2018-09-19T14:54:10Z</dcterms:modified>
</cp:coreProperties>
</file>