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804" r:id="rId1"/>
  </p:sldMasterIdLst>
  <p:notesMasterIdLst>
    <p:notesMasterId r:id="rId22"/>
  </p:notesMasterIdLst>
  <p:handoutMasterIdLst>
    <p:handoutMasterId r:id="rId23"/>
  </p:handoutMasterIdLst>
  <p:sldIdLst>
    <p:sldId id="273" r:id="rId2"/>
    <p:sldId id="532" r:id="rId3"/>
    <p:sldId id="454" r:id="rId4"/>
    <p:sldId id="550" r:id="rId5"/>
    <p:sldId id="562" r:id="rId6"/>
    <p:sldId id="551" r:id="rId7"/>
    <p:sldId id="274" r:id="rId8"/>
    <p:sldId id="275" r:id="rId9"/>
    <p:sldId id="427" r:id="rId10"/>
    <p:sldId id="557" r:id="rId11"/>
    <p:sldId id="430" r:id="rId12"/>
    <p:sldId id="560" r:id="rId13"/>
    <p:sldId id="431" r:id="rId14"/>
    <p:sldId id="552" r:id="rId15"/>
    <p:sldId id="276" r:id="rId16"/>
    <p:sldId id="277" r:id="rId17"/>
    <p:sldId id="553" r:id="rId18"/>
    <p:sldId id="556" r:id="rId19"/>
    <p:sldId id="554" r:id="rId20"/>
    <p:sldId id="561" r:id="rId21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reaganshaw" initials="SR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0" autoAdjust="0"/>
    <p:restoredTop sz="86734" autoAdjust="0"/>
  </p:normalViewPr>
  <p:slideViewPr>
    <p:cSldViewPr>
      <p:cViewPr varScale="1">
        <p:scale>
          <a:sx n="59" d="100"/>
          <a:sy n="59" d="100"/>
        </p:scale>
        <p:origin x="-12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6"/>
    </p:cViewPr>
  </p:sorterViewPr>
  <p:notesViewPr>
    <p:cSldViewPr>
      <p:cViewPr>
        <p:scale>
          <a:sx n="75" d="100"/>
          <a:sy n="75" d="100"/>
        </p:scale>
        <p:origin x="-3072" y="-73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4ECCA-5E98-43A1-B1A0-02C05FEC0A23}" type="doc">
      <dgm:prSet loTypeId="urn:microsoft.com/office/officeart/2009/3/layout/Descending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174900-D110-42CB-9624-8284D7ECD7B0}">
      <dgm:prSet phldrT="[Text]" custT="1"/>
      <dgm:spPr/>
      <dgm:t>
        <a:bodyPr/>
        <a:lstStyle/>
        <a:p>
          <a:r>
            <a:rPr lang="es-US" sz="2800" b="1" i="0" dirty="0" smtClean="0">
              <a:solidFill>
                <a:srgbClr val="000000"/>
              </a:solidFill>
            </a:rPr>
            <a:t>Choque o negación</a:t>
          </a:r>
        </a:p>
      </dgm:t>
    </dgm:pt>
    <dgm:pt modelId="{F9A4983C-788C-42C7-8ECD-E42DEDFC4429}" type="parTrans" cxnId="{F84BC6B3-4152-4453-B05A-A2C36A1BE097}">
      <dgm:prSet/>
      <dgm:spPr/>
      <dgm:t>
        <a:bodyPr/>
        <a:lstStyle/>
        <a:p>
          <a:endParaRPr lang="en-US" sz="1900"/>
        </a:p>
      </dgm:t>
    </dgm:pt>
    <dgm:pt modelId="{E5F0B39C-C768-43FF-91DE-69655095F385}" type="sibTrans" cxnId="{F84BC6B3-4152-4453-B05A-A2C36A1BE097}">
      <dgm:prSet/>
      <dgm:spPr/>
      <dgm:t>
        <a:bodyPr/>
        <a:lstStyle/>
        <a:p>
          <a:endParaRPr lang="en-US" sz="1900"/>
        </a:p>
      </dgm:t>
    </dgm:pt>
    <dgm:pt modelId="{65D04233-FC5E-4765-90FE-FB9DE09F9714}">
      <dgm:prSet phldrT="[Text]" custT="1"/>
      <dgm:spPr/>
      <dgm:t>
        <a:bodyPr/>
        <a:lstStyle/>
        <a:p>
          <a:r>
            <a:rPr lang="es-US" sz="2800" b="1" i="0" dirty="0" smtClean="0">
              <a:solidFill>
                <a:srgbClr val="000000"/>
              </a:solidFill>
            </a:rPr>
            <a:t>Depresión</a:t>
          </a:r>
        </a:p>
      </dgm:t>
    </dgm:pt>
    <dgm:pt modelId="{9F61AE1E-8964-44AB-8832-FB248DE52CB9}" type="parTrans" cxnId="{7F734982-D005-40A7-8237-18EAF70BF3FD}">
      <dgm:prSet/>
      <dgm:spPr/>
      <dgm:t>
        <a:bodyPr/>
        <a:lstStyle/>
        <a:p>
          <a:endParaRPr lang="en-US" sz="1900"/>
        </a:p>
      </dgm:t>
    </dgm:pt>
    <dgm:pt modelId="{331490B6-116D-4B93-8922-58FB48CCC7E4}" type="sibTrans" cxnId="{7F734982-D005-40A7-8237-18EAF70BF3FD}">
      <dgm:prSet/>
      <dgm:spPr/>
      <dgm:t>
        <a:bodyPr/>
        <a:lstStyle/>
        <a:p>
          <a:endParaRPr lang="en-US" sz="2800"/>
        </a:p>
      </dgm:t>
    </dgm:pt>
    <dgm:pt modelId="{E68DAC25-4BEB-4DB5-B352-7BA5F2A30A7A}">
      <dgm:prSet phldrT="[Text]" custT="1"/>
      <dgm:spPr/>
      <dgm:t>
        <a:bodyPr/>
        <a:lstStyle/>
        <a:p>
          <a:r>
            <a:rPr lang="es-US" sz="2800" b="1" i="0" dirty="0" smtClean="0">
              <a:solidFill>
                <a:srgbClr val="000000"/>
              </a:solidFill>
            </a:rPr>
            <a:t>Resoulción</a:t>
          </a:r>
        </a:p>
      </dgm:t>
    </dgm:pt>
    <dgm:pt modelId="{9D0CA328-E488-4F7B-93EF-A0132E723B1D}" type="parTrans" cxnId="{2D41349B-BEF7-440D-8CE8-133B364362F3}">
      <dgm:prSet/>
      <dgm:spPr/>
      <dgm:t>
        <a:bodyPr/>
        <a:lstStyle/>
        <a:p>
          <a:endParaRPr lang="en-US" sz="1900"/>
        </a:p>
      </dgm:t>
    </dgm:pt>
    <dgm:pt modelId="{C6A4B022-B132-4E04-8CD9-49D42290E635}" type="sibTrans" cxnId="{2D41349B-BEF7-440D-8CE8-133B364362F3}">
      <dgm:prSet/>
      <dgm:spPr/>
      <dgm:t>
        <a:bodyPr/>
        <a:lstStyle/>
        <a:p>
          <a:endParaRPr lang="en-US" sz="1900"/>
        </a:p>
      </dgm:t>
    </dgm:pt>
    <dgm:pt modelId="{EBE46E43-8550-43E2-8707-FA8C717DC812}">
      <dgm:prSet custT="1"/>
      <dgm:spPr/>
      <dgm:t>
        <a:bodyPr/>
        <a:lstStyle/>
        <a:p>
          <a:r>
            <a:rPr lang="es-US" sz="2800" b="1" i="0" dirty="0" smtClean="0">
              <a:solidFill>
                <a:srgbClr val="000000"/>
              </a:solidFill>
            </a:rPr>
            <a:t>Enojo o protesta</a:t>
          </a:r>
        </a:p>
      </dgm:t>
    </dgm:pt>
    <dgm:pt modelId="{83A88B1F-5453-470C-9BF7-C91CEF7E3F96}" type="parTrans" cxnId="{5419EE8E-B70E-41B7-A979-D7CBA40C4B30}">
      <dgm:prSet/>
      <dgm:spPr/>
      <dgm:t>
        <a:bodyPr/>
        <a:lstStyle/>
        <a:p>
          <a:endParaRPr lang="en-US" sz="1900"/>
        </a:p>
      </dgm:t>
    </dgm:pt>
    <dgm:pt modelId="{58347CCA-B43D-4F34-8E5E-FF3AB78C49D3}" type="sibTrans" cxnId="{5419EE8E-B70E-41B7-A979-D7CBA40C4B30}">
      <dgm:prSet/>
      <dgm:spPr/>
      <dgm:t>
        <a:bodyPr/>
        <a:lstStyle/>
        <a:p>
          <a:endParaRPr lang="en-US" sz="2800"/>
        </a:p>
      </dgm:t>
    </dgm:pt>
    <dgm:pt modelId="{A1459852-C264-42D4-869F-21365EC80520}">
      <dgm:prSet custT="1"/>
      <dgm:spPr/>
      <dgm:t>
        <a:bodyPr/>
        <a:lstStyle/>
        <a:p>
          <a:r>
            <a:rPr lang="es-US" sz="2800" b="1" i="0" dirty="0" smtClean="0">
              <a:solidFill>
                <a:srgbClr val="000000"/>
              </a:solidFill>
            </a:rPr>
            <a:t>Negociación</a:t>
          </a:r>
        </a:p>
      </dgm:t>
    </dgm:pt>
    <dgm:pt modelId="{4FA5E164-7805-4039-9E52-D7A8400C9043}" type="parTrans" cxnId="{15AFBFAD-08AF-405E-8CE2-3688D923466C}">
      <dgm:prSet/>
      <dgm:spPr/>
      <dgm:t>
        <a:bodyPr/>
        <a:lstStyle/>
        <a:p>
          <a:endParaRPr lang="en-US" sz="1900"/>
        </a:p>
      </dgm:t>
    </dgm:pt>
    <dgm:pt modelId="{1C551054-A4FD-41E6-A46C-433D90CCBA76}" type="sibTrans" cxnId="{15AFBFAD-08AF-405E-8CE2-3688D923466C}">
      <dgm:prSet/>
      <dgm:spPr/>
      <dgm:t>
        <a:bodyPr/>
        <a:lstStyle/>
        <a:p>
          <a:endParaRPr lang="en-US" sz="2800"/>
        </a:p>
      </dgm:t>
    </dgm:pt>
    <dgm:pt modelId="{CE9A9753-16FE-4AEA-AE1B-646475B03502}" type="pres">
      <dgm:prSet presAssocID="{8E84ECCA-5E98-43A1-B1A0-02C05FEC0A23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US"/>
        </a:p>
      </dgm:t>
    </dgm:pt>
    <dgm:pt modelId="{AB4B930D-8C79-4539-8E80-DBE2F00DEE1B}" type="pres">
      <dgm:prSet presAssocID="{8E84ECCA-5E98-43A1-B1A0-02C05FEC0A23}" presName="arrowNode" presStyleLbl="node1" presStyleIdx="0" presStyleCnt="1"/>
      <dgm:spPr/>
      <dgm:t>
        <a:bodyPr/>
        <a:lstStyle/>
        <a:p>
          <a:endParaRPr lang="en-US"/>
        </a:p>
      </dgm:t>
    </dgm:pt>
    <dgm:pt modelId="{AB1F1990-E885-4721-946B-F022171CE809}" type="pres">
      <dgm:prSet presAssocID="{48174900-D110-42CB-9624-8284D7ECD7B0}" presName="txNode1" presStyleLbl="revTx" presStyleIdx="0" presStyleCnt="5" custScaleX="156486" custLinFactNeighborY="16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56240-E3E5-46B1-9B88-36F8DF75C7B5}" type="pres">
      <dgm:prSet presAssocID="{EBE46E43-8550-43E2-8707-FA8C717DC812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84EA5-4CDA-4A8C-A6F8-092F62233BAF}" type="pres">
      <dgm:prSet presAssocID="{58347CCA-B43D-4F34-8E5E-FF3AB78C49D3}" presName="dotNode2" presStyleCnt="0"/>
      <dgm:spPr/>
      <dgm:t>
        <a:bodyPr/>
        <a:lstStyle/>
        <a:p>
          <a:endParaRPr lang="en-US"/>
        </a:p>
      </dgm:t>
    </dgm:pt>
    <dgm:pt modelId="{6D3D8D35-7E57-476F-AD77-F48371164A17}" type="pres">
      <dgm:prSet presAssocID="{58347CCA-B43D-4F34-8E5E-FF3AB78C49D3}" presName="dotRepeatNode" presStyleLbl="fgShp" presStyleIdx="0" presStyleCnt="3"/>
      <dgm:spPr/>
      <dgm:t>
        <a:bodyPr/>
        <a:lstStyle/>
        <a:p>
          <a:endParaRPr lang="en-US"/>
        </a:p>
      </dgm:t>
    </dgm:pt>
    <dgm:pt modelId="{6033D42C-84D5-4C35-A457-4DFB06F52291}" type="pres">
      <dgm:prSet presAssocID="{A1459852-C264-42D4-869F-21365EC80520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8E05B-C350-4572-AA53-C772DE645768}" type="pres">
      <dgm:prSet presAssocID="{1C551054-A4FD-41E6-A46C-433D90CCBA76}" presName="dotNode3" presStyleCnt="0"/>
      <dgm:spPr/>
      <dgm:t>
        <a:bodyPr/>
        <a:lstStyle/>
        <a:p>
          <a:endParaRPr lang="en-US"/>
        </a:p>
      </dgm:t>
    </dgm:pt>
    <dgm:pt modelId="{87F36E19-8827-40C6-8CA8-F8FD05BA0DE4}" type="pres">
      <dgm:prSet presAssocID="{1C551054-A4FD-41E6-A46C-433D90CCBA76}" presName="dotRepeatNode" presStyleLbl="fgShp" presStyleIdx="1" presStyleCnt="3"/>
      <dgm:spPr/>
      <dgm:t>
        <a:bodyPr/>
        <a:lstStyle/>
        <a:p>
          <a:endParaRPr lang="en-US"/>
        </a:p>
      </dgm:t>
    </dgm:pt>
    <dgm:pt modelId="{3B2DCF4B-0F6B-4DB8-84B5-A86A876F1DDA}" type="pres">
      <dgm:prSet presAssocID="{65D04233-FC5E-4765-90FE-FB9DE09F9714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C82B9-DEAD-4DFB-A988-AB2BA37CDD9A}" type="pres">
      <dgm:prSet presAssocID="{331490B6-116D-4B93-8922-58FB48CCC7E4}" presName="dotNode4" presStyleCnt="0"/>
      <dgm:spPr/>
      <dgm:t>
        <a:bodyPr/>
        <a:lstStyle/>
        <a:p>
          <a:endParaRPr lang="en-US"/>
        </a:p>
      </dgm:t>
    </dgm:pt>
    <dgm:pt modelId="{4BC04965-A3AE-41B4-9AC6-A87AA826C697}" type="pres">
      <dgm:prSet presAssocID="{331490B6-116D-4B93-8922-58FB48CCC7E4}" presName="dotRepeatNode" presStyleLbl="fgShp" presStyleIdx="2" presStyleCnt="3"/>
      <dgm:spPr/>
      <dgm:t>
        <a:bodyPr/>
        <a:lstStyle/>
        <a:p>
          <a:endParaRPr lang="en-US"/>
        </a:p>
      </dgm:t>
    </dgm:pt>
    <dgm:pt modelId="{FFF3C3E3-1B51-4B5D-91F5-B2F765147AB2}" type="pres">
      <dgm:prSet presAssocID="{E68DAC25-4BEB-4DB5-B352-7BA5F2A30A7A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C22911-1B1D-4457-A6AC-709B52C1ABF3}" type="presOf" srcId="{48174900-D110-42CB-9624-8284D7ECD7B0}" destId="{AB1F1990-E885-4721-946B-F022171CE809}" srcOrd="0" destOrd="0" presId="urn:microsoft.com/office/officeart/2009/3/layout/DescendingProcess"/>
    <dgm:cxn modelId="{422ECCF5-E882-44BF-B9EA-64F7B7790066}" type="presOf" srcId="{A1459852-C264-42D4-869F-21365EC80520}" destId="{6033D42C-84D5-4C35-A457-4DFB06F52291}" srcOrd="0" destOrd="0" presId="urn:microsoft.com/office/officeart/2009/3/layout/DescendingProcess"/>
    <dgm:cxn modelId="{CE1F8FEE-7330-4982-BD36-A21BE7B18778}" type="presOf" srcId="{58347CCA-B43D-4F34-8E5E-FF3AB78C49D3}" destId="{6D3D8D35-7E57-476F-AD77-F48371164A17}" srcOrd="0" destOrd="0" presId="urn:microsoft.com/office/officeart/2009/3/layout/DescendingProcess"/>
    <dgm:cxn modelId="{15AFBFAD-08AF-405E-8CE2-3688D923466C}" srcId="{8E84ECCA-5E98-43A1-B1A0-02C05FEC0A23}" destId="{A1459852-C264-42D4-869F-21365EC80520}" srcOrd="2" destOrd="0" parTransId="{4FA5E164-7805-4039-9E52-D7A8400C9043}" sibTransId="{1C551054-A4FD-41E6-A46C-433D90CCBA76}"/>
    <dgm:cxn modelId="{254D1203-6D1D-4536-B913-980AE6FB25DD}" type="presOf" srcId="{331490B6-116D-4B93-8922-58FB48CCC7E4}" destId="{4BC04965-A3AE-41B4-9AC6-A87AA826C697}" srcOrd="0" destOrd="0" presId="urn:microsoft.com/office/officeart/2009/3/layout/DescendingProcess"/>
    <dgm:cxn modelId="{2DE45243-66C4-4115-B1C8-3D5B3E0225B2}" type="presOf" srcId="{8E84ECCA-5E98-43A1-B1A0-02C05FEC0A23}" destId="{CE9A9753-16FE-4AEA-AE1B-646475B03502}" srcOrd="0" destOrd="0" presId="urn:microsoft.com/office/officeart/2009/3/layout/DescendingProcess"/>
    <dgm:cxn modelId="{61223ADE-4C8D-4166-BE83-3829983F3FD5}" type="presOf" srcId="{E68DAC25-4BEB-4DB5-B352-7BA5F2A30A7A}" destId="{FFF3C3E3-1B51-4B5D-91F5-B2F765147AB2}" srcOrd="0" destOrd="0" presId="urn:microsoft.com/office/officeart/2009/3/layout/DescendingProcess"/>
    <dgm:cxn modelId="{7F734982-D005-40A7-8237-18EAF70BF3FD}" srcId="{8E84ECCA-5E98-43A1-B1A0-02C05FEC0A23}" destId="{65D04233-FC5E-4765-90FE-FB9DE09F9714}" srcOrd="3" destOrd="0" parTransId="{9F61AE1E-8964-44AB-8832-FB248DE52CB9}" sibTransId="{331490B6-116D-4B93-8922-58FB48CCC7E4}"/>
    <dgm:cxn modelId="{37529790-7AE4-4B73-A593-6408BF491C5A}" type="presOf" srcId="{65D04233-FC5E-4765-90FE-FB9DE09F9714}" destId="{3B2DCF4B-0F6B-4DB8-84B5-A86A876F1DDA}" srcOrd="0" destOrd="0" presId="urn:microsoft.com/office/officeart/2009/3/layout/DescendingProcess"/>
    <dgm:cxn modelId="{F84BC6B3-4152-4453-B05A-A2C36A1BE097}" srcId="{8E84ECCA-5E98-43A1-B1A0-02C05FEC0A23}" destId="{48174900-D110-42CB-9624-8284D7ECD7B0}" srcOrd="0" destOrd="0" parTransId="{F9A4983C-788C-42C7-8ECD-E42DEDFC4429}" sibTransId="{E5F0B39C-C768-43FF-91DE-69655095F385}"/>
    <dgm:cxn modelId="{39877F4C-7632-4EFF-A53C-FF2E367D5478}" type="presOf" srcId="{EBE46E43-8550-43E2-8707-FA8C717DC812}" destId="{3F356240-E3E5-46B1-9B88-36F8DF75C7B5}" srcOrd="0" destOrd="0" presId="urn:microsoft.com/office/officeart/2009/3/layout/DescendingProcess"/>
    <dgm:cxn modelId="{EFB96145-69AF-446A-AE23-F7185204FB3B}" type="presOf" srcId="{1C551054-A4FD-41E6-A46C-433D90CCBA76}" destId="{87F36E19-8827-40C6-8CA8-F8FD05BA0DE4}" srcOrd="0" destOrd="0" presId="urn:microsoft.com/office/officeart/2009/3/layout/DescendingProcess"/>
    <dgm:cxn modelId="{2D41349B-BEF7-440D-8CE8-133B364362F3}" srcId="{8E84ECCA-5E98-43A1-B1A0-02C05FEC0A23}" destId="{E68DAC25-4BEB-4DB5-B352-7BA5F2A30A7A}" srcOrd="4" destOrd="0" parTransId="{9D0CA328-E488-4F7B-93EF-A0132E723B1D}" sibTransId="{C6A4B022-B132-4E04-8CD9-49D42290E635}"/>
    <dgm:cxn modelId="{5419EE8E-B70E-41B7-A979-D7CBA40C4B30}" srcId="{8E84ECCA-5E98-43A1-B1A0-02C05FEC0A23}" destId="{EBE46E43-8550-43E2-8707-FA8C717DC812}" srcOrd="1" destOrd="0" parTransId="{83A88B1F-5453-470C-9BF7-C91CEF7E3F96}" sibTransId="{58347CCA-B43D-4F34-8E5E-FF3AB78C49D3}"/>
    <dgm:cxn modelId="{3EDC540B-D930-4054-BB85-B3CE4A9F51B7}" type="presParOf" srcId="{CE9A9753-16FE-4AEA-AE1B-646475B03502}" destId="{AB4B930D-8C79-4539-8E80-DBE2F00DEE1B}" srcOrd="0" destOrd="0" presId="urn:microsoft.com/office/officeart/2009/3/layout/DescendingProcess"/>
    <dgm:cxn modelId="{7312E6D9-7F39-4842-8C69-5B5D82B6120C}" type="presParOf" srcId="{CE9A9753-16FE-4AEA-AE1B-646475B03502}" destId="{AB1F1990-E885-4721-946B-F022171CE809}" srcOrd="1" destOrd="0" presId="urn:microsoft.com/office/officeart/2009/3/layout/DescendingProcess"/>
    <dgm:cxn modelId="{F5A3F71A-BB9F-4319-A7A0-7218CC015AF6}" type="presParOf" srcId="{CE9A9753-16FE-4AEA-AE1B-646475B03502}" destId="{3F356240-E3E5-46B1-9B88-36F8DF75C7B5}" srcOrd="2" destOrd="0" presId="urn:microsoft.com/office/officeart/2009/3/layout/DescendingProcess"/>
    <dgm:cxn modelId="{0BF678EB-7DB4-4D3D-92BF-F07F8AFA4C0A}" type="presParOf" srcId="{CE9A9753-16FE-4AEA-AE1B-646475B03502}" destId="{66984EA5-4CDA-4A8C-A6F8-092F62233BAF}" srcOrd="3" destOrd="0" presId="urn:microsoft.com/office/officeart/2009/3/layout/DescendingProcess"/>
    <dgm:cxn modelId="{A78D3B0E-25B0-4AEF-BCB6-A72140517543}" type="presParOf" srcId="{66984EA5-4CDA-4A8C-A6F8-092F62233BAF}" destId="{6D3D8D35-7E57-476F-AD77-F48371164A17}" srcOrd="0" destOrd="0" presId="urn:microsoft.com/office/officeart/2009/3/layout/DescendingProcess"/>
    <dgm:cxn modelId="{8557040E-6CC8-43CC-8860-54EDBBB0ED4D}" type="presParOf" srcId="{CE9A9753-16FE-4AEA-AE1B-646475B03502}" destId="{6033D42C-84D5-4C35-A457-4DFB06F52291}" srcOrd="4" destOrd="0" presId="urn:microsoft.com/office/officeart/2009/3/layout/DescendingProcess"/>
    <dgm:cxn modelId="{7BD54608-667C-4404-A7BB-0294877E97DA}" type="presParOf" srcId="{CE9A9753-16FE-4AEA-AE1B-646475B03502}" destId="{A828E05B-C350-4572-AA53-C772DE645768}" srcOrd="5" destOrd="0" presId="urn:microsoft.com/office/officeart/2009/3/layout/DescendingProcess"/>
    <dgm:cxn modelId="{B615E7CC-62C3-4F86-8C3E-1F95DD5E3265}" type="presParOf" srcId="{A828E05B-C350-4572-AA53-C772DE645768}" destId="{87F36E19-8827-40C6-8CA8-F8FD05BA0DE4}" srcOrd="0" destOrd="0" presId="urn:microsoft.com/office/officeart/2009/3/layout/DescendingProcess"/>
    <dgm:cxn modelId="{CCFB7BCC-E7E8-49EB-9A69-3E477DDEADB9}" type="presParOf" srcId="{CE9A9753-16FE-4AEA-AE1B-646475B03502}" destId="{3B2DCF4B-0F6B-4DB8-84B5-A86A876F1DDA}" srcOrd="6" destOrd="0" presId="urn:microsoft.com/office/officeart/2009/3/layout/DescendingProcess"/>
    <dgm:cxn modelId="{0FEA3DCC-3D72-4A82-AEBB-47F3ABB9BF55}" type="presParOf" srcId="{CE9A9753-16FE-4AEA-AE1B-646475B03502}" destId="{FE4C82B9-DEAD-4DFB-A988-AB2BA37CDD9A}" srcOrd="7" destOrd="0" presId="urn:microsoft.com/office/officeart/2009/3/layout/DescendingProcess"/>
    <dgm:cxn modelId="{755E59B7-81FF-4090-B8D8-83F598C17D78}" type="presParOf" srcId="{FE4C82B9-DEAD-4DFB-A988-AB2BA37CDD9A}" destId="{4BC04965-A3AE-41B4-9AC6-A87AA826C697}" srcOrd="0" destOrd="0" presId="urn:microsoft.com/office/officeart/2009/3/layout/DescendingProcess"/>
    <dgm:cxn modelId="{31AAB39B-E8F2-4885-B9FB-521F9BA4D282}" type="presParOf" srcId="{CE9A9753-16FE-4AEA-AE1B-646475B03502}" destId="{FFF3C3E3-1B51-4B5D-91F5-B2F765147AB2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19F67-D6F7-4706-9250-994D03F254A5}" type="doc">
      <dgm:prSet loTypeId="urn:microsoft.com/office/officeart/2005/8/layout/matrix1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6CC662-EC07-46D1-A629-CC3DA6E351A8}">
      <dgm:prSet phldrT="[Text]" custT="1"/>
      <dgm:spPr/>
      <dgm:t>
        <a:bodyPr/>
        <a:lstStyle/>
        <a:p>
          <a:r>
            <a:rPr lang="es-US" sz="3200" b="1" i="0" dirty="0" smtClean="0">
              <a:solidFill>
                <a:srgbClr val="000000"/>
              </a:solidFill>
            </a:rPr>
            <a:t>Equipo</a:t>
          </a:r>
        </a:p>
      </dgm:t>
    </dgm:pt>
    <dgm:pt modelId="{6EF71758-410E-4673-BDFB-752AFEA588EE}" type="parTrans" cxnId="{7061B904-1CEC-4B10-89B4-215048D09435}">
      <dgm:prSet/>
      <dgm:spPr/>
      <dgm:t>
        <a:bodyPr/>
        <a:lstStyle/>
        <a:p>
          <a:endParaRPr lang="en-US" sz="2000" b="1"/>
        </a:p>
      </dgm:t>
    </dgm:pt>
    <dgm:pt modelId="{F2BAAB8D-30DC-430E-8DAE-581CD8E13346}" type="sibTrans" cxnId="{7061B904-1CEC-4B10-89B4-215048D09435}">
      <dgm:prSet/>
      <dgm:spPr/>
      <dgm:t>
        <a:bodyPr/>
        <a:lstStyle/>
        <a:p>
          <a:endParaRPr lang="en-US" sz="2000" b="1"/>
        </a:p>
      </dgm:t>
    </dgm:pt>
    <dgm:pt modelId="{8D7D1026-84A2-49AC-8887-1DEB07319238}">
      <dgm:prSet phldrT="[Text]"/>
      <dgm:spPr/>
      <dgm:t>
        <a:bodyPr/>
        <a:lstStyle/>
        <a:p>
          <a:endParaRPr lang="en-US"/>
        </a:p>
      </dgm:t>
    </dgm:pt>
    <dgm:pt modelId="{FABD8BDA-28D5-478B-8C86-2F060059F066}" type="parTrans" cxnId="{3F808B32-1E5C-40BE-9025-489C6BF03F64}">
      <dgm:prSet/>
      <dgm:spPr/>
      <dgm:t>
        <a:bodyPr/>
        <a:lstStyle/>
        <a:p>
          <a:endParaRPr lang="en-US" sz="2000" b="1"/>
        </a:p>
      </dgm:t>
    </dgm:pt>
    <dgm:pt modelId="{3A3AB374-57A8-4DD3-BC84-52235F3D5425}" type="sibTrans" cxnId="{3F808B32-1E5C-40BE-9025-489C6BF03F64}">
      <dgm:prSet/>
      <dgm:spPr/>
      <dgm:t>
        <a:bodyPr/>
        <a:lstStyle/>
        <a:p>
          <a:endParaRPr lang="en-US" sz="2000" b="1"/>
        </a:p>
      </dgm:t>
    </dgm:pt>
    <dgm:pt modelId="{7544F1D2-39DA-401C-B4F9-61B334B6D2BE}">
      <dgm:prSet phldrT="[Text]"/>
      <dgm:spPr/>
      <dgm:t>
        <a:bodyPr/>
        <a:lstStyle/>
        <a:p>
          <a:endParaRPr lang="en-US"/>
        </a:p>
      </dgm:t>
    </dgm:pt>
    <dgm:pt modelId="{4E515A6A-EF95-4B3E-9325-9A76776494B6}" type="parTrans" cxnId="{6A00B821-FD13-4FDC-B945-A77C41CFF5E7}">
      <dgm:prSet/>
      <dgm:spPr/>
      <dgm:t>
        <a:bodyPr/>
        <a:lstStyle/>
        <a:p>
          <a:endParaRPr lang="en-US" sz="2000" b="1"/>
        </a:p>
      </dgm:t>
    </dgm:pt>
    <dgm:pt modelId="{EF022367-B824-4787-AEBD-9D64462A31AB}" type="sibTrans" cxnId="{6A00B821-FD13-4FDC-B945-A77C41CFF5E7}">
      <dgm:prSet/>
      <dgm:spPr/>
      <dgm:t>
        <a:bodyPr/>
        <a:lstStyle/>
        <a:p>
          <a:endParaRPr lang="en-US" sz="2000" b="1"/>
        </a:p>
      </dgm:t>
    </dgm:pt>
    <dgm:pt modelId="{AAEA58B1-B833-42DC-B4A1-FB3AAD4EFBF3}">
      <dgm:prSet phldrT="[Text]"/>
      <dgm:spPr/>
      <dgm:t>
        <a:bodyPr/>
        <a:lstStyle/>
        <a:p>
          <a:endParaRPr lang="en-US"/>
        </a:p>
      </dgm:t>
    </dgm:pt>
    <dgm:pt modelId="{2C1ECB34-ADFF-4775-85A8-76908DE2DADA}" type="parTrans" cxnId="{48057B01-D67E-4753-990B-735C8AB44B22}">
      <dgm:prSet/>
      <dgm:spPr/>
      <dgm:t>
        <a:bodyPr/>
        <a:lstStyle/>
        <a:p>
          <a:endParaRPr lang="en-US" sz="2000" b="1"/>
        </a:p>
      </dgm:t>
    </dgm:pt>
    <dgm:pt modelId="{3604B0AC-3C61-4A79-B161-A57B59CBAA15}" type="sibTrans" cxnId="{48057B01-D67E-4753-990B-735C8AB44B22}">
      <dgm:prSet/>
      <dgm:spPr/>
      <dgm:t>
        <a:bodyPr/>
        <a:lstStyle/>
        <a:p>
          <a:endParaRPr lang="en-US" sz="2000" b="1"/>
        </a:p>
      </dgm:t>
    </dgm:pt>
    <dgm:pt modelId="{B91936E4-F335-47B6-8DD1-68ACF407C7A4}">
      <dgm:prSet phldrT="[Text]"/>
      <dgm:spPr/>
      <dgm:t>
        <a:bodyPr/>
        <a:lstStyle/>
        <a:p>
          <a:endParaRPr lang="en-US"/>
        </a:p>
      </dgm:t>
    </dgm:pt>
    <dgm:pt modelId="{64E6F246-F471-4BD6-9807-CA76513F4425}" type="parTrans" cxnId="{BA8EDDA7-E8D9-4EC0-A2BF-79023857DD01}">
      <dgm:prSet/>
      <dgm:spPr/>
      <dgm:t>
        <a:bodyPr/>
        <a:lstStyle/>
        <a:p>
          <a:endParaRPr lang="en-US" sz="2000" b="1"/>
        </a:p>
      </dgm:t>
    </dgm:pt>
    <dgm:pt modelId="{7DC5B116-EC97-495D-8BDF-9F51846721B7}" type="sibTrans" cxnId="{BA8EDDA7-E8D9-4EC0-A2BF-79023857DD01}">
      <dgm:prSet/>
      <dgm:spPr/>
      <dgm:t>
        <a:bodyPr/>
        <a:lstStyle/>
        <a:p>
          <a:endParaRPr lang="en-US" sz="2000" b="1"/>
        </a:p>
      </dgm:t>
    </dgm:pt>
    <dgm:pt modelId="{C57FFAE8-DA8B-42A7-AA8C-5118896EFB07}">
      <dgm:prSet custT="1"/>
      <dgm:spPr/>
      <dgm:t>
        <a:bodyPr/>
        <a:lstStyle/>
        <a:p>
          <a:r>
            <a:rPr lang="es-US" sz="2800" b="1" i="0" dirty="0" smtClean="0">
              <a:solidFill>
                <a:srgbClr val="FFFFFF"/>
              </a:solidFill>
            </a:rPr>
            <a:t>Seguridad</a:t>
          </a:r>
        </a:p>
      </dgm:t>
    </dgm:pt>
    <dgm:pt modelId="{6FEB4B56-A30F-48AD-8EDF-4B7529558E01}" type="parTrans" cxnId="{73D15E7B-165D-40BB-91EB-293DF9871B5A}">
      <dgm:prSet/>
      <dgm:spPr/>
      <dgm:t>
        <a:bodyPr/>
        <a:lstStyle/>
        <a:p>
          <a:endParaRPr lang="en-US" sz="2000" b="1"/>
        </a:p>
      </dgm:t>
    </dgm:pt>
    <dgm:pt modelId="{E378E6FD-F481-4F5E-9B14-8CC9D46F9F62}" type="sibTrans" cxnId="{73D15E7B-165D-40BB-91EB-293DF9871B5A}">
      <dgm:prSet/>
      <dgm:spPr/>
      <dgm:t>
        <a:bodyPr/>
        <a:lstStyle/>
        <a:p>
          <a:endParaRPr lang="en-US" sz="2000" b="1"/>
        </a:p>
      </dgm:t>
    </dgm:pt>
    <dgm:pt modelId="{2BD0EFAE-3F43-4672-A1D5-54E69188423E}">
      <dgm:prSet custT="1"/>
      <dgm:spPr/>
      <dgm:t>
        <a:bodyPr/>
        <a:lstStyle/>
        <a:p>
          <a:r>
            <a:rPr lang="es-US" sz="2800" b="1" i="0" dirty="0" smtClean="0">
              <a:solidFill>
                <a:srgbClr val="FFFFFF"/>
              </a:solidFill>
            </a:rPr>
            <a:t>Control</a:t>
          </a:r>
        </a:p>
      </dgm:t>
    </dgm:pt>
    <dgm:pt modelId="{44568E41-4ECA-4F27-836B-80D7C8D55C7C}" type="parTrans" cxnId="{996349F8-80A6-44C3-A5D1-3001B1275F87}">
      <dgm:prSet/>
      <dgm:spPr/>
      <dgm:t>
        <a:bodyPr/>
        <a:lstStyle/>
        <a:p>
          <a:endParaRPr lang="en-US" sz="2000" b="1"/>
        </a:p>
      </dgm:t>
    </dgm:pt>
    <dgm:pt modelId="{625309E7-C9DF-4482-A95E-C2C37E75B90A}" type="sibTrans" cxnId="{996349F8-80A6-44C3-A5D1-3001B1275F87}">
      <dgm:prSet/>
      <dgm:spPr/>
      <dgm:t>
        <a:bodyPr/>
        <a:lstStyle/>
        <a:p>
          <a:endParaRPr lang="en-US" sz="2000" b="1"/>
        </a:p>
      </dgm:t>
    </dgm:pt>
    <dgm:pt modelId="{E1847EE7-4FF9-4A15-B262-B7C3BF6461B0}">
      <dgm:prSet custT="1"/>
      <dgm:spPr/>
      <dgm:t>
        <a:bodyPr/>
        <a:lstStyle/>
        <a:p>
          <a:r>
            <a:rPr lang="es-US" sz="2800" b="1" i="0" dirty="0" smtClean="0">
              <a:solidFill>
                <a:srgbClr val="FFFFFF"/>
              </a:solidFill>
            </a:rPr>
            <a:t>Recuerdos del trauma</a:t>
          </a:r>
        </a:p>
      </dgm:t>
    </dgm:pt>
    <dgm:pt modelId="{FD00859C-A799-48F9-813A-23A7299AC0A1}" type="parTrans" cxnId="{494E4BCB-2A51-445B-A069-CFBF58892E20}">
      <dgm:prSet/>
      <dgm:spPr/>
      <dgm:t>
        <a:bodyPr/>
        <a:lstStyle/>
        <a:p>
          <a:endParaRPr lang="en-US" sz="2000" b="1"/>
        </a:p>
      </dgm:t>
    </dgm:pt>
    <dgm:pt modelId="{262C66C2-6D0B-4FF4-93A9-8BA4CB1B5A5C}" type="sibTrans" cxnId="{494E4BCB-2A51-445B-A069-CFBF58892E20}">
      <dgm:prSet/>
      <dgm:spPr/>
      <dgm:t>
        <a:bodyPr/>
        <a:lstStyle/>
        <a:p>
          <a:endParaRPr lang="en-US" sz="2000" b="1"/>
        </a:p>
      </dgm:t>
    </dgm:pt>
    <dgm:pt modelId="{1932508C-A1FD-4CE9-B3CF-3778AA6676A3}">
      <dgm:prSet custT="1"/>
      <dgm:spPr/>
      <dgm:t>
        <a:bodyPr/>
        <a:lstStyle/>
        <a:p>
          <a:r>
            <a:rPr lang="es-US" sz="2800" b="1" i="0" dirty="0" smtClean="0">
              <a:solidFill>
                <a:srgbClr val="FFFFFF"/>
              </a:solidFill>
            </a:rPr>
            <a:t>Confianza</a:t>
          </a:r>
        </a:p>
      </dgm:t>
    </dgm:pt>
    <dgm:pt modelId="{FB21F091-1F1B-4AA1-ADDD-B0756F6C6E7D}" type="parTrans" cxnId="{0EF7104B-6900-4EA2-9EA3-FF060598FF00}">
      <dgm:prSet/>
      <dgm:spPr/>
      <dgm:t>
        <a:bodyPr/>
        <a:lstStyle/>
        <a:p>
          <a:endParaRPr lang="en-US" sz="2000" b="1"/>
        </a:p>
      </dgm:t>
    </dgm:pt>
    <dgm:pt modelId="{747F3ED8-E2B8-4620-8E44-763F5B4E008D}" type="sibTrans" cxnId="{0EF7104B-6900-4EA2-9EA3-FF060598FF00}">
      <dgm:prSet/>
      <dgm:spPr/>
      <dgm:t>
        <a:bodyPr/>
        <a:lstStyle/>
        <a:p>
          <a:endParaRPr lang="en-US" sz="2000" b="1"/>
        </a:p>
      </dgm:t>
    </dgm:pt>
    <dgm:pt modelId="{905F079B-8D36-496C-BB83-6876412B3BB2}" type="pres">
      <dgm:prSet presAssocID="{89119F67-D6F7-4706-9250-994D03F254A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7DD5E-C480-4FD2-ADE0-AE0D8D993F31}" type="pres">
      <dgm:prSet presAssocID="{89119F67-D6F7-4706-9250-994D03F254A5}" presName="matrix" presStyleCnt="0"/>
      <dgm:spPr/>
    </dgm:pt>
    <dgm:pt modelId="{10B91F41-4EF1-46D7-97F0-94300959FA75}" type="pres">
      <dgm:prSet presAssocID="{89119F67-D6F7-4706-9250-994D03F254A5}" presName="tile1" presStyleLbl="node1" presStyleIdx="0" presStyleCnt="4"/>
      <dgm:spPr/>
      <dgm:t>
        <a:bodyPr/>
        <a:lstStyle/>
        <a:p>
          <a:endParaRPr lang="en-US"/>
        </a:p>
      </dgm:t>
    </dgm:pt>
    <dgm:pt modelId="{1778BFAA-5735-46C5-AFA4-20EE5EC982FF}" type="pres">
      <dgm:prSet presAssocID="{89119F67-D6F7-4706-9250-994D03F254A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5B463-9630-41DA-884D-94FBE32BD008}" type="pres">
      <dgm:prSet presAssocID="{89119F67-D6F7-4706-9250-994D03F254A5}" presName="tile2" presStyleLbl="node1" presStyleIdx="1" presStyleCnt="4" custLinFactNeighborX="18265" custLinFactNeighborY="-731"/>
      <dgm:spPr/>
      <dgm:t>
        <a:bodyPr/>
        <a:lstStyle/>
        <a:p>
          <a:endParaRPr lang="en-US"/>
        </a:p>
      </dgm:t>
    </dgm:pt>
    <dgm:pt modelId="{E8041BD8-007A-4DF7-A217-F6C36A518FAE}" type="pres">
      <dgm:prSet presAssocID="{89119F67-D6F7-4706-9250-994D03F254A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FF043-BF3E-4232-A206-598940B5FBC8}" type="pres">
      <dgm:prSet presAssocID="{89119F67-D6F7-4706-9250-994D03F254A5}" presName="tile3" presStyleLbl="node1" presStyleIdx="2" presStyleCnt="4"/>
      <dgm:spPr/>
      <dgm:t>
        <a:bodyPr/>
        <a:lstStyle/>
        <a:p>
          <a:endParaRPr lang="en-US"/>
        </a:p>
      </dgm:t>
    </dgm:pt>
    <dgm:pt modelId="{2A017033-7FFF-4F84-958F-C0633C3C2FE6}" type="pres">
      <dgm:prSet presAssocID="{89119F67-D6F7-4706-9250-994D03F254A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32F11-9C41-483B-9C5A-F49883A33386}" type="pres">
      <dgm:prSet presAssocID="{89119F67-D6F7-4706-9250-994D03F254A5}" presName="tile4" presStyleLbl="node1" presStyleIdx="3" presStyleCnt="4"/>
      <dgm:spPr/>
      <dgm:t>
        <a:bodyPr/>
        <a:lstStyle/>
        <a:p>
          <a:endParaRPr lang="en-US"/>
        </a:p>
      </dgm:t>
    </dgm:pt>
    <dgm:pt modelId="{5BC40133-29F1-4980-A78B-AF1EE96FF95F}" type="pres">
      <dgm:prSet presAssocID="{89119F67-D6F7-4706-9250-994D03F254A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B4498-E41A-4A43-B58A-6C4C55CC83A1}" type="pres">
      <dgm:prSet presAssocID="{89119F67-D6F7-4706-9250-994D03F254A5}" presName="centerTile" presStyleLbl="fgShp" presStyleIdx="0" presStyleCnt="1" custScaleX="125000" custScaleY="15238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94D3802-FA19-46A0-AB53-741617B18189}" type="presOf" srcId="{C57FFAE8-DA8B-42A7-AA8C-5118896EFB07}" destId="{10B91F41-4EF1-46D7-97F0-94300959FA75}" srcOrd="0" destOrd="0" presId="urn:microsoft.com/office/officeart/2005/8/layout/matrix1"/>
    <dgm:cxn modelId="{996349F8-80A6-44C3-A5D1-3001B1275F87}" srcId="{F76CC662-EC07-46D1-A629-CC3DA6E351A8}" destId="{2BD0EFAE-3F43-4672-A1D5-54E69188423E}" srcOrd="1" destOrd="0" parTransId="{44568E41-4ECA-4F27-836B-80D7C8D55C7C}" sibTransId="{625309E7-C9DF-4482-A95E-C2C37E75B90A}"/>
    <dgm:cxn modelId="{BC5CF5D5-6682-4870-BF1E-8920A0DCB964}" type="presOf" srcId="{E1847EE7-4FF9-4A15-B262-B7C3BF6461B0}" destId="{2A017033-7FFF-4F84-958F-C0633C3C2FE6}" srcOrd="1" destOrd="0" presId="urn:microsoft.com/office/officeart/2005/8/layout/matrix1"/>
    <dgm:cxn modelId="{2076D3A9-47FF-4F30-8923-95496FBAE92F}" type="presOf" srcId="{2BD0EFAE-3F43-4672-A1D5-54E69188423E}" destId="{E8041BD8-007A-4DF7-A217-F6C36A518FAE}" srcOrd="1" destOrd="0" presId="urn:microsoft.com/office/officeart/2005/8/layout/matrix1"/>
    <dgm:cxn modelId="{BA8EDDA7-E8D9-4EC0-A2BF-79023857DD01}" srcId="{89119F67-D6F7-4706-9250-994D03F254A5}" destId="{B91936E4-F335-47B6-8DD1-68ACF407C7A4}" srcOrd="4" destOrd="0" parTransId="{64E6F246-F471-4BD6-9807-CA76513F4425}" sibTransId="{7DC5B116-EC97-495D-8BDF-9F51846721B7}"/>
    <dgm:cxn modelId="{E1BFC79D-4E0C-4592-9C69-0D8BD7BEEB87}" type="presOf" srcId="{F76CC662-EC07-46D1-A629-CC3DA6E351A8}" destId="{1CAB4498-E41A-4A43-B58A-6C4C55CC83A1}" srcOrd="0" destOrd="0" presId="urn:microsoft.com/office/officeart/2005/8/layout/matrix1"/>
    <dgm:cxn modelId="{1E6A26D0-44CD-4B09-84E5-32A65DD10545}" type="presOf" srcId="{2BD0EFAE-3F43-4672-A1D5-54E69188423E}" destId="{65F5B463-9630-41DA-884D-94FBE32BD008}" srcOrd="0" destOrd="0" presId="urn:microsoft.com/office/officeart/2005/8/layout/matrix1"/>
    <dgm:cxn modelId="{0EF7104B-6900-4EA2-9EA3-FF060598FF00}" srcId="{F76CC662-EC07-46D1-A629-CC3DA6E351A8}" destId="{1932508C-A1FD-4CE9-B3CF-3778AA6676A3}" srcOrd="3" destOrd="0" parTransId="{FB21F091-1F1B-4AA1-ADDD-B0756F6C6E7D}" sibTransId="{747F3ED8-E2B8-4620-8E44-763F5B4E008D}"/>
    <dgm:cxn modelId="{48057B01-D67E-4753-990B-735C8AB44B22}" srcId="{89119F67-D6F7-4706-9250-994D03F254A5}" destId="{AAEA58B1-B833-42DC-B4A1-FB3AAD4EFBF3}" srcOrd="3" destOrd="0" parTransId="{2C1ECB34-ADFF-4775-85A8-76908DE2DADA}" sibTransId="{3604B0AC-3C61-4A79-B161-A57B59CBAA15}"/>
    <dgm:cxn modelId="{6A00B821-FD13-4FDC-B945-A77C41CFF5E7}" srcId="{89119F67-D6F7-4706-9250-994D03F254A5}" destId="{7544F1D2-39DA-401C-B4F9-61B334B6D2BE}" srcOrd="2" destOrd="0" parTransId="{4E515A6A-EF95-4B3E-9325-9A76776494B6}" sibTransId="{EF022367-B824-4787-AEBD-9D64462A31AB}"/>
    <dgm:cxn modelId="{73D15E7B-165D-40BB-91EB-293DF9871B5A}" srcId="{F76CC662-EC07-46D1-A629-CC3DA6E351A8}" destId="{C57FFAE8-DA8B-42A7-AA8C-5118896EFB07}" srcOrd="0" destOrd="0" parTransId="{6FEB4B56-A30F-48AD-8EDF-4B7529558E01}" sibTransId="{E378E6FD-F481-4F5E-9B14-8CC9D46F9F62}"/>
    <dgm:cxn modelId="{4B1D40CF-D9AF-4848-849B-BA97D1E6703C}" type="presOf" srcId="{1932508C-A1FD-4CE9-B3CF-3778AA6676A3}" destId="{BC432F11-9C41-483B-9C5A-F49883A33386}" srcOrd="0" destOrd="0" presId="urn:microsoft.com/office/officeart/2005/8/layout/matrix1"/>
    <dgm:cxn modelId="{E0165F49-250B-4638-891C-1CFAEDFEFD0F}" type="presOf" srcId="{E1847EE7-4FF9-4A15-B262-B7C3BF6461B0}" destId="{9B6FF043-BF3E-4232-A206-598940B5FBC8}" srcOrd="0" destOrd="0" presId="urn:microsoft.com/office/officeart/2005/8/layout/matrix1"/>
    <dgm:cxn modelId="{7061B904-1CEC-4B10-89B4-215048D09435}" srcId="{89119F67-D6F7-4706-9250-994D03F254A5}" destId="{F76CC662-EC07-46D1-A629-CC3DA6E351A8}" srcOrd="0" destOrd="0" parTransId="{6EF71758-410E-4673-BDFB-752AFEA588EE}" sibTransId="{F2BAAB8D-30DC-430E-8DAE-581CD8E13346}"/>
    <dgm:cxn modelId="{40D6E1B4-4951-45E3-AEE0-9410E450FBB0}" type="presOf" srcId="{1932508C-A1FD-4CE9-B3CF-3778AA6676A3}" destId="{5BC40133-29F1-4980-A78B-AF1EE96FF95F}" srcOrd="1" destOrd="0" presId="urn:microsoft.com/office/officeart/2005/8/layout/matrix1"/>
    <dgm:cxn modelId="{13B84F7C-6F6C-448E-9971-5D6EA6D5FEE0}" type="presOf" srcId="{89119F67-D6F7-4706-9250-994D03F254A5}" destId="{905F079B-8D36-496C-BB83-6876412B3BB2}" srcOrd="0" destOrd="0" presId="urn:microsoft.com/office/officeart/2005/8/layout/matrix1"/>
    <dgm:cxn modelId="{3F808B32-1E5C-40BE-9025-489C6BF03F64}" srcId="{89119F67-D6F7-4706-9250-994D03F254A5}" destId="{8D7D1026-84A2-49AC-8887-1DEB07319238}" srcOrd="1" destOrd="0" parTransId="{FABD8BDA-28D5-478B-8C86-2F060059F066}" sibTransId="{3A3AB374-57A8-4DD3-BC84-52235F3D5425}"/>
    <dgm:cxn modelId="{494E4BCB-2A51-445B-A069-CFBF58892E20}" srcId="{F76CC662-EC07-46D1-A629-CC3DA6E351A8}" destId="{E1847EE7-4FF9-4A15-B262-B7C3BF6461B0}" srcOrd="2" destOrd="0" parTransId="{FD00859C-A799-48F9-813A-23A7299AC0A1}" sibTransId="{262C66C2-6D0B-4FF4-93A9-8BA4CB1B5A5C}"/>
    <dgm:cxn modelId="{C1C8C3BA-13AC-4344-8FE1-03FC05D336E2}" type="presOf" srcId="{C57FFAE8-DA8B-42A7-AA8C-5118896EFB07}" destId="{1778BFAA-5735-46C5-AFA4-20EE5EC982FF}" srcOrd="1" destOrd="0" presId="urn:microsoft.com/office/officeart/2005/8/layout/matrix1"/>
    <dgm:cxn modelId="{9E1E7EEC-DA31-4D52-9D4D-0B698AC91A33}" type="presParOf" srcId="{905F079B-8D36-496C-BB83-6876412B3BB2}" destId="{9867DD5E-C480-4FD2-ADE0-AE0D8D993F31}" srcOrd="0" destOrd="0" presId="urn:microsoft.com/office/officeart/2005/8/layout/matrix1"/>
    <dgm:cxn modelId="{A7A5F8C5-4B24-4128-B430-9B264526F8A4}" type="presParOf" srcId="{9867DD5E-C480-4FD2-ADE0-AE0D8D993F31}" destId="{10B91F41-4EF1-46D7-97F0-94300959FA75}" srcOrd="0" destOrd="0" presId="urn:microsoft.com/office/officeart/2005/8/layout/matrix1"/>
    <dgm:cxn modelId="{B9A76115-9967-400D-B087-A72F20C95008}" type="presParOf" srcId="{9867DD5E-C480-4FD2-ADE0-AE0D8D993F31}" destId="{1778BFAA-5735-46C5-AFA4-20EE5EC982FF}" srcOrd="1" destOrd="0" presId="urn:microsoft.com/office/officeart/2005/8/layout/matrix1"/>
    <dgm:cxn modelId="{66FD52ED-C50B-493E-A419-249A37F78D3C}" type="presParOf" srcId="{9867DD5E-C480-4FD2-ADE0-AE0D8D993F31}" destId="{65F5B463-9630-41DA-884D-94FBE32BD008}" srcOrd="2" destOrd="0" presId="urn:microsoft.com/office/officeart/2005/8/layout/matrix1"/>
    <dgm:cxn modelId="{7A54E686-927B-4DA3-A6A3-92D93D1CDD30}" type="presParOf" srcId="{9867DD5E-C480-4FD2-ADE0-AE0D8D993F31}" destId="{E8041BD8-007A-4DF7-A217-F6C36A518FAE}" srcOrd="3" destOrd="0" presId="urn:microsoft.com/office/officeart/2005/8/layout/matrix1"/>
    <dgm:cxn modelId="{55DEEBD1-24AF-4B5B-8353-D6B3392C8FA3}" type="presParOf" srcId="{9867DD5E-C480-4FD2-ADE0-AE0D8D993F31}" destId="{9B6FF043-BF3E-4232-A206-598940B5FBC8}" srcOrd="4" destOrd="0" presId="urn:microsoft.com/office/officeart/2005/8/layout/matrix1"/>
    <dgm:cxn modelId="{9B49615C-74C7-4D40-A9D9-9B07D01FD8EC}" type="presParOf" srcId="{9867DD5E-C480-4FD2-ADE0-AE0D8D993F31}" destId="{2A017033-7FFF-4F84-958F-C0633C3C2FE6}" srcOrd="5" destOrd="0" presId="urn:microsoft.com/office/officeart/2005/8/layout/matrix1"/>
    <dgm:cxn modelId="{CA785DEE-F5B4-438C-8739-B42A4B4BC5DB}" type="presParOf" srcId="{9867DD5E-C480-4FD2-ADE0-AE0D8D993F31}" destId="{BC432F11-9C41-483B-9C5A-F49883A33386}" srcOrd="6" destOrd="0" presId="urn:microsoft.com/office/officeart/2005/8/layout/matrix1"/>
    <dgm:cxn modelId="{30F04E5C-2D69-4618-AAA7-2ED9E4FDA261}" type="presParOf" srcId="{9867DD5E-C480-4FD2-ADE0-AE0D8D993F31}" destId="{5BC40133-29F1-4980-A78B-AF1EE96FF95F}" srcOrd="7" destOrd="0" presId="urn:microsoft.com/office/officeart/2005/8/layout/matrix1"/>
    <dgm:cxn modelId="{9941FF00-E207-44F2-8E45-D8F5939B968F}" type="presParOf" srcId="{905F079B-8D36-496C-BB83-6876412B3BB2}" destId="{1CAB4498-E41A-4A43-B58A-6C4C55CC83A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EC55E6-8CC5-4EA0-B0B3-02CD9B6313A9}" type="doc">
      <dgm:prSet loTypeId="urn:microsoft.com/office/officeart/2005/8/layout/radial3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A1D8D7B-3CD1-4A6C-88BA-030212C4BFCE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s-US" sz="5100" b="0" i="0" dirty="0" smtClean="0">
              <a:solidFill>
                <a:srgbClr val="000000"/>
              </a:solidFill>
            </a:rPr>
            <a:t>Trauma</a:t>
          </a:r>
        </a:p>
      </dgm:t>
    </dgm:pt>
    <dgm:pt modelId="{1C2ED976-445E-4F64-8C00-16340F4BD324}" type="parTrans" cxnId="{2BD6D6E6-7C13-47C9-BB23-2D91A8B0E36A}">
      <dgm:prSet/>
      <dgm:spPr/>
      <dgm:t>
        <a:bodyPr/>
        <a:lstStyle/>
        <a:p>
          <a:endParaRPr lang="en-US"/>
        </a:p>
      </dgm:t>
    </dgm:pt>
    <dgm:pt modelId="{ECDB6A45-F9A0-4D2E-8D66-3F0B62B7B974}" type="sibTrans" cxnId="{2BD6D6E6-7C13-47C9-BB23-2D91A8B0E36A}">
      <dgm:prSet/>
      <dgm:spPr/>
      <dgm:t>
        <a:bodyPr/>
        <a:lstStyle/>
        <a:p>
          <a:endParaRPr lang="en-US"/>
        </a:p>
      </dgm:t>
    </dgm:pt>
    <dgm:pt modelId="{C2524F99-17BC-4BA4-9963-CC965D965462}">
      <dgm:prSet phldrT="[Text]" custT="1"/>
      <dgm:spPr>
        <a:solidFill>
          <a:srgbClr val="00B050">
            <a:alpha val="57500"/>
          </a:srgbClr>
        </a:solidFill>
      </dgm:spPr>
      <dgm:t>
        <a:bodyPr/>
        <a:lstStyle/>
        <a:p>
          <a:r>
            <a:rPr lang="es-US" sz="2300" b="1" i="0" dirty="0" smtClean="0">
              <a:solidFill>
                <a:srgbClr val="000000"/>
              </a:solidFill>
            </a:rPr>
            <a:t>Enojo</a:t>
          </a:r>
        </a:p>
      </dgm:t>
    </dgm:pt>
    <dgm:pt modelId="{B6127F64-A40E-4CDB-808C-D93B4A79C348}" type="parTrans" cxnId="{A932A584-7445-410A-A151-D0C6D0FC88BB}">
      <dgm:prSet/>
      <dgm:spPr/>
      <dgm:t>
        <a:bodyPr/>
        <a:lstStyle/>
        <a:p>
          <a:endParaRPr lang="en-US"/>
        </a:p>
      </dgm:t>
    </dgm:pt>
    <dgm:pt modelId="{FE2470D6-532F-46C4-8B91-5665BA290AB4}" type="sibTrans" cxnId="{A932A584-7445-410A-A151-D0C6D0FC88BB}">
      <dgm:prSet/>
      <dgm:spPr/>
      <dgm:t>
        <a:bodyPr/>
        <a:lstStyle/>
        <a:p>
          <a:endParaRPr lang="en-US"/>
        </a:p>
      </dgm:t>
    </dgm:pt>
    <dgm:pt modelId="{81D0FB6D-DE0C-4831-80C7-E8E1850AF6F4}">
      <dgm:prSet phldrT="[Text]" custT="1"/>
      <dgm:spPr>
        <a:solidFill>
          <a:srgbClr val="7030A0">
            <a:alpha val="65000"/>
          </a:srgbClr>
        </a:solidFill>
      </dgm:spPr>
      <dgm:t>
        <a:bodyPr/>
        <a:lstStyle/>
        <a:p>
          <a:r>
            <a:rPr lang="es-US" sz="2300" b="1" i="0" dirty="0" smtClean="0">
              <a:solidFill>
                <a:srgbClr val="000000"/>
              </a:solidFill>
            </a:rPr>
            <a:t>Miedo</a:t>
          </a:r>
        </a:p>
      </dgm:t>
    </dgm:pt>
    <dgm:pt modelId="{CBCFF50E-E2F3-4478-8CB5-21A7D5F392FE}" type="parTrans" cxnId="{E396327E-BF99-481A-951D-90B5EE749653}">
      <dgm:prSet/>
      <dgm:spPr/>
      <dgm:t>
        <a:bodyPr/>
        <a:lstStyle/>
        <a:p>
          <a:endParaRPr lang="en-US"/>
        </a:p>
      </dgm:t>
    </dgm:pt>
    <dgm:pt modelId="{56E373BF-A1A1-4B82-891F-D6F2A9307CEE}" type="sibTrans" cxnId="{E396327E-BF99-481A-951D-90B5EE749653}">
      <dgm:prSet/>
      <dgm:spPr/>
      <dgm:t>
        <a:bodyPr/>
        <a:lstStyle/>
        <a:p>
          <a:endParaRPr lang="en-US"/>
        </a:p>
      </dgm:t>
    </dgm:pt>
    <dgm:pt modelId="{DBDD6306-D577-469B-B852-12D3AC5BAD25}">
      <dgm:prSet phldrT="[Text]"/>
      <dgm:spPr>
        <a:solidFill>
          <a:srgbClr val="FF0000">
            <a:alpha val="72500"/>
          </a:srgbClr>
        </a:solidFill>
      </dgm:spPr>
      <dgm:t>
        <a:bodyPr/>
        <a:lstStyle/>
        <a:p>
          <a:r>
            <a:rPr lang="es-US" sz="2500" b="1" i="0" dirty="0" smtClean="0">
              <a:solidFill>
                <a:srgbClr val="000000"/>
              </a:solidFill>
            </a:rPr>
            <a:t>Resentimiento</a:t>
          </a:r>
        </a:p>
      </dgm:t>
    </dgm:pt>
    <dgm:pt modelId="{1BEDDACA-4327-4C7B-B779-2F6DDF9E7498}" type="parTrans" cxnId="{D009C704-A8CA-4419-8E9C-71FB5DB4F920}">
      <dgm:prSet/>
      <dgm:spPr/>
      <dgm:t>
        <a:bodyPr/>
        <a:lstStyle/>
        <a:p>
          <a:endParaRPr lang="en-US"/>
        </a:p>
      </dgm:t>
    </dgm:pt>
    <dgm:pt modelId="{DA9A8489-9C8B-479E-AE2A-05D0F23FD860}" type="sibTrans" cxnId="{D009C704-A8CA-4419-8E9C-71FB5DB4F920}">
      <dgm:prSet/>
      <dgm:spPr/>
      <dgm:t>
        <a:bodyPr/>
        <a:lstStyle/>
        <a:p>
          <a:endParaRPr lang="en-US"/>
        </a:p>
      </dgm:t>
    </dgm:pt>
    <dgm:pt modelId="{DD08365B-E5F1-4B86-B876-45A06CC0ACB8}">
      <dgm:prSet phldrT="[Text]" custT="1"/>
      <dgm:spPr>
        <a:solidFill>
          <a:srgbClr val="FFC000">
            <a:alpha val="80000"/>
          </a:srgbClr>
        </a:solidFill>
      </dgm:spPr>
      <dgm:t>
        <a:bodyPr/>
        <a:lstStyle/>
        <a:p>
          <a:r>
            <a:rPr lang="es-US" sz="2000" b="1" i="0" dirty="0" smtClean="0">
              <a:solidFill>
                <a:srgbClr val="000000"/>
              </a:solidFill>
            </a:rPr>
            <a:t>Evitación</a:t>
          </a:r>
        </a:p>
      </dgm:t>
    </dgm:pt>
    <dgm:pt modelId="{F80E5EB3-6A08-4385-9421-8167234DC437}" type="parTrans" cxnId="{8AA45360-C844-4DA7-AD19-685E2FCD1665}">
      <dgm:prSet/>
      <dgm:spPr/>
      <dgm:t>
        <a:bodyPr/>
        <a:lstStyle/>
        <a:p>
          <a:endParaRPr lang="en-US"/>
        </a:p>
      </dgm:t>
    </dgm:pt>
    <dgm:pt modelId="{EFCB966A-222A-4B66-905B-AB1B2E407AE1}" type="sibTrans" cxnId="{8AA45360-C844-4DA7-AD19-685E2FCD1665}">
      <dgm:prSet/>
      <dgm:spPr/>
      <dgm:t>
        <a:bodyPr/>
        <a:lstStyle/>
        <a:p>
          <a:endParaRPr lang="en-US"/>
        </a:p>
      </dgm:t>
    </dgm:pt>
    <dgm:pt modelId="{09FB2A89-478B-4AD2-8F58-16EB8A1A057C}" type="pres">
      <dgm:prSet presAssocID="{D7EC55E6-8CC5-4EA0-B0B3-02CD9B6313A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E5FEAE-6111-4C45-80C0-015EB5779781}" type="pres">
      <dgm:prSet presAssocID="{D7EC55E6-8CC5-4EA0-B0B3-02CD9B6313A9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1F5440A0-6893-47E6-8F8C-739B09A1094C}" type="pres">
      <dgm:prSet presAssocID="{6A1D8D7B-3CD1-4A6C-88BA-030212C4BFCE}" presName="centerShape" presStyleLbl="vennNode1" presStyleIdx="0" presStyleCnt="5" custScaleX="106189" custScaleY="79919"/>
      <dgm:spPr/>
      <dgm:t>
        <a:bodyPr/>
        <a:lstStyle/>
        <a:p>
          <a:endParaRPr lang="en-US"/>
        </a:p>
      </dgm:t>
    </dgm:pt>
    <dgm:pt modelId="{5C0D5D8E-24F5-4FA8-BF66-D5ABD8DA8DAE}" type="pres">
      <dgm:prSet presAssocID="{C2524F99-17BC-4BA4-9963-CC965D965462}" presName="node" presStyleLbl="vennNode1" presStyleIdx="1" presStyleCnt="5" custScaleX="134318" custRadScaleRad="79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6B045-C996-45A0-A0AF-886454B35087}" type="pres">
      <dgm:prSet presAssocID="{81D0FB6D-DE0C-4831-80C7-E8E1850AF6F4}" presName="node" presStyleLbl="vennNode1" presStyleIdx="2" presStyleCnt="5" custScaleX="135075" custRadScaleRad="111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B2B35-01B8-4A54-9970-7E172D8141CE}" type="pres">
      <dgm:prSet presAssocID="{DBDD6306-D577-469B-B852-12D3AC5BAD25}" presName="node" presStyleLbl="vennNode1" presStyleIdx="3" presStyleCnt="5" custScaleX="167772" custRadScaleRad="82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338F8-2854-417E-B956-BC8F274D77EC}" type="pres">
      <dgm:prSet presAssocID="{DD08365B-E5F1-4B86-B876-45A06CC0ACB8}" presName="node" presStyleLbl="vennNode1" presStyleIdx="4" presStyleCnt="5" custScaleX="134074" custRadScaleRad="111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304C11-38D9-4366-A859-026D4EE3C79C}" type="presOf" srcId="{DD08365B-E5F1-4B86-B876-45A06CC0ACB8}" destId="{07A338F8-2854-417E-B956-BC8F274D77EC}" srcOrd="0" destOrd="0" presId="urn:microsoft.com/office/officeart/2005/8/layout/radial3"/>
    <dgm:cxn modelId="{D009C704-A8CA-4419-8E9C-71FB5DB4F920}" srcId="{6A1D8D7B-3CD1-4A6C-88BA-030212C4BFCE}" destId="{DBDD6306-D577-469B-B852-12D3AC5BAD25}" srcOrd="2" destOrd="0" parTransId="{1BEDDACA-4327-4C7B-B779-2F6DDF9E7498}" sibTransId="{DA9A8489-9C8B-479E-AE2A-05D0F23FD860}"/>
    <dgm:cxn modelId="{2BD6D6E6-7C13-47C9-BB23-2D91A8B0E36A}" srcId="{D7EC55E6-8CC5-4EA0-B0B3-02CD9B6313A9}" destId="{6A1D8D7B-3CD1-4A6C-88BA-030212C4BFCE}" srcOrd="0" destOrd="0" parTransId="{1C2ED976-445E-4F64-8C00-16340F4BD324}" sibTransId="{ECDB6A45-F9A0-4D2E-8D66-3F0B62B7B974}"/>
    <dgm:cxn modelId="{F705665C-43B4-4674-BADA-0571041C1ED6}" type="presOf" srcId="{C2524F99-17BC-4BA4-9963-CC965D965462}" destId="{5C0D5D8E-24F5-4FA8-BF66-D5ABD8DA8DAE}" srcOrd="0" destOrd="0" presId="urn:microsoft.com/office/officeart/2005/8/layout/radial3"/>
    <dgm:cxn modelId="{FFB5BB4D-2320-4366-BE50-486ED21494E3}" type="presOf" srcId="{D7EC55E6-8CC5-4EA0-B0B3-02CD9B6313A9}" destId="{09FB2A89-478B-4AD2-8F58-16EB8A1A057C}" srcOrd="0" destOrd="0" presId="urn:microsoft.com/office/officeart/2005/8/layout/radial3"/>
    <dgm:cxn modelId="{5CCA3417-3BCC-4633-8D02-F0D414F546BC}" type="presOf" srcId="{6A1D8D7B-3CD1-4A6C-88BA-030212C4BFCE}" destId="{1F5440A0-6893-47E6-8F8C-739B09A1094C}" srcOrd="0" destOrd="0" presId="urn:microsoft.com/office/officeart/2005/8/layout/radial3"/>
    <dgm:cxn modelId="{E35143C3-87E2-464F-958B-FF24B2C5B3D9}" type="presOf" srcId="{81D0FB6D-DE0C-4831-80C7-E8E1850AF6F4}" destId="{F5C6B045-C996-45A0-A0AF-886454B35087}" srcOrd="0" destOrd="0" presId="urn:microsoft.com/office/officeart/2005/8/layout/radial3"/>
    <dgm:cxn modelId="{8AA45360-C844-4DA7-AD19-685E2FCD1665}" srcId="{6A1D8D7B-3CD1-4A6C-88BA-030212C4BFCE}" destId="{DD08365B-E5F1-4B86-B876-45A06CC0ACB8}" srcOrd="3" destOrd="0" parTransId="{F80E5EB3-6A08-4385-9421-8167234DC437}" sibTransId="{EFCB966A-222A-4B66-905B-AB1B2E407AE1}"/>
    <dgm:cxn modelId="{E396327E-BF99-481A-951D-90B5EE749653}" srcId="{6A1D8D7B-3CD1-4A6C-88BA-030212C4BFCE}" destId="{81D0FB6D-DE0C-4831-80C7-E8E1850AF6F4}" srcOrd="1" destOrd="0" parTransId="{CBCFF50E-E2F3-4478-8CB5-21A7D5F392FE}" sibTransId="{56E373BF-A1A1-4B82-891F-D6F2A9307CEE}"/>
    <dgm:cxn modelId="{A932A584-7445-410A-A151-D0C6D0FC88BB}" srcId="{6A1D8D7B-3CD1-4A6C-88BA-030212C4BFCE}" destId="{C2524F99-17BC-4BA4-9963-CC965D965462}" srcOrd="0" destOrd="0" parTransId="{B6127F64-A40E-4CDB-808C-D93B4A79C348}" sibTransId="{FE2470D6-532F-46C4-8B91-5665BA290AB4}"/>
    <dgm:cxn modelId="{DD5A44DA-DE31-49DF-9B5C-17B30C68F4B2}" type="presOf" srcId="{DBDD6306-D577-469B-B852-12D3AC5BAD25}" destId="{E03B2B35-01B8-4A54-9970-7E172D8141CE}" srcOrd="0" destOrd="0" presId="urn:microsoft.com/office/officeart/2005/8/layout/radial3"/>
    <dgm:cxn modelId="{3E38DF17-0974-46EF-9F3F-2851B8D43636}" type="presParOf" srcId="{09FB2A89-478B-4AD2-8F58-16EB8A1A057C}" destId="{D3E5FEAE-6111-4C45-80C0-015EB5779781}" srcOrd="0" destOrd="0" presId="urn:microsoft.com/office/officeart/2005/8/layout/radial3"/>
    <dgm:cxn modelId="{3FAF86F2-CE8D-4C10-97B6-F5C34CBEEE65}" type="presParOf" srcId="{D3E5FEAE-6111-4C45-80C0-015EB5779781}" destId="{1F5440A0-6893-47E6-8F8C-739B09A1094C}" srcOrd="0" destOrd="0" presId="urn:microsoft.com/office/officeart/2005/8/layout/radial3"/>
    <dgm:cxn modelId="{5DF15A9A-67BD-43A1-AE5C-2D33D095B5AF}" type="presParOf" srcId="{D3E5FEAE-6111-4C45-80C0-015EB5779781}" destId="{5C0D5D8E-24F5-4FA8-BF66-D5ABD8DA8DAE}" srcOrd="1" destOrd="0" presId="urn:microsoft.com/office/officeart/2005/8/layout/radial3"/>
    <dgm:cxn modelId="{C2C42C05-43FB-454E-A829-EE706DFAD00F}" type="presParOf" srcId="{D3E5FEAE-6111-4C45-80C0-015EB5779781}" destId="{F5C6B045-C996-45A0-A0AF-886454B35087}" srcOrd="2" destOrd="0" presId="urn:microsoft.com/office/officeart/2005/8/layout/radial3"/>
    <dgm:cxn modelId="{1E7468E9-6C2C-401C-8A9C-2DF356F24F90}" type="presParOf" srcId="{D3E5FEAE-6111-4C45-80C0-015EB5779781}" destId="{E03B2B35-01B8-4A54-9970-7E172D8141CE}" srcOrd="3" destOrd="0" presId="urn:microsoft.com/office/officeart/2005/8/layout/radial3"/>
    <dgm:cxn modelId="{DD682B6E-3462-4D58-9570-DAD2D4F9C08C}" type="presParOf" srcId="{D3E5FEAE-6111-4C45-80C0-015EB5779781}" destId="{07A338F8-2854-417E-B956-BC8F274D77E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B930D-8C79-4539-8E80-DBE2F00DEE1B}">
      <dsp:nvSpPr>
        <dsp:cNvPr id="0" name=""/>
        <dsp:cNvSpPr/>
      </dsp:nvSpPr>
      <dsp:spPr>
        <a:xfrm rot="4396374">
          <a:off x="1591993" y="980553"/>
          <a:ext cx="4253796" cy="2966492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3D8D35-7E57-476F-AD77-F48371164A17}">
      <dsp:nvSpPr>
        <dsp:cNvPr id="0" name=""/>
        <dsp:cNvSpPr/>
      </dsp:nvSpPr>
      <dsp:spPr>
        <a:xfrm>
          <a:off x="3185478" y="1367901"/>
          <a:ext cx="107421" cy="107421"/>
        </a:xfrm>
        <a:prstGeom prst="ellipse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7F36E19-8827-40C6-8CA8-F8FD05BA0DE4}">
      <dsp:nvSpPr>
        <dsp:cNvPr id="0" name=""/>
        <dsp:cNvSpPr/>
      </dsp:nvSpPr>
      <dsp:spPr>
        <a:xfrm>
          <a:off x="3921021" y="1961184"/>
          <a:ext cx="107421" cy="107421"/>
        </a:xfrm>
        <a:prstGeom prst="ellipse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BC04965-A3AE-41B4-9AC6-A87AA826C697}">
      <dsp:nvSpPr>
        <dsp:cNvPr id="0" name=""/>
        <dsp:cNvSpPr/>
      </dsp:nvSpPr>
      <dsp:spPr>
        <a:xfrm>
          <a:off x="4472272" y="2654990"/>
          <a:ext cx="107421" cy="107421"/>
        </a:xfrm>
        <a:prstGeom prst="ellipse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B1F1990-E885-4721-946B-F022171CE809}">
      <dsp:nvSpPr>
        <dsp:cNvPr id="0" name=""/>
        <dsp:cNvSpPr/>
      </dsp:nvSpPr>
      <dsp:spPr>
        <a:xfrm>
          <a:off x="740408" y="126998"/>
          <a:ext cx="3138378" cy="788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000000"/>
              </a:solidFill>
            </a:rPr>
            <a:t>Choque o negación</a:t>
          </a:r>
        </a:p>
      </dsp:txBody>
      <dsp:txXfrm>
        <a:off x="740408" y="126998"/>
        <a:ext cx="3138378" cy="788416"/>
      </dsp:txXfrm>
    </dsp:sp>
    <dsp:sp modelId="{3F356240-E3E5-46B1-9B88-36F8DF75C7B5}">
      <dsp:nvSpPr>
        <dsp:cNvPr id="0" name=""/>
        <dsp:cNvSpPr/>
      </dsp:nvSpPr>
      <dsp:spPr>
        <a:xfrm>
          <a:off x="3800196" y="1027404"/>
          <a:ext cx="2926994" cy="788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000000"/>
              </a:solidFill>
            </a:rPr>
            <a:t>Enojo o protesta</a:t>
          </a:r>
        </a:p>
      </dsp:txBody>
      <dsp:txXfrm>
        <a:off x="3800196" y="1027404"/>
        <a:ext cx="2926994" cy="788416"/>
      </dsp:txXfrm>
    </dsp:sp>
    <dsp:sp modelId="{6033D42C-84D5-4C35-A457-4DFB06F52291}">
      <dsp:nvSpPr>
        <dsp:cNvPr id="0" name=""/>
        <dsp:cNvSpPr/>
      </dsp:nvSpPr>
      <dsp:spPr>
        <a:xfrm>
          <a:off x="1306831" y="1620687"/>
          <a:ext cx="2330754" cy="788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000000"/>
              </a:solidFill>
            </a:rPr>
            <a:t>Negociación</a:t>
          </a:r>
        </a:p>
      </dsp:txBody>
      <dsp:txXfrm>
        <a:off x="1306831" y="1620687"/>
        <a:ext cx="2330754" cy="788416"/>
      </dsp:txXfrm>
    </dsp:sp>
    <dsp:sp modelId="{3B2DCF4B-0F6B-4DB8-84B5-A86A876F1DDA}">
      <dsp:nvSpPr>
        <dsp:cNvPr id="0" name=""/>
        <dsp:cNvSpPr/>
      </dsp:nvSpPr>
      <dsp:spPr>
        <a:xfrm>
          <a:off x="4938472" y="2314493"/>
          <a:ext cx="1788718" cy="788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000000"/>
              </a:solidFill>
            </a:rPr>
            <a:t>Depresión</a:t>
          </a:r>
        </a:p>
      </dsp:txBody>
      <dsp:txXfrm>
        <a:off x="4938472" y="2314493"/>
        <a:ext cx="1788718" cy="788416"/>
      </dsp:txXfrm>
    </dsp:sp>
    <dsp:sp modelId="{FFF3C3E3-1B51-4B5D-91F5-B2F765147AB2}">
      <dsp:nvSpPr>
        <dsp:cNvPr id="0" name=""/>
        <dsp:cNvSpPr/>
      </dsp:nvSpPr>
      <dsp:spPr>
        <a:xfrm>
          <a:off x="4017011" y="4139183"/>
          <a:ext cx="2710180" cy="788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000000"/>
              </a:solidFill>
            </a:rPr>
            <a:t>Resoulción</a:t>
          </a:r>
        </a:p>
      </dsp:txBody>
      <dsp:txXfrm>
        <a:off x="4017011" y="4139183"/>
        <a:ext cx="2710180" cy="788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91F41-4EF1-46D7-97F0-94300959FA75}">
      <dsp:nvSpPr>
        <dsp:cNvPr id="0" name=""/>
        <dsp:cNvSpPr/>
      </dsp:nvSpPr>
      <dsp:spPr>
        <a:xfrm rot="16200000">
          <a:off x="723900" y="-723900"/>
          <a:ext cx="1600200" cy="30480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FFFFFF"/>
              </a:solidFill>
            </a:rPr>
            <a:t>Seguridad</a:t>
          </a:r>
        </a:p>
      </dsp:txBody>
      <dsp:txXfrm rot="5400000">
        <a:off x="0" y="0"/>
        <a:ext cx="3048000" cy="1200150"/>
      </dsp:txXfrm>
    </dsp:sp>
    <dsp:sp modelId="{65F5B463-9630-41DA-884D-94FBE32BD008}">
      <dsp:nvSpPr>
        <dsp:cNvPr id="0" name=""/>
        <dsp:cNvSpPr/>
      </dsp:nvSpPr>
      <dsp:spPr>
        <a:xfrm>
          <a:off x="3048000" y="0"/>
          <a:ext cx="3048000" cy="16002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FFFFFF"/>
              </a:solidFill>
            </a:rPr>
            <a:t>Control</a:t>
          </a:r>
        </a:p>
      </dsp:txBody>
      <dsp:txXfrm>
        <a:off x="3048000" y="0"/>
        <a:ext cx="3048000" cy="1200150"/>
      </dsp:txXfrm>
    </dsp:sp>
    <dsp:sp modelId="{9B6FF043-BF3E-4232-A206-598940B5FBC8}">
      <dsp:nvSpPr>
        <dsp:cNvPr id="0" name=""/>
        <dsp:cNvSpPr/>
      </dsp:nvSpPr>
      <dsp:spPr>
        <a:xfrm rot="10800000">
          <a:off x="0" y="1600200"/>
          <a:ext cx="3048000" cy="16002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FFFFFF"/>
              </a:solidFill>
            </a:rPr>
            <a:t>Recuerdos del trauma</a:t>
          </a:r>
        </a:p>
      </dsp:txBody>
      <dsp:txXfrm rot="10800000">
        <a:off x="0" y="2000250"/>
        <a:ext cx="3048000" cy="1200150"/>
      </dsp:txXfrm>
    </dsp:sp>
    <dsp:sp modelId="{BC432F11-9C41-483B-9C5A-F49883A33386}">
      <dsp:nvSpPr>
        <dsp:cNvPr id="0" name=""/>
        <dsp:cNvSpPr/>
      </dsp:nvSpPr>
      <dsp:spPr>
        <a:xfrm rot="5400000">
          <a:off x="3771900" y="876300"/>
          <a:ext cx="1600200" cy="3048000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800" b="1" i="0" kern="1200" dirty="0" smtClean="0">
              <a:solidFill>
                <a:srgbClr val="FFFFFF"/>
              </a:solidFill>
            </a:rPr>
            <a:t>Confianza</a:t>
          </a:r>
        </a:p>
      </dsp:txBody>
      <dsp:txXfrm rot="-5400000">
        <a:off x="3048000" y="2000250"/>
        <a:ext cx="3048000" cy="1200150"/>
      </dsp:txXfrm>
    </dsp:sp>
    <dsp:sp modelId="{1CAB4498-E41A-4A43-B58A-6C4C55CC83A1}">
      <dsp:nvSpPr>
        <dsp:cNvPr id="0" name=""/>
        <dsp:cNvSpPr/>
      </dsp:nvSpPr>
      <dsp:spPr>
        <a:xfrm>
          <a:off x="1905000" y="990599"/>
          <a:ext cx="2286000" cy="1219200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3200" b="1" i="0" kern="1200" dirty="0" smtClean="0">
              <a:solidFill>
                <a:srgbClr val="000000"/>
              </a:solidFill>
            </a:rPr>
            <a:t>Equipo</a:t>
          </a:r>
        </a:p>
      </dsp:txBody>
      <dsp:txXfrm>
        <a:off x="1964516" y="1050115"/>
        <a:ext cx="2166968" cy="1100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440A0-6893-47E6-8F8C-739B09A1094C}">
      <dsp:nvSpPr>
        <dsp:cNvPr id="0" name=""/>
        <dsp:cNvSpPr/>
      </dsp:nvSpPr>
      <dsp:spPr>
        <a:xfrm>
          <a:off x="1974359" y="1371595"/>
          <a:ext cx="2902440" cy="2184408"/>
        </a:xfrm>
        <a:prstGeom prst="ellipse">
          <a:avLst/>
        </a:prstGeom>
        <a:solidFill>
          <a:schemeClr val="accent6"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5100" b="0" i="0" kern="1200" dirty="0" smtClean="0">
              <a:solidFill>
                <a:srgbClr val="000000"/>
              </a:solidFill>
            </a:rPr>
            <a:t>Trauma</a:t>
          </a:r>
        </a:p>
      </dsp:txBody>
      <dsp:txXfrm>
        <a:off x="2399411" y="1691494"/>
        <a:ext cx="2052336" cy="1544610"/>
      </dsp:txXfrm>
    </dsp:sp>
    <dsp:sp modelId="{5C0D5D8E-24F5-4FA8-BF66-D5ABD8DA8DAE}">
      <dsp:nvSpPr>
        <dsp:cNvPr id="0" name=""/>
        <dsp:cNvSpPr/>
      </dsp:nvSpPr>
      <dsp:spPr>
        <a:xfrm>
          <a:off x="2507758" y="360562"/>
          <a:ext cx="1835642" cy="1366639"/>
        </a:xfrm>
        <a:prstGeom prst="ellipse">
          <a:avLst/>
        </a:prstGeom>
        <a:solidFill>
          <a:srgbClr val="00B050">
            <a:alpha val="575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300" b="1" i="0" kern="1200" dirty="0" smtClean="0">
              <a:solidFill>
                <a:srgbClr val="000000"/>
              </a:solidFill>
            </a:rPr>
            <a:t>Enojo</a:t>
          </a:r>
        </a:p>
      </dsp:txBody>
      <dsp:txXfrm>
        <a:off x="2776582" y="560702"/>
        <a:ext cx="1297994" cy="966359"/>
      </dsp:txXfrm>
    </dsp:sp>
    <dsp:sp modelId="{F5C6B045-C996-45A0-A0AF-886454B35087}">
      <dsp:nvSpPr>
        <dsp:cNvPr id="0" name=""/>
        <dsp:cNvSpPr/>
      </dsp:nvSpPr>
      <dsp:spPr>
        <a:xfrm>
          <a:off x="4478609" y="1780480"/>
          <a:ext cx="1845987" cy="1366639"/>
        </a:xfrm>
        <a:prstGeom prst="ellipse">
          <a:avLst/>
        </a:prstGeom>
        <a:solidFill>
          <a:srgbClr val="7030A0">
            <a:alpha val="65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300" b="1" i="0" kern="1200" dirty="0" smtClean="0">
              <a:solidFill>
                <a:srgbClr val="000000"/>
              </a:solidFill>
            </a:rPr>
            <a:t>Miedo</a:t>
          </a:r>
        </a:p>
      </dsp:txBody>
      <dsp:txXfrm>
        <a:off x="4748948" y="1980620"/>
        <a:ext cx="1305309" cy="966359"/>
      </dsp:txXfrm>
    </dsp:sp>
    <dsp:sp modelId="{E03B2B35-01B8-4A54-9970-7E172D8141CE}">
      <dsp:nvSpPr>
        <dsp:cNvPr id="0" name=""/>
        <dsp:cNvSpPr/>
      </dsp:nvSpPr>
      <dsp:spPr>
        <a:xfrm>
          <a:off x="2279161" y="3251199"/>
          <a:ext cx="2292837" cy="1366639"/>
        </a:xfrm>
        <a:prstGeom prst="ellipse">
          <a:avLst/>
        </a:prstGeom>
        <a:solidFill>
          <a:srgbClr val="FF0000">
            <a:alpha val="725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100" b="1" i="0" kern="1200" dirty="0" smtClean="0">
              <a:solidFill>
                <a:srgbClr val="000000"/>
              </a:solidFill>
            </a:rPr>
            <a:t>Resentimiento</a:t>
          </a:r>
        </a:p>
      </dsp:txBody>
      <dsp:txXfrm>
        <a:off x="2614939" y="3451339"/>
        <a:ext cx="1621281" cy="966359"/>
      </dsp:txXfrm>
    </dsp:sp>
    <dsp:sp modelId="{07A338F8-2854-417E-B956-BC8F274D77EC}">
      <dsp:nvSpPr>
        <dsp:cNvPr id="0" name=""/>
        <dsp:cNvSpPr/>
      </dsp:nvSpPr>
      <dsp:spPr>
        <a:xfrm>
          <a:off x="533402" y="1780480"/>
          <a:ext cx="1832307" cy="1366639"/>
        </a:xfrm>
        <a:prstGeom prst="ellipse">
          <a:avLst/>
        </a:prstGeom>
        <a:solidFill>
          <a:srgbClr val="FFC000">
            <a:alpha val="8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2000" b="1" i="0" kern="1200" dirty="0" smtClean="0">
              <a:solidFill>
                <a:srgbClr val="000000"/>
              </a:solidFill>
            </a:rPr>
            <a:t>Evitación</a:t>
          </a:r>
        </a:p>
      </dsp:txBody>
      <dsp:txXfrm>
        <a:off x="801737" y="1980620"/>
        <a:ext cx="1295637" cy="96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445500"/>
            <a:ext cx="6269038" cy="849313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2772099" algn="ctr"/>
                <a:tab pos="5545716" algn="r"/>
                <a:tab pos="6007226" algn="r"/>
              </a:tabLst>
              <a:defRPr sz="1000">
                <a:latin typeface="Calibri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 Education (2001) ∙ May be reproduced with permission from original source for training purposes.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46825" y="8832850"/>
            <a:ext cx="533400" cy="461963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anose="020F0502020204030204" pitchFamily="34" charset="0"/>
              </a:defRPr>
            </a:lvl1pPr>
          </a:lstStyle>
          <a:p>
            <a:fld id="{D6BB0160-C186-4D03-82BE-A4AE70AB3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00370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355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355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96B547-09E8-4627-9879-4FD12690BA16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6523038" cy="46355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NEW Partnership for Children and Families ∙ University of Wisconsin-Green Bay ∙ Wisconsin Foster Parent Foundation Training ∙ Developed: January 2008 Revised August 2011 ∙ Adapted from Institute for Human Services; </a:t>
            </a:r>
            <a:r>
              <a:rPr lang="en-US" err="1"/>
              <a:t>Preplacement</a:t>
            </a:r>
            <a:r>
              <a:rPr lang="en-US"/>
              <a:t>: Partners in Alternate Care Education (2001) ∙ May be reproduced with permission from original source for training purposes.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523038" y="8831263"/>
            <a:ext cx="357187" cy="46355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45A4E74-5A85-4212-9CB5-8DAD63DC6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2932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152256-4D38-412B-A915-A2BBABADC052}" type="slidenum">
              <a:rPr lang="en-US" altLang="en-US">
                <a:latin typeface="Calibri" panose="020F0502020204030204" pitchFamily="34" charset="0"/>
              </a:rPr>
              <a:pPr eaLnBrk="1" hangingPunct="1"/>
              <a:t>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89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8DE5B5-B354-4441-87F1-BAD6E83D9D2E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03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9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5C0009-AF4B-471B-AEFC-C40E907D3DFD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44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960AB0-4FF3-408B-A29E-A0C5BA51158B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9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7F9727-E1DF-42A6-9FF9-723E6A93E72D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2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BAAB99-E72C-4C8C-BFCA-3F0A110D8C3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407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1DC75E-29A0-4C9E-8F60-72BAFE542FFE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6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6F1D34-6148-4C3C-8E9F-4A30DEC2E0D0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89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B85F3C-9F4D-4C94-9E93-17ABCD604D8C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8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30F4CA-F9A7-43BF-93CB-DC31D5FF482C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B75A1E-6FA7-4CB9-BEC8-08A5493353E6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86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US" sz="1200" b="0" i="0" dirty="0" smtClean="0">
                <a:solidFill>
                  <a:srgbClr val="000000"/>
                </a:solidFill>
              </a:rPr>
              <a:t>NEW Partnership for Children and Families ∙ University of Wisconsin-Green Bay ∙ Wisconsin Foster Parent Foundation Training ∙ Developed: January 2008 Revised August 2011 ∙ Adapted from Institute for Human Services; Preplacement: Partners in Alternate Care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FA70BB-194E-4072-A4F8-96E70527143F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3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890733D-3A84-4562-88F5-4A995ABDC732}" type="datetime1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0B6F2-D86D-4B06-A91E-A74293101C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84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3765D-4F92-45B9-9D30-706B7EF04365}" type="datetime1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1D386-BDA3-42D3-A063-DC6D668B19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07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D91FD-CE9F-4921-86E0-C4CE5AEE9AAA}" type="datetime1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E1421-B97B-4781-A960-8183A10358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9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8A722-F9F5-4893-8381-E92D4992E9A6}" type="datetime1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2F1-BD6F-41C2-BEBA-D20EA3BD3B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73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9E6D1-724D-40B2-BF54-D31A4F511484}" type="datetime1">
              <a:rPr lang="en-US" smtClean="0"/>
              <a:t>5/30/2017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BC7E-B39E-4E27-AA7D-1AB56796E64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59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0FCFE-93DE-49DC-BA6F-D178FF8D11B0}" type="datetime1">
              <a:rPr lang="en-US" smtClean="0"/>
              <a:t>5/30/2017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5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5ABAB-29BF-4BAE-882F-C3D51432C718}" type="datetime1">
              <a:rPr lang="en-US" smtClean="0"/>
              <a:t>5/30/2017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B03B6-B5C1-4248-8A68-9BB79F7B9E49}" type="datetime1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Child Welfare Professional Development System ∙ University of Wisconsin-Madison ∙ Wisconsin Foster Parent Foundation Training ∙ Developed: 01/08 Revised 02/09; 08/11; 08/13 ∙ Adapted rom Institute for Human Services; Preplacement: Partners in Alternate Care Education (2001) ∙ May be reproduced with permission from original source for training purposes.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90-FB4F-4009-B0E7-29C6BA5889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8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BFA68-CF3E-4C1D-A397-A2A52603B111}" type="datetime1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9F9-10A1-4C64-8069-4A93D39391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09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D1F17-A506-4E04-8018-22C1FBA2E8AC}" type="datetime1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9AB6-C963-4F77-91E0-E5B38CB9DB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6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9FE8C-9B2A-4E24-AB83-D8D50374EF3B}" type="datetime1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D7D2A-EF12-455E-9EFF-D6983C4C41E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5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153DB33-EA52-4BAA-97BA-5F2D6C7F6D37}" type="datetime1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Wisconsin Child Welfare Professional Development System ∙ University of Wisconsin-Madison ∙ Wisconsin Foster Parent Foundation Training ∙ Developed: 01/08 Revised 02/09; 08/11; 08/13 ∙ Adapted from Institute for Human Services; Preplacement: Partners in Alternate Care Education (2001) ∙ May be reproduced with permission from original source for training purposes.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3F5CD5F-D87D-422B-B05B-08C0123EE9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61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5" r:id="rId1"/>
    <p:sldLayoutId id="2147484806" r:id="rId2"/>
    <p:sldLayoutId id="2147484807" r:id="rId3"/>
    <p:sldLayoutId id="2147484808" r:id="rId4"/>
    <p:sldLayoutId id="2147484809" r:id="rId5"/>
    <p:sldLayoutId id="2147484810" r:id="rId6"/>
    <p:sldLayoutId id="2147484811" r:id="rId7"/>
    <p:sldLayoutId id="2147484812" r:id="rId8"/>
    <p:sldLayoutId id="2147484813" r:id="rId9"/>
    <p:sldLayoutId id="2147484814" r:id="rId10"/>
    <p:sldLayoutId id="2147484815" r:id="rId11"/>
  </p:sldLayoutIdLst>
  <p:hf sldNum="0"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610600" cy="22829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000" b="0" i="0" cap="all" dirty="0" smtClean="0">
                <a:solidFill>
                  <a:srgbClr val="000000"/>
                </a:solidFill>
              </a:rPr>
              <a:t>Capacitación para padres de crianza temporal</a:t>
            </a:r>
            <a:r>
              <a:rPr lang="en" sz="4400" dirty="0" smtClean="0"/>
              <a:t/>
            </a:r>
            <a:br>
              <a:rPr lang="en" sz="4400" dirty="0" smtClean="0"/>
            </a:br>
            <a:r>
              <a:rPr lang="es-US" sz="4000" b="0" i="0" cap="all" dirty="0" smtClean="0">
                <a:solidFill>
                  <a:srgbClr val="000000"/>
                </a:solidFill>
              </a:rPr>
              <a:t>de Wisconsin Foundation</a:t>
            </a:r>
            <a:r>
              <a:rPr lang="en" sz="4000" dirty="0" smtClean="0"/>
              <a:t/>
            </a:r>
            <a:br>
              <a:rPr lang="en" sz="4000" dirty="0" smtClean="0"/>
            </a:br>
            <a:r>
              <a:rPr lang="es-US" sz="4000" b="0" i="0" cap="all" dirty="0" smtClean="0">
                <a:solidFill>
                  <a:srgbClr val="000000"/>
                </a:solidFill>
              </a:rPr>
              <a:t>Módulo 3: Cómo mantener las conexiones de </a:t>
            </a:r>
            <a:r>
              <a:rPr lang="es-US" sz="4000" b="0" i="0" cap="all" dirty="0" smtClean="0">
                <a:solidFill>
                  <a:srgbClr val="000000"/>
                </a:solidFill>
              </a:rPr>
              <a:t> </a:t>
            </a:r>
            <a:r>
              <a:rPr lang="es-US" sz="4000" b="0" i="0" cap="all" dirty="0" err="1" smtClean="0">
                <a:solidFill>
                  <a:srgbClr val="000000"/>
                </a:solidFill>
              </a:rPr>
              <a:t>LAfamilia</a:t>
            </a:r>
            <a:endParaRPr lang="es-US" sz="4400" b="0" i="0" cap="all" dirty="0" smtClean="0">
              <a:solidFill>
                <a:srgbClr val="000000"/>
              </a:solidFill>
            </a:endParaRPr>
          </a:p>
        </p:txBody>
      </p:sp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8077200" cy="1500188"/>
          </a:xfrm>
        </p:spPr>
        <p:txBody>
          <a:bodyPr/>
          <a:lstStyle/>
          <a:p>
            <a:pPr eaLnBrk="1" hangingPunct="1"/>
            <a:r>
              <a:rPr lang="es-US" sz="1600" b="0" i="0" dirty="0" smtClean="0">
                <a:solidFill>
                  <a:srgbClr val="1A1A1A"/>
                </a:solidFill>
              </a:rPr>
              <a:t>Desarrollada por</a:t>
            </a:r>
          </a:p>
          <a:p>
            <a:pPr eaLnBrk="1" hangingPunct="1"/>
            <a:r>
              <a:rPr lang="es-US" sz="1600" b="0" i="0" dirty="0" smtClean="0">
                <a:solidFill>
                  <a:srgbClr val="1A1A1A"/>
                </a:solidFill>
              </a:rPr>
              <a:t>University of Wisconsin-Milwaukee Child Welfare Partnership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sz="4400" b="0" i="0" cap="all" dirty="0" smtClean="0">
                <a:solidFill>
                  <a:srgbClr val="3494BA"/>
                </a:solidFill>
              </a:rPr>
              <a:t>El trauma del padre biológico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1200"/>
            <a:ext cx="7290055" cy="4328160"/>
          </a:xfrm>
        </p:spPr>
        <p:txBody>
          <a:bodyPr/>
          <a:lstStyle/>
          <a:p>
            <a:r>
              <a:rPr lang="es-US" sz="2000" b="0" i="0" dirty="0" smtClean="0">
                <a:solidFill>
                  <a:srgbClr val="000000"/>
                </a:solidFill>
              </a:rPr>
              <a:t>Estas experiencias pueden continuar </a:t>
            </a:r>
            <a:r>
              <a:rPr lang="es-US" sz="2000" b="0" i="0" dirty="0" smtClean="0">
                <a:solidFill>
                  <a:srgbClr val="000000"/>
                </a:solidFill>
              </a:rPr>
              <a:t>afectando a </a:t>
            </a:r>
            <a:r>
              <a:rPr lang="es-US" sz="2000" b="0" i="0" dirty="0" smtClean="0">
                <a:solidFill>
                  <a:srgbClr val="000000"/>
                </a:solidFill>
              </a:rPr>
              <a:t>los individuos y dificultar el progreso hacia la reunificación.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205941"/>
              </p:ext>
            </p:extLst>
          </p:nvPr>
        </p:nvGraphicFramePr>
        <p:xfrm>
          <a:off x="1524000" y="3124200"/>
          <a:ext cx="6096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962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Colaboración con los padres biológicos</a:t>
            </a:r>
          </a:p>
        </p:txBody>
      </p:sp>
      <p:sp>
        <p:nvSpPr>
          <p:cNvPr id="81923" name="Content Placeholder 1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468368"/>
          </a:xfrm>
        </p:spPr>
        <p:txBody>
          <a:bodyPr>
            <a:normAutofit fontScale="92500" lnSpcReduction="10000"/>
          </a:bodyPr>
          <a:lstStyle/>
          <a:p>
            <a:pPr marL="438912" indent="-32004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US" sz="3000" b="0" i="0" dirty="0" smtClean="0">
                <a:solidFill>
                  <a:srgbClr val="000000"/>
                </a:solidFill>
              </a:rPr>
              <a:t>Una buena relación entre los padres biológicos y los de la crianza temporal promueva la seguridad del niño, su permanencia y bienestar. </a:t>
            </a:r>
          </a:p>
          <a:p>
            <a:pPr marL="438912" indent="-32004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US" sz="3000" b="0" i="0" dirty="0" smtClean="0">
                <a:solidFill>
                  <a:srgbClr val="000000"/>
                </a:solidFill>
              </a:rPr>
              <a:t>Las interacciones positivas pueden establecer un sentido de seguridad y apoyo para los niños bajo su cuidado. </a:t>
            </a:r>
          </a:p>
          <a:p>
            <a:pPr marL="438912" indent="-32004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US" sz="3000" b="0" i="0" dirty="0" smtClean="0">
                <a:solidFill>
                  <a:srgbClr val="000000"/>
                </a:solidFill>
              </a:rPr>
              <a:t>Especialmente con respecto a situaciones estresantes, comprensión de cómo los antecedentes de trauma pueden afectar a los padres biológicos puede ayudarle a no tomar su conducta personal.</a:t>
            </a:r>
          </a:p>
          <a:p>
            <a:endParaRPr lang="en-US" altLang="en-US" sz="3000" dirty="0" smtClean="0"/>
          </a:p>
          <a:p>
            <a:endParaRPr lang="en-US" alt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sz="4400" b="0" i="0" cap="all" dirty="0" smtClean="0">
                <a:solidFill>
                  <a:srgbClr val="3494BA"/>
                </a:solidFill>
              </a:rPr>
              <a:t>Colaboración con los padres biológicos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6228704"/>
              </p:ext>
            </p:extLst>
          </p:nvPr>
        </p:nvGraphicFramePr>
        <p:xfrm>
          <a:off x="1066800" y="1549400"/>
          <a:ext cx="68580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722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Colaboración con los padres biológicos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indent="-320040"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Ni los padres biológicos ni los </a:t>
            </a:r>
            <a:r>
              <a:rPr lang="es-US" sz="2800" b="0" i="0" dirty="0" smtClean="0">
                <a:solidFill>
                  <a:srgbClr val="000000"/>
                </a:solidFill>
              </a:rPr>
              <a:t>padres de </a:t>
            </a:r>
            <a:r>
              <a:rPr lang="es-US" sz="2800" b="0" i="0" dirty="0" smtClean="0">
                <a:solidFill>
                  <a:srgbClr val="000000"/>
                </a:solidFill>
              </a:rPr>
              <a:t>la crianza temporal pueden cumplir con sus tareas efectivamente sin la ayuda del otro. </a:t>
            </a:r>
          </a:p>
          <a:p>
            <a:pPr marL="438912" indent="-320040"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Ambos cuidadores brindan una colección única de experiencias, destrezas y conocimiento al proceso de cuidar del niño.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13192" cy="1636776"/>
          </a:xfrm>
        </p:spPr>
        <p:txBody>
          <a:bodyPr/>
          <a:lstStyle/>
          <a:p>
            <a:pPr>
              <a:defRPr/>
            </a:pPr>
            <a:r>
              <a:rPr lang="es-US" sz="4400" b="0" i="0" cap="all" dirty="0" smtClean="0">
                <a:solidFill>
                  <a:srgbClr val="1A1A1A"/>
                </a:solidFill>
              </a:rPr>
              <a:t>La importancia de las conexiones entre hermanos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000" b="0" i="0" cap="all" dirty="0" smtClean="0">
                <a:solidFill>
                  <a:srgbClr val="3494BA"/>
                </a:solidFill>
              </a:rPr>
              <a:t>Las conexiones entre hermanos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s-US" sz="2800" b="1" i="0" dirty="0" smtClean="0">
                <a:solidFill>
                  <a:srgbClr val="000000"/>
                </a:solidFill>
              </a:rPr>
              <a:t>“Se tiene que </a:t>
            </a:r>
            <a:r>
              <a:rPr lang="es-US" sz="2800" b="1" i="0" dirty="0" smtClean="0">
                <a:solidFill>
                  <a:srgbClr val="000000"/>
                </a:solidFill>
              </a:rPr>
              <a:t>hacer un esfuerzo </a:t>
            </a:r>
            <a:r>
              <a:rPr lang="es-US" sz="2800" b="1" i="0" dirty="0" smtClean="0">
                <a:solidFill>
                  <a:srgbClr val="000000"/>
                </a:solidFill>
              </a:rPr>
              <a:t>al máximo para colocar a los hermanos juntos; sin embargo, no siempre es posible hacerlo.” 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050" dirty="0"/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Es necesario que los hermanos pasen tiempo juntos una vez por mes como mínimo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Facilitar la interacción presencial de los hermanos es la responsabilidad del trabajador de la agencia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Se debe animar a que hayan más interacciones familiares entre los hermanos, tales como la comunicación por teléfono, por correo o por correo electrónico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Motivos para la separación de los hermanos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indent="-320040" eaLnBrk="1" hangingPunct="1">
              <a:buFont typeface="Wingdings" panose="05000000000000000000" pitchFamily="2" charset="2"/>
              <a:buChar char="§"/>
            </a:pPr>
            <a:r>
              <a:rPr lang="es-US" sz="2400" b="0" i="0" dirty="0" smtClean="0">
                <a:solidFill>
                  <a:srgbClr val="000000"/>
                </a:solidFill>
              </a:rPr>
              <a:t>Formar parte de un grupo grande de hermanos</a:t>
            </a:r>
          </a:p>
          <a:p>
            <a:pPr marL="438912" indent="-320040" eaLnBrk="1" hangingPunct="1">
              <a:buFont typeface="Wingdings" panose="05000000000000000000" pitchFamily="2" charset="2"/>
              <a:buChar char="§"/>
            </a:pPr>
            <a:r>
              <a:rPr lang="es-US" sz="2400" b="0" i="0" dirty="0" smtClean="0">
                <a:solidFill>
                  <a:srgbClr val="000000"/>
                </a:solidFill>
              </a:rPr>
              <a:t>Los hermanos que llevan una gran distancia de edades </a:t>
            </a:r>
          </a:p>
          <a:p>
            <a:pPr marL="438912" indent="-320040" eaLnBrk="1" hangingPunct="1">
              <a:buFont typeface="Wingdings" panose="05000000000000000000" pitchFamily="2" charset="2"/>
              <a:buChar char="§"/>
            </a:pPr>
            <a:r>
              <a:rPr lang="es-US" sz="2400" b="0" i="0" dirty="0" smtClean="0">
                <a:solidFill>
                  <a:srgbClr val="000000"/>
                </a:solidFill>
              </a:rPr>
              <a:t>Es posible que las necesidades de los niños </a:t>
            </a:r>
            <a:r>
              <a:rPr lang="es-US" sz="2400" b="0" i="0" dirty="0" smtClean="0">
                <a:solidFill>
                  <a:srgbClr val="000000"/>
                </a:solidFill>
              </a:rPr>
              <a:t>requieran </a:t>
            </a:r>
            <a:r>
              <a:rPr lang="es-US" sz="2400" b="0" i="0" dirty="0" smtClean="0">
                <a:solidFill>
                  <a:srgbClr val="000000"/>
                </a:solidFill>
              </a:rPr>
              <a:t>de colocación distinta</a:t>
            </a:r>
          </a:p>
          <a:p>
            <a:pPr marL="438912" indent="-320040" eaLnBrk="1" hangingPunct="1">
              <a:buFont typeface="Wingdings" panose="05000000000000000000" pitchFamily="2" charset="2"/>
              <a:buChar char="§"/>
            </a:pPr>
            <a:r>
              <a:rPr lang="es-US" sz="2400" b="0" i="0" dirty="0" smtClean="0">
                <a:solidFill>
                  <a:srgbClr val="000000"/>
                </a:solidFill>
              </a:rPr>
              <a:t>Los parientes podrían aceptar a los niños con los que tienen una relación excepto por los medio-hermanos o hijastros</a:t>
            </a:r>
          </a:p>
          <a:p>
            <a:pPr marL="438912" indent="-320040" eaLnBrk="1" hangingPunct="1">
              <a:buFont typeface="Wingdings" panose="05000000000000000000" pitchFamily="2" charset="2"/>
              <a:buChar char="§"/>
            </a:pPr>
            <a:r>
              <a:rPr lang="es-US" sz="2400" b="0" i="0" dirty="0" smtClean="0">
                <a:solidFill>
                  <a:srgbClr val="000000"/>
                </a:solidFill>
              </a:rPr>
              <a:t>Problemas conductuales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13192" cy="16367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US" sz="4400" b="0" i="0" cap="all" dirty="0" smtClean="0">
                <a:solidFill>
                  <a:srgbClr val="1A1A1A"/>
                </a:solidFill>
              </a:rPr>
              <a:t>Cómo apoyar a las relaciones familiares colaborando con las familias biológicas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13192" cy="1636776"/>
          </a:xfrm>
        </p:spPr>
        <p:txBody>
          <a:bodyPr/>
          <a:lstStyle/>
          <a:p>
            <a:pPr>
              <a:defRPr/>
            </a:pPr>
            <a:r>
              <a:rPr lang="es-US" sz="4400" b="0" i="0" cap="all" dirty="0" smtClean="0">
                <a:solidFill>
                  <a:srgbClr val="1A1A1A"/>
                </a:solidFill>
              </a:rPr>
              <a:t>La perspectiva del padre biológico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Acortar la distancia</a:t>
            </a:r>
          </a:p>
        </p:txBody>
      </p:sp>
      <p:pic>
        <p:nvPicPr>
          <p:cNvPr id="88068" name="Picture 6" descr="C:\Users\allisonolson\AppData\Local\Microsoft\Windows\Temporary Internet Files\Content.IE5\DF7VR0T3\MC900370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257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7" descr="C:\Users\allisonolson\AppData\Local\Microsoft\Windows\Temporary Internet Files\Content.IE5\LKZH3FCU\MC9004414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La agenda para hoy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arenR"/>
              <a:defRPr/>
            </a:pPr>
            <a:endParaRPr lang="en-US" dirty="0" smtClean="0"/>
          </a:p>
          <a:p>
            <a:pPr marL="633412" indent="-514350">
              <a:buFont typeface="+mj-lt"/>
              <a:buAutoNum type="arabicParenR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Exploración de nuestros propios problemas</a:t>
            </a:r>
          </a:p>
          <a:p>
            <a:pPr marL="633412" indent="-514350">
              <a:buFont typeface="+mj-lt"/>
              <a:buAutoNum type="arabicParenR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Las pérdidas sufridas por familias cuyos hijos están </a:t>
            </a:r>
            <a:r>
              <a:rPr lang="es-US" sz="2000" b="0" i="0" dirty="0" smtClean="0">
                <a:solidFill>
                  <a:srgbClr val="000000"/>
                </a:solidFill>
              </a:rPr>
              <a:t>bajo crianza </a:t>
            </a:r>
            <a:r>
              <a:rPr lang="es-US" sz="2000" b="0" i="0" dirty="0" smtClean="0">
                <a:solidFill>
                  <a:srgbClr val="000000"/>
                </a:solidFill>
              </a:rPr>
              <a:t>temporal</a:t>
            </a:r>
          </a:p>
          <a:p>
            <a:pPr marL="633412" indent="-514350">
              <a:buFont typeface="+mj-lt"/>
              <a:buAutoNum type="arabicParenR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La importancia de las conexiones entre hermanos</a:t>
            </a:r>
          </a:p>
          <a:p>
            <a:pPr marL="633412" indent="-514350">
              <a:buFont typeface="+mj-lt"/>
              <a:buAutoNum type="arabicParenR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Cómo apoyar a las relaciones familiares </a:t>
            </a:r>
            <a:r>
              <a:rPr lang="es-US" dirty="0" smtClean="0">
                <a:solidFill>
                  <a:srgbClr val="000000"/>
                </a:solidFill>
              </a:rPr>
              <a:t>colaborando</a:t>
            </a:r>
            <a:r>
              <a:rPr lang="es-US" sz="2000" b="0" i="0" dirty="0" smtClean="0">
                <a:solidFill>
                  <a:srgbClr val="000000"/>
                </a:solidFill>
              </a:rPr>
              <a:t> con las familias biológicas </a:t>
            </a:r>
          </a:p>
        </p:txBody>
      </p:sp>
      <p:pic>
        <p:nvPicPr>
          <p:cNvPr id="5" name="Picture 4" descr="C:\Users\allisonolson\AppData\Local\Microsoft\Windows\Temporary Internet Files\Content.IE5\LKZH3FCU\MC9004414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604886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200" dirty="0">
                <a:solidFill>
                  <a:srgbClr val="000000"/>
                </a:solidFill>
              </a:rPr>
              <a:t>Wisconsin </a:t>
            </a:r>
            <a:r>
              <a:rPr lang="es-US" sz="1200" dirty="0" err="1">
                <a:solidFill>
                  <a:srgbClr val="000000"/>
                </a:solidFill>
              </a:rPr>
              <a:t>Child</a:t>
            </a:r>
            <a:r>
              <a:rPr lang="es-US" sz="1200" dirty="0">
                <a:solidFill>
                  <a:srgbClr val="000000"/>
                </a:solidFill>
              </a:rPr>
              <a:t> </a:t>
            </a:r>
            <a:r>
              <a:rPr lang="es-US" sz="1200" dirty="0" err="1">
                <a:solidFill>
                  <a:srgbClr val="000000"/>
                </a:solidFill>
              </a:rPr>
              <a:t>Welfare</a:t>
            </a:r>
            <a:r>
              <a:rPr lang="es-US" sz="1200" dirty="0">
                <a:solidFill>
                  <a:srgbClr val="000000"/>
                </a:solidFill>
              </a:rPr>
              <a:t> Professional </a:t>
            </a:r>
            <a:r>
              <a:rPr lang="es-US" sz="1200" dirty="0" err="1">
                <a:solidFill>
                  <a:srgbClr val="000000"/>
                </a:solidFill>
              </a:rPr>
              <a:t>Development</a:t>
            </a:r>
            <a:r>
              <a:rPr lang="es-US" sz="1200" dirty="0">
                <a:solidFill>
                  <a:srgbClr val="000000"/>
                </a:solidFill>
              </a:rPr>
              <a:t> </a:t>
            </a:r>
            <a:r>
              <a:rPr lang="es-US" sz="1200" dirty="0" err="1">
                <a:solidFill>
                  <a:srgbClr val="000000"/>
                </a:solidFill>
              </a:rPr>
              <a:t>System</a:t>
            </a:r>
            <a:r>
              <a:rPr lang="es-US" sz="1200" dirty="0">
                <a:solidFill>
                  <a:srgbClr val="000000"/>
                </a:solidFill>
              </a:rPr>
              <a:t> ∙ </a:t>
            </a:r>
            <a:r>
              <a:rPr lang="es-US" sz="1200" dirty="0" err="1">
                <a:solidFill>
                  <a:srgbClr val="000000"/>
                </a:solidFill>
              </a:rPr>
              <a:t>University</a:t>
            </a:r>
            <a:r>
              <a:rPr lang="es-US" sz="1200" dirty="0">
                <a:solidFill>
                  <a:srgbClr val="000000"/>
                </a:solidFill>
              </a:rPr>
              <a:t> of Wisconsin-Madison ∙ Wisconsin Foster </a:t>
            </a:r>
            <a:r>
              <a:rPr lang="es-US" sz="1200" dirty="0" err="1">
                <a:solidFill>
                  <a:srgbClr val="000000"/>
                </a:solidFill>
              </a:rPr>
              <a:t>Parent</a:t>
            </a:r>
            <a:r>
              <a:rPr lang="es-US" sz="1200" dirty="0">
                <a:solidFill>
                  <a:srgbClr val="000000"/>
                </a:solidFill>
              </a:rPr>
              <a:t> </a:t>
            </a:r>
            <a:r>
              <a:rPr lang="es-US" sz="1200" dirty="0" err="1">
                <a:solidFill>
                  <a:srgbClr val="000000"/>
                </a:solidFill>
              </a:rPr>
              <a:t>Foundation</a:t>
            </a:r>
            <a:r>
              <a:rPr lang="es-US" sz="1200" dirty="0">
                <a:solidFill>
                  <a:srgbClr val="000000"/>
                </a:solidFill>
              </a:rPr>
              <a:t> Training ∙ </a:t>
            </a:r>
            <a:r>
              <a:rPr lang="es-US" sz="1200" dirty="0" err="1">
                <a:solidFill>
                  <a:srgbClr val="000000"/>
                </a:solidFill>
              </a:rPr>
              <a:t>Developed</a:t>
            </a:r>
            <a:r>
              <a:rPr lang="es-US" sz="1200" dirty="0">
                <a:solidFill>
                  <a:srgbClr val="000000"/>
                </a:solidFill>
              </a:rPr>
              <a:t>: 01/2008 Revisado 02/2009; 08/2011; 08/2013, 02/2017 ∙ Adaptado de </a:t>
            </a:r>
            <a:r>
              <a:rPr lang="es-US" sz="1200" dirty="0" err="1">
                <a:solidFill>
                  <a:srgbClr val="000000"/>
                </a:solidFill>
              </a:rPr>
              <a:t>Institute</a:t>
            </a:r>
            <a:r>
              <a:rPr lang="es-US" sz="1200" dirty="0">
                <a:solidFill>
                  <a:srgbClr val="000000"/>
                </a:solidFill>
              </a:rPr>
              <a:t> </a:t>
            </a:r>
            <a:r>
              <a:rPr lang="es-US" sz="1200" dirty="0" err="1">
                <a:solidFill>
                  <a:srgbClr val="000000"/>
                </a:solidFill>
              </a:rPr>
              <a:t>for</a:t>
            </a:r>
            <a:r>
              <a:rPr lang="es-US" sz="1200" dirty="0">
                <a:solidFill>
                  <a:srgbClr val="000000"/>
                </a:solidFill>
              </a:rPr>
              <a:t> Human </a:t>
            </a:r>
            <a:r>
              <a:rPr lang="es-US" sz="1200" dirty="0" err="1">
                <a:solidFill>
                  <a:srgbClr val="000000"/>
                </a:solidFill>
              </a:rPr>
              <a:t>Services</a:t>
            </a:r>
            <a:r>
              <a:rPr lang="es-US" sz="1200" dirty="0">
                <a:solidFill>
                  <a:srgbClr val="000000"/>
                </a:solidFill>
              </a:rPr>
              <a:t>; </a:t>
            </a:r>
            <a:r>
              <a:rPr lang="es-US" sz="1200" dirty="0" err="1">
                <a:solidFill>
                  <a:srgbClr val="000000"/>
                </a:solidFill>
              </a:rPr>
              <a:t>Preplacement</a:t>
            </a:r>
            <a:r>
              <a:rPr lang="es-US" sz="1200" dirty="0">
                <a:solidFill>
                  <a:srgbClr val="000000"/>
                </a:solidFill>
              </a:rPr>
              <a:t>: </a:t>
            </a:r>
            <a:r>
              <a:rPr lang="es-US" sz="1200" dirty="0" err="1">
                <a:solidFill>
                  <a:srgbClr val="000000"/>
                </a:solidFill>
              </a:rPr>
              <a:t>Partners</a:t>
            </a:r>
            <a:r>
              <a:rPr lang="es-US" sz="1200" dirty="0">
                <a:solidFill>
                  <a:srgbClr val="000000"/>
                </a:solidFill>
              </a:rPr>
              <a:t> in </a:t>
            </a:r>
            <a:r>
              <a:rPr lang="es-US" sz="1200" dirty="0" err="1">
                <a:solidFill>
                  <a:srgbClr val="000000"/>
                </a:solidFill>
              </a:rPr>
              <a:t>Alternate</a:t>
            </a:r>
            <a:r>
              <a:rPr lang="es-US" sz="1200" dirty="0">
                <a:solidFill>
                  <a:srgbClr val="000000"/>
                </a:solidFill>
              </a:rPr>
              <a:t> </a:t>
            </a:r>
            <a:r>
              <a:rPr lang="es-US" sz="1200" dirty="0" err="1">
                <a:solidFill>
                  <a:srgbClr val="000000"/>
                </a:solidFill>
              </a:rPr>
              <a:t>Care</a:t>
            </a:r>
            <a:r>
              <a:rPr lang="es-US" sz="1200" dirty="0">
                <a:solidFill>
                  <a:srgbClr val="000000"/>
                </a:solidFill>
              </a:rPr>
              <a:t> </a:t>
            </a:r>
            <a:r>
              <a:rPr lang="es-US" sz="1200" dirty="0" err="1">
                <a:solidFill>
                  <a:srgbClr val="000000"/>
                </a:solidFill>
              </a:rPr>
              <a:t>Education</a:t>
            </a:r>
            <a:r>
              <a:rPr lang="es-US" sz="1200" dirty="0">
                <a:solidFill>
                  <a:srgbClr val="000000"/>
                </a:solidFill>
              </a:rPr>
              <a:t> (2001) ∙ Se puede reproducir con autorización de la fuente original para los motivos de capacitación</a:t>
            </a:r>
            <a:r>
              <a:rPr lang="es-US" sz="1200" dirty="0" smtClean="0">
                <a:solidFill>
                  <a:srgbClr val="000000"/>
                </a:solidFill>
              </a:rPr>
              <a:t>.</a:t>
            </a:r>
            <a:endParaRPr lang="es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Casos prácticos de interacción familiar</a:t>
            </a:r>
          </a:p>
        </p:txBody>
      </p:sp>
      <p:sp>
        <p:nvSpPr>
          <p:cNvPr id="8909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El padre ha sido inconsistente o impuntual para las visitas u otros eventos programados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El padre llega borracho a la visita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El padre está encarcelado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El padre llega después de una ausencia prolongada y </a:t>
            </a:r>
            <a:r>
              <a:rPr lang="es-US" sz="2800" b="0" i="0" dirty="0" smtClean="0">
                <a:solidFill>
                  <a:srgbClr val="000000"/>
                </a:solidFill>
              </a:rPr>
              <a:t>exige </a:t>
            </a:r>
            <a:r>
              <a:rPr lang="es-US" sz="2800" b="0" i="0" dirty="0" smtClean="0">
                <a:solidFill>
                  <a:srgbClr val="000000"/>
                </a:solidFill>
              </a:rPr>
              <a:t>hacer una visita</a:t>
            </a:r>
          </a:p>
        </p:txBody>
      </p:sp>
      <p:pic>
        <p:nvPicPr>
          <p:cNvPr id="89093" name="Picture 7" descr="C:\Users\allisonolson\AppData\Local\Microsoft\Windows\Temporary Internet Files\Content.IE5\LKZH3FCU\MC9004414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6019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200" b="0" i="0" dirty="0" smtClean="0">
                <a:solidFill>
                  <a:srgbClr val="000000"/>
                </a:solidFill>
              </a:rPr>
              <a:t>Wisconsin Child Welfare Professional Development System ∙ University of Wisconsin-Madison ∙ Wisconsin Foster Parent Foundation Training ∙ Developed: 01/2008 Revisado 02/2009; 08/2011; 08/2013, 02/2017 ∙ Adaptado de Institute for Human Services; Preplacement: Partners in Alternate Care Education (2001) ∙ Se puede reproducir con autorización de la fuente original para los motivos de capacitación.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7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¡Conexiones!</a:t>
            </a:r>
          </a:p>
        </p:txBody>
      </p:sp>
      <p:sp>
        <p:nvSpPr>
          <p:cNvPr id="72707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6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¿Cómo podemos relacionarlas a la crianza de niños colaborativa?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s-US" sz="2800" b="0" i="0" dirty="0" smtClean="0">
                <a:solidFill>
                  <a:srgbClr val="000000"/>
                </a:solidFill>
              </a:rPr>
              <a:t>¿Tenemos las mismas conexiones con los padres biológicos?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96335"/>
            <a:ext cx="3962400" cy="2641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13192" cy="96050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US" sz="4400" b="0" i="0" cap="all" dirty="0" smtClean="0">
                <a:solidFill>
                  <a:srgbClr val="1A1A1A"/>
                </a:solidFill>
              </a:rPr>
              <a:t>Exploración de nuestros propios problemas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US" sz="3600" b="0" i="0" cap="all" dirty="0" smtClean="0">
                <a:solidFill>
                  <a:srgbClr val="3494BA"/>
                </a:solidFill>
              </a:rPr>
              <a:t>Exploración de nuestros propios problemas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  <a:p>
            <a:pPr marL="0" indent="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s-US" sz="4000" b="0" i="0" dirty="0" smtClean="0">
                <a:solidFill>
                  <a:srgbClr val="000000"/>
                </a:solidFill>
              </a:rPr>
              <a:t>Cuando los padres de crianza temporal y los </a:t>
            </a:r>
            <a:r>
              <a:rPr lang="es-US" sz="4000" b="0" i="0" dirty="0" smtClean="0">
                <a:solidFill>
                  <a:srgbClr val="000000"/>
                </a:solidFill>
              </a:rPr>
              <a:t>padres biológicos </a:t>
            </a:r>
            <a:r>
              <a:rPr lang="es-US" sz="4000" b="0" i="0" dirty="0" smtClean="0">
                <a:solidFill>
                  <a:srgbClr val="000000"/>
                </a:solidFill>
              </a:rPr>
              <a:t>tienen una relación positiva...</a:t>
            </a:r>
          </a:p>
        </p:txBody>
      </p:sp>
      <p:pic>
        <p:nvPicPr>
          <p:cNvPr id="16389" name="Picture 4" descr="C:\Users\allisonolson\AppData\Local\Microsoft\Windows\Temporary Internet Files\Content.IE5\LKZH3FCU\MC9004414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-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C:\Users\allisonolson\AppData\Local\Microsoft\Windows\Temporary Internet Files\Content.IE5\LKZH3FCU\MC9004414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8382000" y="7620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s-US" sz="1800" b="0" i="0" dirty="0" smtClean="0">
                <a:solidFill>
                  <a:srgbClr val="000000"/>
                </a:solidFill>
                <a:latin typeface="Arial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03606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868299"/>
            <a:ext cx="8013192" cy="96050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dirty="0" smtClean="0">
                <a:solidFill>
                  <a:srgbClr val="1A1A1A"/>
                </a:solidFill>
              </a:rPr>
              <a:t>Las </a:t>
            </a:r>
            <a:r>
              <a:rPr lang="es-ES" dirty="0">
                <a:solidFill>
                  <a:srgbClr val="1A1A1A"/>
                </a:solidFill>
              </a:rPr>
              <a:t>pérdidas sufridas por familias cuyos hijos están </a:t>
            </a:r>
            <a:r>
              <a:rPr lang="es-ES" dirty="0" smtClean="0">
                <a:solidFill>
                  <a:srgbClr val="1A1A1A"/>
                </a:solidFill>
              </a:rPr>
              <a:t>BAJO crianza </a:t>
            </a:r>
            <a:r>
              <a:rPr lang="es-ES" dirty="0" smtClean="0">
                <a:solidFill>
                  <a:srgbClr val="1A1A1A"/>
                </a:solidFill>
              </a:rPr>
              <a:t>temporal</a:t>
            </a:r>
            <a:endParaRPr lang="es-US" sz="4400" b="0" i="0" cap="all" dirty="0" smtClean="0">
              <a:solidFill>
                <a:srgbClr val="1A1A1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Las pérdidas sufridas por familias cuyos hijos están en la crianza temporal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dirty="0">
                <a:solidFill>
                  <a:srgbClr val="000000"/>
                </a:solidFill>
              </a:rPr>
              <a:t>C</a:t>
            </a:r>
            <a:r>
              <a:rPr lang="es-US" sz="2000" b="0" i="0" dirty="0" smtClean="0">
                <a:solidFill>
                  <a:srgbClr val="000000"/>
                </a:solidFill>
              </a:rPr>
              <a:t>ontrol sobre las decisiones cotidianas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Auto-estima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dirty="0">
                <a:solidFill>
                  <a:srgbClr val="000000"/>
                </a:solidFill>
              </a:rPr>
              <a:t>S</a:t>
            </a:r>
            <a:r>
              <a:rPr lang="es-US" sz="2000" b="0" i="0" dirty="0" smtClean="0">
                <a:solidFill>
                  <a:srgbClr val="000000"/>
                </a:solidFill>
              </a:rPr>
              <a:t>entido de propósito y de orientación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dirty="0" smtClean="0">
                <a:solidFill>
                  <a:srgbClr val="000000"/>
                </a:solidFill>
              </a:rPr>
              <a:t>Su p</a:t>
            </a:r>
            <a:r>
              <a:rPr lang="es-US" sz="2000" b="0" i="0" dirty="0" smtClean="0">
                <a:solidFill>
                  <a:srgbClr val="000000"/>
                </a:solidFill>
              </a:rPr>
              <a:t>apel o identidad como padre o madre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El respeto de la comunidad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El respeto </a:t>
            </a:r>
            <a:r>
              <a:rPr lang="es-US" dirty="0" smtClean="0">
                <a:solidFill>
                  <a:srgbClr val="000000"/>
                </a:solidFill>
              </a:rPr>
              <a:t>de los familiares lejanos </a:t>
            </a:r>
            <a:r>
              <a:rPr lang="es-US" sz="2000" b="0" i="0" dirty="0" smtClean="0">
                <a:solidFill>
                  <a:srgbClr val="000000"/>
                </a:solidFill>
              </a:rPr>
              <a:t>o </a:t>
            </a:r>
            <a:r>
              <a:rPr lang="es-US" sz="2000" b="0" i="0" dirty="0" smtClean="0">
                <a:solidFill>
                  <a:srgbClr val="000000"/>
                </a:solidFill>
              </a:rPr>
              <a:t>posiblemente del niño 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Los ingresos y los beneficios relacionados</a:t>
            </a:r>
          </a:p>
          <a:p>
            <a:pPr marL="457200" indent="-457200" eaLnBrk="1" fontAlgn="auto" hangingPunct="1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US" sz="2000" b="0" i="0" dirty="0" smtClean="0">
                <a:solidFill>
                  <a:srgbClr val="000000"/>
                </a:solidFill>
              </a:rPr>
              <a:t>El apoyo del niño en la vida cotidiana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El padre que sufre del duelo</a:t>
            </a:r>
          </a:p>
        </p:txBody>
      </p:sp>
      <p:pic>
        <p:nvPicPr>
          <p:cNvPr id="77829" name="Picture 4" descr="C:\Users\allisonolson\AppData\Local\Microsoft\Windows\Temporary Internet Files\Content.IE5\LKZH3FCU\MC9004414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33083606"/>
              </p:ext>
            </p:extLst>
          </p:nvPr>
        </p:nvGraphicFramePr>
        <p:xfrm>
          <a:off x="0" y="1397000"/>
          <a:ext cx="7467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S" sz="4400" b="0" i="0" cap="all" dirty="0" smtClean="0">
                <a:solidFill>
                  <a:srgbClr val="3494BA"/>
                </a:solidFill>
              </a:rPr>
              <a:t>El trauma del padre biológico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200"/>
            </a:pPr>
            <a:r>
              <a:rPr lang="es-US" sz="2800" b="0" i="0" dirty="0" smtClean="0">
                <a:solidFill>
                  <a:srgbClr val="000000"/>
                </a:solidFill>
              </a:rPr>
              <a:t>Muchos padres biológicos tienen antecedentes de trauma en la niñez o la </a:t>
            </a:r>
            <a:r>
              <a:rPr lang="es-US" sz="2800" b="0" i="0" dirty="0" smtClean="0">
                <a:solidFill>
                  <a:srgbClr val="000000"/>
                </a:solidFill>
              </a:rPr>
              <a:t>edad adulta además </a:t>
            </a:r>
            <a:r>
              <a:rPr lang="es-US" sz="2800" b="0" i="0" dirty="0" smtClean="0">
                <a:solidFill>
                  <a:srgbClr val="000000"/>
                </a:solidFill>
              </a:rPr>
              <a:t>de la </a:t>
            </a:r>
            <a:r>
              <a:rPr lang="es-US" sz="2800" b="0" i="1" dirty="0" smtClean="0">
                <a:solidFill>
                  <a:srgbClr val="000000"/>
                </a:solidFill>
              </a:rPr>
              <a:t>experiencia de tener a sus hijos colocados en el cuidado de crianza temporal.</a:t>
            </a:r>
            <a:r>
              <a:rPr lang="es-US" sz="2800" b="0" i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SzPts val="2200"/>
              <a:buNone/>
            </a:pPr>
            <a:r>
              <a:rPr lang="es-US" sz="2800" b="0" i="0" dirty="0" smtClean="0">
                <a:solidFill>
                  <a:srgbClr val="000000"/>
                </a:solidFill>
              </a:rPr>
              <a:t>No tiene que saber los antecedentes de trauma personal del padre para reconocer que éste podría haberle afectado la vida.</a:t>
            </a:r>
          </a:p>
          <a:p>
            <a:pPr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6721</TotalTime>
  <Words>1221</Words>
  <Application>Microsoft Office PowerPoint</Application>
  <PresentationFormat>On-screen Show (4:3)</PresentationFormat>
  <Paragraphs>104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Integral</vt:lpstr>
      <vt:lpstr>Capacitación para padres de crianza temporal de Wisconsin Foundation Módulo 3: Cómo mantener las conexiones de  LAfamilia</vt:lpstr>
      <vt:lpstr>La agenda para hoy</vt:lpstr>
      <vt:lpstr>¡Conexiones!</vt:lpstr>
      <vt:lpstr>Exploración de nuestros propios problemas</vt:lpstr>
      <vt:lpstr>Exploración de nuestros propios problemas </vt:lpstr>
      <vt:lpstr>Las pérdidas sufridas por familias cuyos hijos están BAJO crianza temporal</vt:lpstr>
      <vt:lpstr>Las pérdidas sufridas por familias cuyos hijos están en la crianza temporal</vt:lpstr>
      <vt:lpstr>El padre que sufre del duelo</vt:lpstr>
      <vt:lpstr>El trauma del padre biológico</vt:lpstr>
      <vt:lpstr>El trauma del padre biológico</vt:lpstr>
      <vt:lpstr>Colaboración con los padres biológicos</vt:lpstr>
      <vt:lpstr>Colaboración con los padres biológicos</vt:lpstr>
      <vt:lpstr>Colaboración con los padres biológicos</vt:lpstr>
      <vt:lpstr>La importancia de las conexiones entre hermanos</vt:lpstr>
      <vt:lpstr>Las conexiones entre hermanos</vt:lpstr>
      <vt:lpstr>Motivos para la separación de los hermanos</vt:lpstr>
      <vt:lpstr>Cómo apoyar a las relaciones familiares colaborando con las familias biológicas</vt:lpstr>
      <vt:lpstr>La perspectiva del padre biológico</vt:lpstr>
      <vt:lpstr>Acortar la distancia</vt:lpstr>
      <vt:lpstr>Casos prácticos de interacción familiar</vt:lpstr>
    </vt:vector>
  </TitlesOfParts>
  <Company>UW-Green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surowies</dc:creator>
  <cp:lastModifiedBy>Jennifer Flamboe</cp:lastModifiedBy>
  <cp:revision>240</cp:revision>
  <cp:lastPrinted>2013-07-25T22:59:40Z</cp:lastPrinted>
  <dcterms:created xsi:type="dcterms:W3CDTF">2008-01-09T20:58:49Z</dcterms:created>
  <dcterms:modified xsi:type="dcterms:W3CDTF">2017-05-31T00:59:46Z</dcterms:modified>
</cp:coreProperties>
</file>