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6" r:id="rId3"/>
    <p:sldId id="257" r:id="rId4"/>
    <p:sldId id="258" r:id="rId5"/>
    <p:sldId id="269" r:id="rId6"/>
    <p:sldId id="259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92" r:id="rId30"/>
    <p:sldId id="293" r:id="rId31"/>
    <p:sldId id="294" r:id="rId32"/>
    <p:sldId id="31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4" autoAdjust="0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E1AE5-080E-43D7-9AC5-94B631F5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DFB1-165D-498D-899B-9415BEDABD2F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D9E3-AE51-4718-8A90-8D352673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2F8CF-3E68-431B-A3FD-93712F80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6FDB-4ADC-4825-8781-BB009E61E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98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CFA80-0D6C-4B32-BC9D-16DA0ED8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8DEC-D502-465C-A395-E90945435049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B2514-2F9C-4801-8286-9B92EE10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5832A-7557-433D-88FB-ECC4479B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7E529-C893-4CE2-83F6-D4A218463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47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E1D95-D2AE-4086-BF50-23729C84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6399-AAF5-4C35-815F-34B607EC4B58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93322-D3EF-4F07-85E5-7F1D9BC5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78A27-FDCD-4A99-A383-73C1BBC0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C3A01-368E-494A-979B-44C7B30A4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63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32322-5A5B-406B-91BC-AE35BC98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02C5-A731-4EC5-8AB1-96CB04CEEE13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144F-7928-48C4-BAF6-762AF32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01918-830B-479B-944B-7503261A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F6045-6D58-4B3E-8940-FD1075A29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96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60FC1-8AED-4D12-99EC-D951CDC4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CADF-6999-4556-8934-6123FAF64A42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2EE3A-CF19-4603-8DFF-610C2836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8147-72DF-4163-9E07-F8B9B1AE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A1E82-4299-430A-8ABA-2168B9EE4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00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B41C47-6B64-480E-A21D-3527D648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8ADF-5576-4A7D-902F-A609E862BE6E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E29326-752F-4F1A-804B-1DDC3BF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006F97-C688-4A6C-95CA-7DF703BD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D2295-1E9D-4ADD-9797-BF41BB52F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4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DCB1BA-D793-4DA8-AD95-AB48D857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6E9C-0439-4E86-89A9-27FB774669D6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7C1755-D2D6-418E-B6A7-B1DD4CF3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0144D8-212F-4F8D-A8DE-BA691BA8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81B96-4D65-49FE-9E87-347DDB545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8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DCF140-375E-4F90-9615-0FACC4CC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5B3B-FF8C-4620-8875-486D4C510ADE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3AA1B0-5B27-4E64-9066-8FB3E39B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44F1B9-CEFC-4E51-8909-30FE4952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5BC6C-123D-45AE-9EB1-16035B703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8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2AD090-7610-4EF8-8038-5EF39EEC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25E0-C685-4F17-8DB4-923457103B53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5009FD-1791-47D5-AACF-2AE85D57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1936C2-9C4F-4FBD-B389-EF9DD0F7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598D0-ABA5-4A8F-9650-EE641A9ED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12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62CCCC-E45A-4814-A63E-04F879EC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72E1-A3D7-4514-86F9-A8DD482036FA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6788F4-696A-4053-B6A8-4F05E274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0F08AD-D836-4004-BD61-5F69E0B8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4E4A-1D24-419B-A7E7-6C3547101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5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735200-7769-4828-A174-AB955BC3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D80A-50D0-42EE-9543-30DD4042E7DA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C8BBD6-7733-41D4-9551-72E321C8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7564D3-DA83-4DDA-9AA5-0E9CA5FD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FDD22-E88C-48DF-92A3-466948D68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8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31591E-2BE1-48E2-B48E-75F1B31CF7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4DC392E-1733-45CD-A9BD-D7FB482F53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EADAB-6649-4DEC-96AA-DCC63C977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F645F0-553B-48B4-B552-F3958B82395E}" type="datetimeFigureOut">
              <a:rPr lang="en-US"/>
              <a:pPr>
                <a:defRPr/>
              </a:pPr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F5B3-4900-4A5F-854F-D8584894A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40DB8-332D-400D-98C4-30C1A504F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6DF3024-0015-4DC7-B187-E0F0090510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DF05E19B-25DB-4504-82DF-03E22F4D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863" y="1524000"/>
            <a:ext cx="68484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8B180-1189-4D68-9186-ED7588D8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0"/>
            <a:ext cx="8229600" cy="2193924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n w="11430"/>
                <a:solidFill>
                  <a:srgbClr val="FFC000"/>
                </a:solidFill>
                <a:latin typeface="Corbel" pitchFamily="34" charset="0"/>
              </a:rPr>
              <a:t>Helpful Screenshots for Submitting your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n w="11430"/>
                <a:solidFill>
                  <a:srgbClr val="FFC000"/>
                </a:solidFill>
                <a:latin typeface="Corbel" pitchFamily="34" charset="0"/>
              </a:rPr>
              <a:t> Thesis or Dissertation to ProQuest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n w="11430"/>
                <a:solidFill>
                  <a:srgbClr val="FFC000"/>
                </a:solidFill>
                <a:latin typeface="Corbel" pitchFamily="34" charset="0"/>
              </a:rPr>
              <a:t>at the University of Wisconsin-Milwaukee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A40D6-98CA-4B03-B7B8-09949B8F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0"/>
            <a:ext cx="8763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ProQuest- Step by Step</a:t>
            </a:r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FD10B7BE-FFBB-408B-8B07-89658613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5867400"/>
            <a:ext cx="29718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3">
            <a:extLst>
              <a:ext uri="{FF2B5EF4-FFF2-40B4-BE49-F238E27FC236}">
                <a16:creationId xmlns:a16="http://schemas.microsoft.com/office/drawing/2014/main" id="{5839710A-DC11-4760-970F-8618998D2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862638"/>
            <a:ext cx="1619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D8DD68C-74C5-4CB2-9C9A-A72A4901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CD8005F-1018-47BA-92F0-FB3C7F094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54519D77-7A07-446C-8BF4-7B505DF0F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64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p Arrow 9">
            <a:extLst>
              <a:ext uri="{FF2B5EF4-FFF2-40B4-BE49-F238E27FC236}">
                <a16:creationId xmlns:a16="http://schemas.microsoft.com/office/drawing/2014/main" id="{88036FEC-7082-4558-B9B1-280FE8F2DA4C}"/>
              </a:ext>
            </a:extLst>
          </p:cNvPr>
          <p:cNvSpPr/>
          <p:nvPr/>
        </p:nvSpPr>
        <p:spPr>
          <a:xfrm rot="5400000">
            <a:off x="1145382" y="4331493"/>
            <a:ext cx="304800" cy="8429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00FA3FFC-65DC-48AC-BF0E-FCD54B44DC50}"/>
              </a:ext>
            </a:extLst>
          </p:cNvPr>
          <p:cNvSpPr/>
          <p:nvPr/>
        </p:nvSpPr>
        <p:spPr>
          <a:xfrm rot="5400000">
            <a:off x="1119982" y="1989931"/>
            <a:ext cx="304800" cy="8429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A6E43AB1-ACE6-4A50-BD4F-FFA0AF576D04}"/>
              </a:ext>
            </a:extLst>
          </p:cNvPr>
          <p:cNvSpPr/>
          <p:nvPr/>
        </p:nvSpPr>
        <p:spPr>
          <a:xfrm rot="5400000">
            <a:off x="1134269" y="1178719"/>
            <a:ext cx="304800" cy="84296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833510CE-3619-4788-AD6B-2CCC8991A943}"/>
              </a:ext>
            </a:extLst>
          </p:cNvPr>
          <p:cNvSpPr/>
          <p:nvPr/>
        </p:nvSpPr>
        <p:spPr>
          <a:xfrm rot="16200000">
            <a:off x="3578225" y="5016500"/>
            <a:ext cx="304800" cy="53975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6CECE-5F10-4801-BDDD-418ED8E14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02225"/>
            <a:ext cx="3276600" cy="368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Click here to Save &amp; Continue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8F98B1B-0B1D-4D8F-99C6-052D61BC9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439105F-8DC8-4B33-AF8F-82A565A6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28BED3EC-9B3C-41C8-9EF0-CF7D1EE7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487BA-BF23-4474-B750-A301A956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152525"/>
            <a:ext cx="2438400" cy="369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Read about your choice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0A807005-3DAE-472E-B84D-1EB3029C4097}"/>
              </a:ext>
            </a:extLst>
          </p:cNvPr>
          <p:cNvSpPr/>
          <p:nvPr/>
        </p:nvSpPr>
        <p:spPr>
          <a:xfrm rot="5400000">
            <a:off x="4648200" y="879475"/>
            <a:ext cx="304800" cy="91440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9772341-BCD0-44AF-8A54-82E3F419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F993011-1DD0-4AE7-92C6-0CFE27F5A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B7F1D7AB-6412-4929-B6A3-27A645A1D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8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33F42B90-F0B0-4940-9DE0-9995437BFF4B}"/>
              </a:ext>
            </a:extLst>
          </p:cNvPr>
          <p:cNvSpPr/>
          <p:nvPr/>
        </p:nvSpPr>
        <p:spPr>
          <a:xfrm rot="16200000">
            <a:off x="3578225" y="6359525"/>
            <a:ext cx="304800" cy="53975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4CC9F5-F56D-4164-9813-4B50FDA38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411913"/>
            <a:ext cx="3276600" cy="3698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Click here to Accept or Decline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9" descr="Screen Clipping">
            <a:extLst>
              <a:ext uri="{FF2B5EF4-FFF2-40B4-BE49-F238E27FC236}">
                <a16:creationId xmlns:a16="http://schemas.microsoft.com/office/drawing/2014/main" id="{A8A8FEE3-23D1-419A-AE11-E6C7A20C5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6863" cy="6858000"/>
          </a:xfrm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EA55D708-B4FF-4341-8296-1C010071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2C469BC8-E179-4F14-8C1F-6EBF9984455F}"/>
              </a:ext>
            </a:extLst>
          </p:cNvPr>
          <p:cNvSpPr/>
          <p:nvPr/>
        </p:nvSpPr>
        <p:spPr>
          <a:xfrm rot="16200000">
            <a:off x="7431882" y="3931443"/>
            <a:ext cx="304800" cy="8429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A7AEE-4F2C-4379-90BD-8B10E325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85800"/>
            <a:ext cx="3929063" cy="369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Fill in the required (and optional) fields 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B960EEB8-6A8A-4CBC-9BE8-91F710F46132}"/>
              </a:ext>
            </a:extLst>
          </p:cNvPr>
          <p:cNvSpPr/>
          <p:nvPr/>
        </p:nvSpPr>
        <p:spPr>
          <a:xfrm rot="16200000">
            <a:off x="6858000" y="5613400"/>
            <a:ext cx="304800" cy="8445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CE62191B-9A7F-4D01-9532-7B6D4B8A57DC}"/>
              </a:ext>
            </a:extLst>
          </p:cNvPr>
          <p:cNvSpPr/>
          <p:nvPr/>
        </p:nvSpPr>
        <p:spPr>
          <a:xfrm rot="16200000">
            <a:off x="6858000" y="2439988"/>
            <a:ext cx="304800" cy="8445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9C290E3-1C43-4482-84E9-19E9DB4C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8C5BF96-D4AF-45BB-AE93-AF9C2105D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DA9A1BAC-1755-43CE-8930-B57F81980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ABCF02-C25B-4B75-BB8B-51B08C8AC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3" y="457200"/>
            <a:ext cx="3806825" cy="369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Fill in the required (and optional) fields 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FC50520F-6090-4841-B1B5-50C7678B8B28}"/>
              </a:ext>
            </a:extLst>
          </p:cNvPr>
          <p:cNvSpPr/>
          <p:nvPr/>
        </p:nvSpPr>
        <p:spPr>
          <a:xfrm rot="16200000">
            <a:off x="6711950" y="1001713"/>
            <a:ext cx="304800" cy="8445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BDBF83D4-854F-4213-AD59-1A9DA4EC734E}"/>
              </a:ext>
            </a:extLst>
          </p:cNvPr>
          <p:cNvSpPr/>
          <p:nvPr/>
        </p:nvSpPr>
        <p:spPr>
          <a:xfrm rot="16200000">
            <a:off x="7099300" y="3616325"/>
            <a:ext cx="304800" cy="8445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EC0D0AFA-8C5A-4AF0-804E-545F80D7371E}"/>
              </a:ext>
            </a:extLst>
          </p:cNvPr>
          <p:cNvSpPr/>
          <p:nvPr/>
        </p:nvSpPr>
        <p:spPr>
          <a:xfrm rot="16200000">
            <a:off x="7285832" y="2550318"/>
            <a:ext cx="304800" cy="8429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48F489CD-B63C-4C53-838B-7DBC80B7A093}"/>
              </a:ext>
            </a:extLst>
          </p:cNvPr>
          <p:cNvSpPr/>
          <p:nvPr/>
        </p:nvSpPr>
        <p:spPr>
          <a:xfrm rot="5400000">
            <a:off x="3048000" y="5222875"/>
            <a:ext cx="304800" cy="91440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361398-FE1F-462D-B814-346F594F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5495925"/>
            <a:ext cx="3119438" cy="369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Click here to Save &amp; Continue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BCACE30-D1A5-4320-9303-B457C90C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5A5E3D1-9A09-4E96-9F88-13F5E8769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AB5AA41C-60B8-4956-A585-B415F804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7257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9B5F74-45AA-4D2F-A870-1B0154EF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1143000"/>
            <a:ext cx="3962400" cy="369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Fill in the required (and optional) fields 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B223EEBA-A3FA-472A-92D1-BFFC08F640E7}"/>
              </a:ext>
            </a:extLst>
          </p:cNvPr>
          <p:cNvSpPr/>
          <p:nvPr/>
        </p:nvSpPr>
        <p:spPr>
          <a:xfrm rot="16200000">
            <a:off x="7965282" y="2169318"/>
            <a:ext cx="304800" cy="8429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52066E3F-00B0-47DE-8308-67F315477D26}"/>
              </a:ext>
            </a:extLst>
          </p:cNvPr>
          <p:cNvSpPr/>
          <p:nvPr/>
        </p:nvSpPr>
        <p:spPr>
          <a:xfrm rot="16200000">
            <a:off x="7122319" y="3164682"/>
            <a:ext cx="304800" cy="84296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AD137EAD-24E8-4848-BDDB-252A4BC1A92A}"/>
              </a:ext>
            </a:extLst>
          </p:cNvPr>
          <p:cNvSpPr/>
          <p:nvPr/>
        </p:nvSpPr>
        <p:spPr>
          <a:xfrm rot="16200000">
            <a:off x="7696200" y="4302125"/>
            <a:ext cx="304800" cy="8445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79FB6EAC-5989-417F-B3B9-75C8483AF69E}"/>
              </a:ext>
            </a:extLst>
          </p:cNvPr>
          <p:cNvSpPr/>
          <p:nvPr/>
        </p:nvSpPr>
        <p:spPr>
          <a:xfrm rot="16200000">
            <a:off x="7985125" y="5635625"/>
            <a:ext cx="304800" cy="8445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77CC9F7-3188-49B2-A2AC-D6D47D6C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1E8A8C6-49B8-46CB-8176-8E52927A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D4DC880F-86C0-4936-83B1-9B67EE64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9525"/>
            <a:ext cx="91821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A7F16-E3F6-4C2D-8166-3345B32A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5" y="457200"/>
            <a:ext cx="4040188" cy="369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Fill in the required (and optional) fields 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59EEBE9D-6E81-4FF4-914B-D3ABC138A502}"/>
              </a:ext>
            </a:extLst>
          </p:cNvPr>
          <p:cNvSpPr/>
          <p:nvPr/>
        </p:nvSpPr>
        <p:spPr>
          <a:xfrm rot="16200000">
            <a:off x="7431882" y="645318"/>
            <a:ext cx="304800" cy="8429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F9E62AD0-E79C-4578-9FB6-BD1D13A22BE3}"/>
              </a:ext>
            </a:extLst>
          </p:cNvPr>
          <p:cNvSpPr/>
          <p:nvPr/>
        </p:nvSpPr>
        <p:spPr>
          <a:xfrm rot="16200000">
            <a:off x="5831682" y="1712118"/>
            <a:ext cx="304800" cy="8429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45A58EA8-5C98-48C7-8697-35DDD271A54C}"/>
              </a:ext>
            </a:extLst>
          </p:cNvPr>
          <p:cNvSpPr/>
          <p:nvPr/>
        </p:nvSpPr>
        <p:spPr>
          <a:xfrm rot="16200000">
            <a:off x="7660482" y="3540918"/>
            <a:ext cx="304800" cy="8429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EE1BC2E8-7001-4D27-87A3-CE1D889CCB9F}"/>
              </a:ext>
            </a:extLst>
          </p:cNvPr>
          <p:cNvSpPr/>
          <p:nvPr/>
        </p:nvSpPr>
        <p:spPr>
          <a:xfrm rot="16200000">
            <a:off x="5526882" y="4607718"/>
            <a:ext cx="304800" cy="84296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6E2207D8-148C-49ED-8862-25089FE9ED9D}"/>
              </a:ext>
            </a:extLst>
          </p:cNvPr>
          <p:cNvSpPr/>
          <p:nvPr/>
        </p:nvSpPr>
        <p:spPr>
          <a:xfrm rot="5400000">
            <a:off x="2378075" y="5038725"/>
            <a:ext cx="304800" cy="91440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6BE4E-F8C0-49E0-A40A-54D990191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5311775"/>
            <a:ext cx="3028950" cy="368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Click here to Save &amp; Continue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9A22744-2DCC-4CBA-B9DE-D4FA6C1E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E106655-CFA4-4A3B-90C4-150EB6D28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31678446-9E7A-4677-8346-7E3E08F90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5F181BE4-9489-451A-814F-47CCAA7B6264}"/>
              </a:ext>
            </a:extLst>
          </p:cNvPr>
          <p:cNvSpPr/>
          <p:nvPr/>
        </p:nvSpPr>
        <p:spPr>
          <a:xfrm rot="16200000">
            <a:off x="3876675" y="6162675"/>
            <a:ext cx="304800" cy="53975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B9840-CEC2-4E48-86B7-CF518C7B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6248400"/>
            <a:ext cx="3054350" cy="369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Click here to Save &amp; Continue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1EE91-EEF9-4D74-92AC-85FCFA65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5346700"/>
            <a:ext cx="4614863" cy="6461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Click here to Browse your computer for the PDF version of your thesis / dissertation to upload.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3AB5FA62-7B4F-4354-BC04-E5028C498771}"/>
              </a:ext>
            </a:extLst>
          </p:cNvPr>
          <p:cNvSpPr/>
          <p:nvPr/>
        </p:nvSpPr>
        <p:spPr>
          <a:xfrm rot="16200000">
            <a:off x="3648869" y="5550694"/>
            <a:ext cx="304800" cy="541338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C095AAA-42A0-4C23-8C81-139CBC6B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85CD468-D9FC-46EC-A1E2-A6594C66C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15D5387E-E866-4DDF-9869-D5E4A9C3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Box 3">
            <a:extLst>
              <a:ext uri="{FF2B5EF4-FFF2-40B4-BE49-F238E27FC236}">
                <a16:creationId xmlns:a16="http://schemas.microsoft.com/office/drawing/2014/main" id="{B0BF6BCB-3FAB-4683-B5E7-F4A526EDC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95800"/>
            <a:ext cx="2971800" cy="6461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This tells you the upload was successful!     </a:t>
            </a:r>
            <a:r>
              <a:rPr lang="en-US" altLang="en-US" sz="1800" b="1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7AC8A87-886A-45A5-B214-0F58276B231D}"/>
              </a:ext>
            </a:extLst>
          </p:cNvPr>
          <p:cNvSpPr/>
          <p:nvPr/>
        </p:nvSpPr>
        <p:spPr>
          <a:xfrm rot="18507028">
            <a:off x="4976813" y="4411663"/>
            <a:ext cx="304800" cy="53975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5B209C8-9161-443C-8149-60FD96E4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AC8CD94-9FAE-42B8-8312-A515DE811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618A0A73-532C-4167-9026-598A502D8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D7DEA9F8-C62F-4A84-88B3-E2A8783341CE}"/>
              </a:ext>
            </a:extLst>
          </p:cNvPr>
          <p:cNvSpPr/>
          <p:nvPr/>
        </p:nvSpPr>
        <p:spPr>
          <a:xfrm rot="16200000">
            <a:off x="4032250" y="1101725"/>
            <a:ext cx="304800" cy="53975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72134-9F46-4674-8AE0-8FFE2835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54113"/>
            <a:ext cx="2057400" cy="3698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Upload if Desired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A824EF7-116F-4933-8E97-298C1C65A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81A94-CB9D-4F4F-B6FA-52419CB174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C6435491-7B41-41BE-AE18-A2852E05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5275"/>
            <a:ext cx="916305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Box 5">
            <a:extLst>
              <a:ext uri="{FF2B5EF4-FFF2-40B4-BE49-F238E27FC236}">
                <a16:creationId xmlns:a16="http://schemas.microsoft.com/office/drawing/2014/main" id="{CA528FC6-49FB-47E2-AC36-1BD6A33A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2509838"/>
            <a:ext cx="2390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To create an account or sign in, use either of these links.</a:t>
            </a:r>
          </a:p>
        </p:txBody>
      </p:sp>
      <p:sp>
        <p:nvSpPr>
          <p:cNvPr id="3078" name="TextBox 5">
            <a:extLst>
              <a:ext uri="{FF2B5EF4-FFF2-40B4-BE49-F238E27FC236}">
                <a16:creationId xmlns:a16="http://schemas.microsoft.com/office/drawing/2014/main" id="{13C1F0BF-7165-492C-BF26-52BAA4FB4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2509838"/>
            <a:ext cx="2390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To create an account or sign in, use either of these links.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14440472-3AD9-4D22-A76E-A0944A693F84}"/>
              </a:ext>
            </a:extLst>
          </p:cNvPr>
          <p:cNvSpPr/>
          <p:nvPr/>
        </p:nvSpPr>
        <p:spPr>
          <a:xfrm>
            <a:off x="7239000" y="1495425"/>
            <a:ext cx="228600" cy="1014413"/>
          </a:xfrm>
          <a:prstGeom prst="upArrow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78EFD6CF-2C56-4BB0-8C52-22F395987E07}"/>
              </a:ext>
            </a:extLst>
          </p:cNvPr>
          <p:cNvSpPr/>
          <p:nvPr/>
        </p:nvSpPr>
        <p:spPr>
          <a:xfrm>
            <a:off x="5638800" y="3124200"/>
            <a:ext cx="914400" cy="228600"/>
          </a:xfrm>
          <a:prstGeom prst="leftArrow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A4EA177-65B4-4CE5-9A89-50B0EFEC2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2662238"/>
            <a:ext cx="2390775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ysClr val="windowText" lastClr="000000"/>
                </a:solidFill>
              </a:rPr>
              <a:t>To create an account or sign in, use either of these links.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29A21FD-C9CE-4592-B2D7-151C4773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93E479A-C37E-4181-B98D-6548A0209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D95AE013-359A-4733-8223-11C7FBA2D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Box 3">
            <a:extLst>
              <a:ext uri="{FF2B5EF4-FFF2-40B4-BE49-F238E27FC236}">
                <a16:creationId xmlns:a16="http://schemas.microsoft.com/office/drawing/2014/main" id="{E69A5A45-1A46-43A5-ADB0-1E586678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28925"/>
            <a:ext cx="2355850" cy="14779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Great Place to Tell Us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i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Contact phone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Embargo Notes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8B8F4934-6D07-4183-B840-F62E09D9945A}"/>
              </a:ext>
            </a:extLst>
          </p:cNvPr>
          <p:cNvSpPr/>
          <p:nvPr/>
        </p:nvSpPr>
        <p:spPr>
          <a:xfrm rot="16200000">
            <a:off x="4537075" y="3311525"/>
            <a:ext cx="304800" cy="53975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70EEA592-F3E0-4851-96C1-A7DB3B59E4AB}"/>
              </a:ext>
            </a:extLst>
          </p:cNvPr>
          <p:cNvSpPr/>
          <p:nvPr/>
        </p:nvSpPr>
        <p:spPr>
          <a:xfrm rot="18500088">
            <a:off x="2708275" y="4573588"/>
            <a:ext cx="304800" cy="53975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95D13-60E3-4DE4-8A9A-4163E8804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5140325"/>
            <a:ext cx="2962275" cy="368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Click here to Save &amp; Continue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C1565B6-F7C1-4F8A-B9A1-FE213E83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ABFCCAF-9F71-498D-98D8-0356A3E7C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7DE4AEFB-C873-4861-836D-F2EEF374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A53F6-54EA-4393-8610-AD135B2D0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854075"/>
            <a:ext cx="3408362" cy="6461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Notice that “Optional” Items get Checked Off  only if utilized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97B2F133-957C-4C64-B6D0-3A895027C749}"/>
              </a:ext>
            </a:extLst>
          </p:cNvPr>
          <p:cNvSpPr/>
          <p:nvPr/>
        </p:nvSpPr>
        <p:spPr>
          <a:xfrm rot="13361934">
            <a:off x="2706688" y="1003300"/>
            <a:ext cx="304800" cy="4057650"/>
          </a:xfrm>
          <a:prstGeom prst="upArrow">
            <a:avLst>
              <a:gd name="adj1" fmla="val 39429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D5AD189-1E2E-4E1F-A6D3-0223648A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7A6F170-DB90-4EA0-BD43-97B594398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F035D0FF-F48F-4B46-B752-7259262F4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B96F50D8-2A38-46DC-A016-C7DCC642B341}"/>
              </a:ext>
            </a:extLst>
          </p:cNvPr>
          <p:cNvSpPr/>
          <p:nvPr/>
        </p:nvSpPr>
        <p:spPr>
          <a:xfrm rot="16200000">
            <a:off x="3470275" y="5064125"/>
            <a:ext cx="304800" cy="53975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75AD4-FECE-4A2D-B504-22B8DF59D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5149850"/>
            <a:ext cx="3003550" cy="368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Click here to Save &amp; Continue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E7F6C-EA9C-42AA-8936-D66C29C069D5}"/>
              </a:ext>
            </a:extLst>
          </p:cNvPr>
          <p:cNvSpPr txBox="1"/>
          <p:nvPr/>
        </p:nvSpPr>
        <p:spPr>
          <a:xfrm>
            <a:off x="5562600" y="762000"/>
            <a:ext cx="2743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Fill in the appropriate fields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2146E9C-B324-428E-B562-8E91F1F7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B42C0ABC-D91E-4D6C-A8C3-5AC64369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19A7A99D-BDD1-4672-82BE-64AE36EE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E13085-E2A5-48A4-910D-14EE2C3E3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39813"/>
            <a:ext cx="3408363" cy="368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Can be ordered NOW or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D6BAAC6-79E7-47F0-BFC4-8CDE0EE8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328305E0-0FB2-4B6F-BAEA-7BAEA6140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B68FFDB3-BF5F-4DA5-97B1-A0D78C7A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BDBE3308-AC86-4A43-9107-19880BC038D5}"/>
              </a:ext>
            </a:extLst>
          </p:cNvPr>
          <p:cNvSpPr/>
          <p:nvPr/>
        </p:nvSpPr>
        <p:spPr>
          <a:xfrm rot="16200000">
            <a:off x="5360988" y="5959475"/>
            <a:ext cx="304800" cy="1317625"/>
          </a:xfrm>
          <a:prstGeom prst="upArrow">
            <a:avLst>
              <a:gd name="adj1" fmla="val 4146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60FF5-47C8-43D4-AB79-9BA32DCAA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975" y="6381750"/>
            <a:ext cx="1577975" cy="369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Choose here!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278C183-EC66-4BDE-A690-F8969C91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E12FBA1-6A35-4C50-B02B-FBB94C7F3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C34208E9-3EA5-4D9C-AAC2-90466BED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B45DE38-420A-42C5-96F3-2F57C89F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50BBEE1-7CB0-4ECC-B0B3-09E463B70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93D783EE-BB13-436D-830C-3BE3F98B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657CD484-5B64-4735-BB33-3F842EB5F95A}"/>
              </a:ext>
            </a:extLst>
          </p:cNvPr>
          <p:cNvSpPr/>
          <p:nvPr/>
        </p:nvSpPr>
        <p:spPr>
          <a:xfrm rot="16200000">
            <a:off x="3721100" y="6315075"/>
            <a:ext cx="304800" cy="53975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212D5-0962-4363-86FC-94D54710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369050"/>
            <a:ext cx="4724400" cy="368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Click here to Continue after checking everything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6223877-D7F6-4ADB-9082-81AC3B2F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56D6752A-3A31-4966-9EC3-993591EA4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3402803B-52F4-4777-AE26-CA92F259E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477AD1DB-9B52-402E-963F-86F149D97AEA}"/>
              </a:ext>
            </a:extLst>
          </p:cNvPr>
          <p:cNvSpPr/>
          <p:nvPr/>
        </p:nvSpPr>
        <p:spPr>
          <a:xfrm rot="17776591">
            <a:off x="3760788" y="4570412"/>
            <a:ext cx="304800" cy="1317625"/>
          </a:xfrm>
          <a:prstGeom prst="upArrow">
            <a:avLst>
              <a:gd name="adj1" fmla="val 4146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FB807-71B4-4594-92EC-0E493291D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5468938"/>
            <a:ext cx="3022600" cy="6461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Click here if you have to pay for any products or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7B97887D-989D-4953-88F1-EFDBF568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E48CC94F-F314-4889-8FEF-93A19FFB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66FE07E0-A2E9-4ADF-9AE8-E2CB57E79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3DEDB963-07B0-477D-98E7-69309E482962}"/>
              </a:ext>
            </a:extLst>
          </p:cNvPr>
          <p:cNvSpPr/>
          <p:nvPr/>
        </p:nvSpPr>
        <p:spPr>
          <a:xfrm rot="16200000">
            <a:off x="7521575" y="4433888"/>
            <a:ext cx="304800" cy="8445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7CC14-364B-448E-89D6-83158DBC4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1036638"/>
            <a:ext cx="3930650" cy="6461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Fill in the required and make sure it is correct before clicking Submit &amp; Pay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4F27978F-A117-4835-871E-14A0DB1FF6A8}"/>
              </a:ext>
            </a:extLst>
          </p:cNvPr>
          <p:cNvSpPr/>
          <p:nvPr/>
        </p:nvSpPr>
        <p:spPr>
          <a:xfrm rot="16200000">
            <a:off x="7035800" y="5921375"/>
            <a:ext cx="304800" cy="8445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09478BD0-7C8D-48F8-BA49-4D05AAB9D2A8}"/>
              </a:ext>
            </a:extLst>
          </p:cNvPr>
          <p:cNvSpPr/>
          <p:nvPr/>
        </p:nvSpPr>
        <p:spPr>
          <a:xfrm rot="16200000">
            <a:off x="7099300" y="2989263"/>
            <a:ext cx="304800" cy="8445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3059435-9FBE-44AA-8EAB-CDDF42EE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3" name="Picture 3" descr="Screen Clipping">
            <a:extLst>
              <a:ext uri="{FF2B5EF4-FFF2-40B4-BE49-F238E27FC236}">
                <a16:creationId xmlns:a16="http://schemas.microsoft.com/office/drawing/2014/main" id="{8B6BBAAB-5CA5-419E-8BE0-D3AF07EA4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BCD776F4-9DFA-4FC9-A1F8-16F337D820CF}"/>
              </a:ext>
            </a:extLst>
          </p:cNvPr>
          <p:cNvSpPr/>
          <p:nvPr/>
        </p:nvSpPr>
        <p:spPr>
          <a:xfrm rot="18507028">
            <a:off x="6667500" y="2876550"/>
            <a:ext cx="304800" cy="53975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5" name="TextBox 7">
            <a:extLst>
              <a:ext uri="{FF2B5EF4-FFF2-40B4-BE49-F238E27FC236}">
                <a16:creationId xmlns:a16="http://schemas.microsoft.com/office/drawing/2014/main" id="{D2B197E2-D7BC-4144-8319-4670A74D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14750"/>
            <a:ext cx="2971800" cy="6477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This tells you it was successfully submitted!     </a:t>
            </a:r>
            <a:r>
              <a:rPr lang="en-US" altLang="en-US" sz="1800" b="1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83A2926-56CC-46F1-8286-A1F75048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B956246-A9E0-4336-AB7C-859D06110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2F6D7135-0909-4B1B-9613-1909F12C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Up Arrow 3">
            <a:extLst>
              <a:ext uri="{FF2B5EF4-FFF2-40B4-BE49-F238E27FC236}">
                <a16:creationId xmlns:a16="http://schemas.microsoft.com/office/drawing/2014/main" id="{35F2BB62-A1AE-48BB-A695-5341437933A8}"/>
              </a:ext>
            </a:extLst>
          </p:cNvPr>
          <p:cNvSpPr/>
          <p:nvPr/>
        </p:nvSpPr>
        <p:spPr>
          <a:xfrm rot="16200000">
            <a:off x="5776118" y="3186907"/>
            <a:ext cx="258763" cy="990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374B2-1D08-41E2-92D0-6092EA21A898}"/>
              </a:ext>
            </a:extLst>
          </p:cNvPr>
          <p:cNvSpPr txBox="1"/>
          <p:nvPr/>
        </p:nvSpPr>
        <p:spPr>
          <a:xfrm>
            <a:off x="6400800" y="3487738"/>
            <a:ext cx="1905000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Use this link to Create an Account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0F35A9BA-B461-4158-B127-1327BFD324AE}"/>
              </a:ext>
            </a:extLst>
          </p:cNvPr>
          <p:cNvSpPr/>
          <p:nvPr/>
        </p:nvSpPr>
        <p:spPr>
          <a:xfrm>
            <a:off x="1801813" y="4154488"/>
            <a:ext cx="304800" cy="15605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ECFFF-AA06-4C10-9C66-39D84737D40F}"/>
              </a:ext>
            </a:extLst>
          </p:cNvPr>
          <p:cNvSpPr txBox="1"/>
          <p:nvPr/>
        </p:nvSpPr>
        <p:spPr>
          <a:xfrm>
            <a:off x="381000" y="5743575"/>
            <a:ext cx="55245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Use this spot to Login once you’ve created your account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C287362-791D-4730-AD89-8F586AD8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7" name="Content Placeholder 3" descr="Screen Clipping">
            <a:extLst>
              <a:ext uri="{FF2B5EF4-FFF2-40B4-BE49-F238E27FC236}">
                <a16:creationId xmlns:a16="http://schemas.microsoft.com/office/drawing/2014/main" id="{4BBC5910-1001-419D-834F-511038967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5" y="0"/>
            <a:ext cx="92329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6225819-ADC3-48A0-A345-8B9E49FD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1" name="Content Placeholder 4" descr="Screen Clipping">
            <a:extLst>
              <a:ext uri="{FF2B5EF4-FFF2-40B4-BE49-F238E27FC236}">
                <a16:creationId xmlns:a16="http://schemas.microsoft.com/office/drawing/2014/main" id="{1B50E1F7-CDB0-421E-A969-E7EAAC161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113" cy="6846888"/>
          </a:xfrm>
        </p:spPr>
      </p:pic>
      <p:sp>
        <p:nvSpPr>
          <p:cNvPr id="32772" name="TextBox 3">
            <a:extLst>
              <a:ext uri="{FF2B5EF4-FFF2-40B4-BE49-F238E27FC236}">
                <a16:creationId xmlns:a16="http://schemas.microsoft.com/office/drawing/2014/main" id="{7C578896-C2A4-4AD4-9569-E46A0017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14600"/>
            <a:ext cx="4191000" cy="369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This is the screen you WANT to see!  </a:t>
            </a:r>
            <a:r>
              <a:rPr lang="en-US" altLang="en-US" sz="1800" b="1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altLang="en-US" sz="1800" b="1" i="1">
              <a:solidFill>
                <a:schemeClr val="bg1"/>
              </a:solidFill>
            </a:endParaRP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B3CCDAF-48F9-4A73-8BBB-F537891F5223}"/>
              </a:ext>
            </a:extLst>
          </p:cNvPr>
          <p:cNvSpPr/>
          <p:nvPr/>
        </p:nvSpPr>
        <p:spPr>
          <a:xfrm>
            <a:off x="457200" y="4038600"/>
            <a:ext cx="304800" cy="144780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87B94-EC95-4951-95BB-EFB9D6B97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5715000"/>
            <a:ext cx="453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Be sure to Sign Out when you are finished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7BE35-97CC-4F39-B6E7-60877A64C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for your attention during this PowerPoint Presentation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32009E8-4669-4569-B009-450BE29D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28FB8A1-2062-4CE5-9C0C-5BC1AA459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D19E1BEF-89D8-499F-869C-0DC40531D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B9CC2998-5758-40E5-AA17-1145C969E347}"/>
              </a:ext>
            </a:extLst>
          </p:cNvPr>
          <p:cNvSpPr/>
          <p:nvPr/>
        </p:nvSpPr>
        <p:spPr>
          <a:xfrm rot="16200000">
            <a:off x="4734719" y="3001169"/>
            <a:ext cx="304800" cy="84296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7CF12-61ED-4186-B9AC-6FFE5A3D6FCD}"/>
              </a:ext>
            </a:extLst>
          </p:cNvPr>
          <p:cNvSpPr txBox="1"/>
          <p:nvPr/>
        </p:nvSpPr>
        <p:spPr>
          <a:xfrm>
            <a:off x="5534025" y="3205163"/>
            <a:ext cx="269557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Fill in the required fields 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85F72C15-2286-4E14-A235-072DA984C8C2}"/>
              </a:ext>
            </a:extLst>
          </p:cNvPr>
          <p:cNvSpPr/>
          <p:nvPr/>
        </p:nvSpPr>
        <p:spPr>
          <a:xfrm rot="14334039">
            <a:off x="4922044" y="3448844"/>
            <a:ext cx="304800" cy="84296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29C4464B-904D-43F3-8350-19DD36EF4565}"/>
              </a:ext>
            </a:extLst>
          </p:cNvPr>
          <p:cNvSpPr/>
          <p:nvPr/>
        </p:nvSpPr>
        <p:spPr>
          <a:xfrm rot="18070662">
            <a:off x="4887913" y="2522538"/>
            <a:ext cx="304800" cy="84455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B2116B6F-ED32-4857-9CFE-69B4163673E7}"/>
              </a:ext>
            </a:extLst>
          </p:cNvPr>
          <p:cNvSpPr/>
          <p:nvPr/>
        </p:nvSpPr>
        <p:spPr>
          <a:xfrm rot="16200000">
            <a:off x="3331369" y="4441031"/>
            <a:ext cx="304800" cy="178593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CA12B0-A911-4F71-9ED0-B86E72D364DE}"/>
              </a:ext>
            </a:extLst>
          </p:cNvPr>
          <p:cNvSpPr txBox="1"/>
          <p:nvPr/>
        </p:nvSpPr>
        <p:spPr>
          <a:xfrm>
            <a:off x="4465638" y="5116513"/>
            <a:ext cx="43434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Click to Sign Up when form is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0F06D62-A3EC-4794-941C-5B70C339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Content Placeholder 4" descr="Screen Clipping">
            <a:extLst>
              <a:ext uri="{FF2B5EF4-FFF2-40B4-BE49-F238E27FC236}">
                <a16:creationId xmlns:a16="http://schemas.microsoft.com/office/drawing/2014/main" id="{F2ABC1CF-4506-46E3-A308-2432B7F27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" y="14288"/>
            <a:ext cx="9124950" cy="6843712"/>
          </a:xfrm>
        </p:spPr>
      </p:pic>
      <p:sp>
        <p:nvSpPr>
          <p:cNvPr id="6148" name="Rectangle 3">
            <a:extLst>
              <a:ext uri="{FF2B5EF4-FFF2-40B4-BE49-F238E27FC236}">
                <a16:creationId xmlns:a16="http://schemas.microsoft.com/office/drawing/2014/main" id="{8119B724-BD05-4E6F-A1B3-EFE227C9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150938"/>
            <a:ext cx="3962400" cy="9223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You must activate the new ProQuest account using the link sent to your email account </a:t>
            </a:r>
            <a:endParaRPr lang="en-US" altLang="en-US" sz="1800" b="1" i="1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38248547-76B4-41DF-AFC5-BEF8C9446D37}"/>
              </a:ext>
            </a:extLst>
          </p:cNvPr>
          <p:cNvSpPr/>
          <p:nvPr/>
        </p:nvSpPr>
        <p:spPr>
          <a:xfrm rot="5400000">
            <a:off x="1959769" y="1027906"/>
            <a:ext cx="304800" cy="178593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EF29EE7-B465-412B-920C-C050657F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9209997-32AC-423D-874D-79F63C065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4E77D0DF-B207-4EEF-80E4-29CFB78E7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000490-03BF-4DF3-BF0D-6D6B6ECD8225}"/>
              </a:ext>
            </a:extLst>
          </p:cNvPr>
          <p:cNvSpPr txBox="1"/>
          <p:nvPr/>
        </p:nvSpPr>
        <p:spPr>
          <a:xfrm>
            <a:off x="2635250" y="1555750"/>
            <a:ext cx="63246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If you get this screen, you may have already created your account!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12A5A4F5-8A58-4E1B-80F4-C329ECB124E7}"/>
              </a:ext>
            </a:extLst>
          </p:cNvPr>
          <p:cNvSpPr/>
          <p:nvPr/>
        </p:nvSpPr>
        <p:spPr>
          <a:xfrm rot="5400000">
            <a:off x="1435894" y="848519"/>
            <a:ext cx="304800" cy="178593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A3752FBF-5A57-403F-8A9F-FB905C77DFF8}"/>
              </a:ext>
            </a:extLst>
          </p:cNvPr>
          <p:cNvSpPr/>
          <p:nvPr/>
        </p:nvSpPr>
        <p:spPr>
          <a:xfrm>
            <a:off x="1217613" y="4800600"/>
            <a:ext cx="304800" cy="10668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25E18-0E49-4DDE-9C92-D70CC3C7DF9A}"/>
              </a:ext>
            </a:extLst>
          </p:cNvPr>
          <p:cNvSpPr txBox="1"/>
          <p:nvPr/>
        </p:nvSpPr>
        <p:spPr>
          <a:xfrm>
            <a:off x="533400" y="6096000"/>
            <a:ext cx="83058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Please examine the possible matches carefully and then choose the appropriate action!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0AB4725-FD3B-4547-8CBD-A740BD0B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1F9EFC9-258F-430B-8A32-107B4DEE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3DAD425F-0C7C-4EBE-954D-B1D1321C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8151BDC4-2CE1-4649-8637-222C8A91DC45}"/>
              </a:ext>
            </a:extLst>
          </p:cNvPr>
          <p:cNvSpPr/>
          <p:nvPr/>
        </p:nvSpPr>
        <p:spPr>
          <a:xfrm>
            <a:off x="1801813" y="4154488"/>
            <a:ext cx="304800" cy="15605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47DE0-CB08-48D6-8AE8-8896CF298D41}"/>
              </a:ext>
            </a:extLst>
          </p:cNvPr>
          <p:cNvSpPr txBox="1"/>
          <p:nvPr/>
        </p:nvSpPr>
        <p:spPr>
          <a:xfrm>
            <a:off x="381000" y="5743575"/>
            <a:ext cx="71628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After creating your account, this screen will appear again.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Make sure your Username and Password are entered and click Login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25E2240-34C7-473E-AAAB-B4AA683E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7E5D8E5-1204-4617-8011-A58385F5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C8935886-1A3C-4CDB-9A4A-6AAA815CA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91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D6C17-32AC-45AB-8ED1-C6BF7DE0B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24088"/>
            <a:ext cx="5715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Read the instructions; use any links in orange for more help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Click Continue when you are done reading the instructions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42E70A21-AA5C-42B1-9FB1-F3C0FB7C26EF}"/>
              </a:ext>
            </a:extLst>
          </p:cNvPr>
          <p:cNvSpPr/>
          <p:nvPr/>
        </p:nvSpPr>
        <p:spPr>
          <a:xfrm rot="16200000">
            <a:off x="2794000" y="2128838"/>
            <a:ext cx="304800" cy="4953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00057437-DA4F-4D9F-BA09-8D821B5D2236}"/>
              </a:ext>
            </a:extLst>
          </p:cNvPr>
          <p:cNvSpPr/>
          <p:nvPr/>
        </p:nvSpPr>
        <p:spPr>
          <a:xfrm rot="16200000">
            <a:off x="2778125" y="5949950"/>
            <a:ext cx="304800" cy="539750"/>
          </a:xfrm>
          <a:prstGeom prst="upArrow">
            <a:avLst>
              <a:gd name="adj1" fmla="val 6021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9617C78-3B69-4237-99D2-C206820C6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39CABEA-2EBA-4C41-9ED2-79C98B886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E64B18F5-BC15-4525-8101-89809C42D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11FAD3-7A8A-4FFF-AF5C-D2EFDAEE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990600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Submission Steps are automatically checked off when complete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422B1821-4F5B-44E9-8AE8-86967ABAA375}"/>
              </a:ext>
            </a:extLst>
          </p:cNvPr>
          <p:cNvSpPr/>
          <p:nvPr/>
        </p:nvSpPr>
        <p:spPr>
          <a:xfrm rot="15084056">
            <a:off x="2848769" y="508794"/>
            <a:ext cx="304800" cy="3529012"/>
          </a:xfrm>
          <a:prstGeom prst="upArrow">
            <a:avLst>
              <a:gd name="adj1" fmla="val 2807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9E97A-5EAC-40AC-B213-4CCD4C58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3124200"/>
            <a:ext cx="2855912" cy="369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Choose type of Publishing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4D57EEC7-11C8-4BC8-8FA4-3E9BC40E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128963"/>
            <a:ext cx="877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409</Words>
  <Application>Microsoft Macintosh PowerPoint</Application>
  <PresentationFormat>On-screen Show (4:3)</PresentationFormat>
  <Paragraphs>63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Corbel</vt:lpstr>
      <vt:lpstr>Office Theme</vt:lpstr>
      <vt:lpstr>ProQuest- Step by Step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Wisconsin - Milwaukee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Jazna</dc:creator>
  <cp:lastModifiedBy>Mark R Fairweather</cp:lastModifiedBy>
  <cp:revision>156</cp:revision>
  <dcterms:created xsi:type="dcterms:W3CDTF">2012-07-20T14:52:11Z</dcterms:created>
  <dcterms:modified xsi:type="dcterms:W3CDTF">2023-03-24T15:54:22Z</dcterms:modified>
</cp:coreProperties>
</file>