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57" r:id="rId7"/>
    <p:sldId id="258" r:id="rId8"/>
    <p:sldId id="259" r:id="rId9"/>
    <p:sldId id="260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F05F17-6449-4581-85DE-0A31FAB6353D}" v="18" dt="2020-02-20T16:35:35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3" autoAdjust="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78" y="1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M Hansen" userId="61a1d8a7-8509-483f-83ae-c12f7eae8c59" providerId="ADAL" clId="{AAF05F17-6449-4581-85DE-0A31FAB6353D}"/>
    <pc:docChg chg="modSld">
      <pc:chgData name="Peter M Hansen" userId="61a1d8a7-8509-483f-83ae-c12f7eae8c59" providerId="ADAL" clId="{AAF05F17-6449-4581-85DE-0A31FAB6353D}" dt="2020-02-20T16:35:35.927" v="17"/>
      <pc:docMkLst>
        <pc:docMk/>
      </pc:docMkLst>
      <pc:sldChg chg="setBg">
        <pc:chgData name="Peter M Hansen" userId="61a1d8a7-8509-483f-83ae-c12f7eae8c59" providerId="ADAL" clId="{AAF05F17-6449-4581-85DE-0A31FAB6353D}" dt="2020-02-20T16:08:33.352" v="1"/>
        <pc:sldMkLst>
          <pc:docMk/>
          <pc:sldMk cId="1978701037" sldId="256"/>
        </pc:sldMkLst>
      </pc:sldChg>
      <pc:sldChg chg="setBg">
        <pc:chgData name="Peter M Hansen" userId="61a1d8a7-8509-483f-83ae-c12f7eae8c59" providerId="ADAL" clId="{AAF05F17-6449-4581-85DE-0A31FAB6353D}" dt="2020-02-20T16:24:30.713" v="9"/>
        <pc:sldMkLst>
          <pc:docMk/>
          <pc:sldMk cId="2339728919" sldId="257"/>
        </pc:sldMkLst>
      </pc:sldChg>
      <pc:sldChg chg="setBg">
        <pc:chgData name="Peter M Hansen" userId="61a1d8a7-8509-483f-83ae-c12f7eae8c59" providerId="ADAL" clId="{AAF05F17-6449-4581-85DE-0A31FAB6353D}" dt="2020-02-20T16:24:39.689" v="11"/>
        <pc:sldMkLst>
          <pc:docMk/>
          <pc:sldMk cId="931525434" sldId="258"/>
        </pc:sldMkLst>
      </pc:sldChg>
      <pc:sldChg chg="setBg">
        <pc:chgData name="Peter M Hansen" userId="61a1d8a7-8509-483f-83ae-c12f7eae8c59" providerId="ADAL" clId="{AAF05F17-6449-4581-85DE-0A31FAB6353D}" dt="2020-02-20T16:35:26.660" v="15"/>
        <pc:sldMkLst>
          <pc:docMk/>
          <pc:sldMk cId="1100263408" sldId="259"/>
        </pc:sldMkLst>
      </pc:sldChg>
      <pc:sldChg chg="setBg">
        <pc:chgData name="Peter M Hansen" userId="61a1d8a7-8509-483f-83ae-c12f7eae8c59" providerId="ADAL" clId="{AAF05F17-6449-4581-85DE-0A31FAB6353D}" dt="2020-02-20T16:35:35.927" v="17"/>
        <pc:sldMkLst>
          <pc:docMk/>
          <pc:sldMk cId="1289748373" sldId="261"/>
        </pc:sldMkLst>
      </pc:sldChg>
      <pc:sldChg chg="setBg">
        <pc:chgData name="Peter M Hansen" userId="61a1d8a7-8509-483f-83ae-c12f7eae8c59" providerId="ADAL" clId="{AAF05F17-6449-4581-85DE-0A31FAB6353D}" dt="2020-02-20T16:23:35.248" v="3"/>
        <pc:sldMkLst>
          <pc:docMk/>
          <pc:sldMk cId="1797894784" sldId="262"/>
        </pc:sldMkLst>
      </pc:sldChg>
      <pc:sldChg chg="setBg">
        <pc:chgData name="Peter M Hansen" userId="61a1d8a7-8509-483f-83ae-c12f7eae8c59" providerId="ADAL" clId="{AAF05F17-6449-4581-85DE-0A31FAB6353D}" dt="2020-02-20T16:24:04.831" v="5"/>
        <pc:sldMkLst>
          <pc:docMk/>
          <pc:sldMk cId="347069291" sldId="263"/>
        </pc:sldMkLst>
      </pc:sldChg>
      <pc:sldChg chg="setBg">
        <pc:chgData name="Peter M Hansen" userId="61a1d8a7-8509-483f-83ae-c12f7eae8c59" providerId="ADAL" clId="{AAF05F17-6449-4581-85DE-0A31FAB6353D}" dt="2020-02-20T16:24:15.862" v="7"/>
        <pc:sldMkLst>
          <pc:docMk/>
          <pc:sldMk cId="820435344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AE9A-51C1-F24F-9680-76542A85611F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4717A-EFEA-3D4B-9577-52B6C035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74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AE9A-51C1-F24F-9680-76542A85611F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4717A-EFEA-3D4B-9577-52B6C035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AE9A-51C1-F24F-9680-76542A85611F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4717A-EFEA-3D4B-9577-52B6C035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9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AE9A-51C1-F24F-9680-76542A85611F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4717A-EFEA-3D4B-9577-52B6C035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8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AE9A-51C1-F24F-9680-76542A85611F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4717A-EFEA-3D4B-9577-52B6C035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4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AE9A-51C1-F24F-9680-76542A85611F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4717A-EFEA-3D4B-9577-52B6C035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41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AE9A-51C1-F24F-9680-76542A85611F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4717A-EFEA-3D4B-9577-52B6C035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1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AE9A-51C1-F24F-9680-76542A85611F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4717A-EFEA-3D4B-9577-52B6C035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80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AE9A-51C1-F24F-9680-76542A85611F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4717A-EFEA-3D4B-9577-52B6C035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14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AE9A-51C1-F24F-9680-76542A85611F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4717A-EFEA-3D4B-9577-52B6C035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8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AE9A-51C1-F24F-9680-76542A85611F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4717A-EFEA-3D4B-9577-52B6C035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6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AE9A-51C1-F24F-9680-76542A85611F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4717A-EFEA-3D4B-9577-52B6C035C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3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1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4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94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9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14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435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28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25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63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75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UWM Graduate School Presentation</dc:title>
  <dc:subject>UWM/Graduate School</dc:subject>
  <dc:creator>Lesley M Kelling</dc:creator>
  <cp:keywords/>
  <dc:description/>
  <cp:lastModifiedBy>Peter M Hansen</cp:lastModifiedBy>
  <cp:revision>3</cp:revision>
  <dcterms:created xsi:type="dcterms:W3CDTF">2013-01-22T15:56:34Z</dcterms:created>
  <dcterms:modified xsi:type="dcterms:W3CDTF">2020-02-20T16:35:45Z</dcterms:modified>
  <cp:category/>
</cp:coreProperties>
</file>