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</p:sldIdLst>
  <p:sldSz cx="40233600" cy="329184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>
          <p15:clr>
            <a:srgbClr val="A4A3A4"/>
          </p15:clr>
        </p15:guide>
        <p15:guide id="2" orient="horz" pos="19632">
          <p15:clr>
            <a:srgbClr val="A4A3A4"/>
          </p15:clr>
        </p15:guide>
        <p15:guide id="3" orient="horz" pos="3729">
          <p15:clr>
            <a:srgbClr val="A4A3A4"/>
          </p15:clr>
        </p15:guide>
        <p15:guide id="4" orient="horz" pos="2129">
          <p15:clr>
            <a:srgbClr val="A4A3A4"/>
          </p15:clr>
        </p15:guide>
        <p15:guide id="5" pos="3983">
          <p15:clr>
            <a:srgbClr val="A4A3A4"/>
          </p15:clr>
        </p15:guide>
        <p15:guide id="6" pos="4956">
          <p15:clr>
            <a:srgbClr val="A4A3A4"/>
          </p15:clr>
        </p15:guide>
        <p15:guide id="7" pos="11855">
          <p15:clr>
            <a:srgbClr val="A4A3A4"/>
          </p15:clr>
        </p15:guide>
        <p15:guide id="8" pos="21079">
          <p15:clr>
            <a:srgbClr val="A4A3A4"/>
          </p15:clr>
        </p15:guide>
        <p15:guide id="9" pos="-2306">
          <p15:clr>
            <a:srgbClr val="A4A3A4"/>
          </p15:clr>
        </p15:guide>
        <p15:guide id="10" pos="12874">
          <p15:clr>
            <a:srgbClr val="A4A3A4"/>
          </p15:clr>
        </p15:guide>
        <p15:guide id="11" pos="20107">
          <p15:clr>
            <a:srgbClr val="A4A3A4"/>
          </p15:clr>
        </p15:guide>
        <p15:guide id="12" pos="274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E6A7D-19B7-E0C7-2F72-449BDCA8AE93}" v="2" dt="2024-03-07T18:54:5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8"/>
    <p:restoredTop sz="94694"/>
  </p:normalViewPr>
  <p:slideViewPr>
    <p:cSldViewPr snapToGrid="0">
      <p:cViewPr varScale="1">
        <p:scale>
          <a:sx n="25" d="100"/>
          <a:sy n="25" d="100"/>
        </p:scale>
        <p:origin x="1624" y="192"/>
      </p:cViewPr>
      <p:guideLst>
        <p:guide orient="horz" pos="717"/>
        <p:guide orient="horz" pos="19632"/>
        <p:guide orient="horz" pos="3729"/>
        <p:guide orient="horz" pos="2129"/>
        <p:guide pos="3983"/>
        <p:guide pos="4956"/>
        <p:guide pos="11855"/>
        <p:guide pos="21079"/>
        <p:guide pos="-2306"/>
        <p:guide pos="12874"/>
        <p:guide pos="20107"/>
        <p:guide pos="274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P Lybeck-Smoak" userId="S::lybecksm@uwm.edu::cb410b2a-e6b9-4e3c-8158-4711ba17b684" providerId="AD" clId="Web-{E1AE6A7D-19B7-E0C7-2F72-449BDCA8AE93}"/>
    <pc:docChg chg="modSld">
      <pc:chgData name="Sean P Lybeck-Smoak" userId="S::lybecksm@uwm.edu::cb410b2a-e6b9-4e3c-8158-4711ba17b684" providerId="AD" clId="Web-{E1AE6A7D-19B7-E0C7-2F72-449BDCA8AE93}" dt="2024-03-07T18:54:54.242" v="1" actId="20577"/>
      <pc:docMkLst>
        <pc:docMk/>
      </pc:docMkLst>
      <pc:sldChg chg="modSp">
        <pc:chgData name="Sean P Lybeck-Smoak" userId="S::lybecksm@uwm.edu::cb410b2a-e6b9-4e3c-8158-4711ba17b684" providerId="AD" clId="Web-{E1AE6A7D-19B7-E0C7-2F72-449BDCA8AE93}" dt="2024-03-07T18:54:54.242" v="1" actId="20577"/>
        <pc:sldMkLst>
          <pc:docMk/>
          <pc:sldMk cId="0" sldId="256"/>
        </pc:sldMkLst>
        <pc:spChg chg="mod">
          <ac:chgData name="Sean P Lybeck-Smoak" userId="S::lybecksm@uwm.edu::cb410b2a-e6b9-4e3c-8158-4711ba17b684" providerId="AD" clId="Web-{E1AE6A7D-19B7-E0C7-2F72-449BDCA8AE93}" dt="2024-03-07T18:54:54.242" v="1" actId="20577"/>
          <ac:spMkLst>
            <pc:docMk/>
            <pc:sldMk cId="0" sldId="256"/>
            <ac:spMk id="13328" creationId="{4AD002C4-4646-54B1-E9FA-A43F922395B8}"/>
          </ac:spMkLst>
        </pc:spChg>
      </pc:sldChg>
    </pc:docChg>
  </pc:docChgLst>
  <pc:docChgLst>
    <pc:chgData name="Michelle M Boehm" userId="b6ae33a0-7a99-471b-9cb8-b4b46089f112" providerId="ADAL" clId="{218602C8-0542-B243-AE3A-C88C471151F4}"/>
    <pc:docChg chg="undo custSel modSld">
      <pc:chgData name="Michelle M Boehm" userId="b6ae33a0-7a99-471b-9cb8-b4b46089f112" providerId="ADAL" clId="{218602C8-0542-B243-AE3A-C88C471151F4}" dt="2024-01-23T17:51:40.335" v="19" actId="1076"/>
      <pc:docMkLst>
        <pc:docMk/>
      </pc:docMkLst>
      <pc:sldChg chg="addSp delSp modSp mod">
        <pc:chgData name="Michelle M Boehm" userId="b6ae33a0-7a99-471b-9cb8-b4b46089f112" providerId="ADAL" clId="{218602C8-0542-B243-AE3A-C88C471151F4}" dt="2024-01-23T17:51:40.335" v="19" actId="1076"/>
        <pc:sldMkLst>
          <pc:docMk/>
          <pc:sldMk cId="0" sldId="256"/>
        </pc:sldMkLst>
        <pc:spChg chg="mod">
          <ac:chgData name="Michelle M Boehm" userId="b6ae33a0-7a99-471b-9cb8-b4b46089f112" providerId="ADAL" clId="{218602C8-0542-B243-AE3A-C88C471151F4}" dt="2024-01-23T17:50:46.811" v="3"/>
          <ac:spMkLst>
            <pc:docMk/>
            <pc:sldMk cId="0" sldId="256"/>
            <ac:spMk id="2" creationId="{DB596D52-F4A3-A9AA-4275-6D11CD7258CA}"/>
          </ac:spMkLst>
        </pc:spChg>
        <pc:spChg chg="del mod">
          <ac:chgData name="Michelle M Boehm" userId="b6ae33a0-7a99-471b-9cb8-b4b46089f112" providerId="ADAL" clId="{218602C8-0542-B243-AE3A-C88C471151F4}" dt="2024-01-23T17:50:35.135" v="1" actId="478"/>
          <ac:spMkLst>
            <pc:docMk/>
            <pc:sldMk cId="0" sldId="256"/>
            <ac:spMk id="3" creationId="{C3723F4B-3D47-5C93-B5ED-7220A1AF2CC5}"/>
          </ac:spMkLst>
        </pc:spChg>
        <pc:spChg chg="add mod">
          <ac:chgData name="Michelle M Boehm" userId="b6ae33a0-7a99-471b-9cb8-b4b46089f112" providerId="ADAL" clId="{218602C8-0542-B243-AE3A-C88C471151F4}" dt="2024-01-23T17:51:40.335" v="19" actId="1076"/>
          <ac:spMkLst>
            <pc:docMk/>
            <pc:sldMk cId="0" sldId="256"/>
            <ac:spMk id="5" creationId="{11508B3A-E16A-1D1D-0C21-090E0C9E4E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271" y="10226675"/>
            <a:ext cx="34199059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4541" y="18653125"/>
            <a:ext cx="28164518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8E440-5404-2359-B447-6FC0724B1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665D0-3A84-A2FA-F50C-685F24947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5DDBB-DD7C-604D-5257-3CC95C052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62E58-BB11-4435-B534-DA6E8873D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7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05A21-7E33-40A2-AC9F-CFA382BEF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9A03F-AD18-2CBF-C533-BFCAC59E1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30431-B91C-74DC-FC72-3F6B195A1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F04C-3AAD-47EB-AAA0-AA697F11A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7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67189" y="2925764"/>
            <a:ext cx="8549141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271" y="2925764"/>
            <a:ext cx="2553017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B8B3F-C42F-E88E-68DE-FDAC865E3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6DCB85-7A3A-77D7-703B-99C29D465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D8DB49-D55A-B0F8-BA32-734DB09C3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3A152-7EB3-4133-B047-F1A7CD978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45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4955B-1100-EC7F-24E5-F9116ECFE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E2D581-FCA1-2521-3476-A07F79C2B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9C698C-E04F-C476-5B0E-721C41846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F9921-C1BB-4B76-8E9D-EBBEF02D5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3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3439"/>
            <a:ext cx="34199059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2538"/>
            <a:ext cx="34199059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4CDFD-46EB-DA00-BDB9-1A15F202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FF5C24-B503-D633-D2D3-247AAC861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CC489-F1E7-E5C3-F392-122F803E5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8CF13-0208-4E8B-93FD-90FE67C11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53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271" y="9510714"/>
            <a:ext cx="1703965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6672" y="9510714"/>
            <a:ext cx="1703965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2005AA-5B6E-C047-2831-01E97BA42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5F4B3-E97D-4C6C-8419-7BD2D0774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93EFB-9253-D105-D06F-850C2CA0F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25E0-63B2-493D-8FC3-F637A73D5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1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30" y="1317625"/>
            <a:ext cx="3620974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930" y="7369176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930" y="10439401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609" y="7369176"/>
            <a:ext cx="1778306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609" y="10439401"/>
            <a:ext cx="1778306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CE1E6D-E2C3-1123-3E37-CD57847E4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61C82B-6294-30F4-1A2E-F0098357F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BFF19E-7587-AB6D-F9B8-824289027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FE9E-19F0-49E0-B2AB-6DF91F76F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7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766D2D-CCAA-8752-D51F-287A1C5E3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58576-AA8F-8C1B-6481-5836ABD1B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5121A4-6615-F9A3-FC9A-1D00198CC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A779D-DDB1-46DC-8C13-F00842B21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73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5A2E09-7FC7-F225-6683-3690BBAF4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46D199-8F28-D456-0D8A-C98C601BC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66256A-28E0-2A8A-8FBC-F97C12E3E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4D079-C916-4163-AD2A-B81DC412F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67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30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9971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930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383F42-231A-17BB-1C9F-6988AF084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AC315B-2173-7CBE-754F-82D7A1794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5AE077-6A75-AAB3-DC7E-016BC7A937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4D2C-5B7E-4E02-B458-88CA1BD64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4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566" y="23042564"/>
            <a:ext cx="24140659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5566" y="2941639"/>
            <a:ext cx="24140659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566" y="25763539"/>
            <a:ext cx="24140659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7CC51-C217-A5D7-61F4-54ECDB16C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F7391C-6699-D58F-EE6E-122F87677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9D049D-9406-5570-F29F-C24014015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4261-4F14-4A61-9316-29340A1F6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9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7B7BDC-880E-76DE-7F90-DAC10BA7B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17838" y="2925763"/>
            <a:ext cx="341979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475528-AA25-D120-1F13-7177261B1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17838" y="9510713"/>
            <a:ext cx="341979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5648E6-0239-A354-D696-CCE8E45FE0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7838" y="29992638"/>
            <a:ext cx="838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200">
                <a:latin typeface="Times New Roman" pitchFamily="-107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1827048-7C71-062C-C3AB-745286922D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6163" y="29992638"/>
            <a:ext cx="127412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200">
                <a:latin typeface="Times New Roman" pitchFamily="-107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A51F87-F1BF-1D09-E98B-24D15E6725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3763" y="29992638"/>
            <a:ext cx="838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E7FFF2F-D911-415E-A811-FA908704D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111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  <a:ea typeface="ＭＳ Ｐゴシック" pitchFamily="-111" charset="-128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ＭＳ Ｐゴシック" pitchFamily="-111" charset="-128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  <a:ea typeface="ＭＳ Ｐゴシック" pitchFamily="-111" charset="-128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111" charset="-128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111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111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111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14000">
              <a:srgbClr val="FFC000"/>
            </a:gs>
            <a:gs pos="18018">
              <a:srgbClr val="FFC000"/>
            </a:gs>
            <a:gs pos="53000">
              <a:srgbClr val="FFFFFF"/>
            </a:gs>
            <a:gs pos="100000">
              <a:srgbClr val="FFC000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81">
            <a:extLst>
              <a:ext uri="{FF2B5EF4-FFF2-40B4-BE49-F238E27FC236}">
                <a16:creationId xmlns:a16="http://schemas.microsoft.com/office/drawing/2014/main" id="{75383742-F827-9138-0B83-28CB3CA1D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25600"/>
            <a:ext cx="40233600" cy="52959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5094288" indent="-1019175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7132638" indent="-1019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9169400" indent="-1017588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6266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00838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05410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09982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200">
              <a:latin typeface="Helvetica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BA59ED-8B63-5FCB-259F-0772ED318D7F}"/>
              </a:ext>
            </a:extLst>
          </p:cNvPr>
          <p:cNvSpPr/>
          <p:nvPr/>
        </p:nvSpPr>
        <p:spPr>
          <a:xfrm>
            <a:off x="1531938" y="27485975"/>
            <a:ext cx="17824450" cy="44227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DB596D52-F4A3-A9AA-4275-6D11CD725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320800"/>
            <a:ext cx="36779200" cy="452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B92E6763-71EB-4F5E-13EA-251C5DA1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6858000"/>
            <a:ext cx="8259763" cy="9055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This Experience is Important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4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this experience help you connect with your community or improve the world/society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this experience help you connect with what you plan to do when you graduate?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Text Box 11">
            <a:extLst>
              <a:ext uri="{FF2B5EF4-FFF2-40B4-BE49-F238E27FC236}">
                <a16:creationId xmlns:a16="http://schemas.microsoft.com/office/drawing/2014/main" id="{3668FF0E-8B85-337C-21AE-A5920944B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16957675"/>
            <a:ext cx="8259763" cy="937101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Role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 did and who I worked with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Text Box 16">
            <a:extLst>
              <a:ext uri="{FF2B5EF4-FFF2-40B4-BE49-F238E27FC236}">
                <a16:creationId xmlns:a16="http://schemas.microsoft.com/office/drawing/2014/main" id="{49B11600-B84D-A94E-457E-821F1E8BB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25" y="27485975"/>
            <a:ext cx="8259763" cy="4429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company and UWM supporters</a:t>
            </a:r>
          </a:p>
        </p:txBody>
      </p:sp>
      <p:sp>
        <p:nvSpPr>
          <p:cNvPr id="13319" name="Text Box 12">
            <a:extLst>
              <a:ext uri="{FF2B5EF4-FFF2-40B4-BE49-F238E27FC236}">
                <a16:creationId xmlns:a16="http://schemas.microsoft.com/office/drawing/2014/main" id="{7CF73313-C116-22A1-8A0B-67CBB6742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6163" y="6858000"/>
            <a:ext cx="8259762" cy="1946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/>
          <a:p>
            <a:pPr eaLnBrk="1" hangingPunct="1">
              <a:tabLst>
                <a:tab pos="500063" algn="l"/>
              </a:tabLst>
              <a:defRPr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What I learned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skills did you learn and/or use?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Was there anything unexpected?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important details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r>
              <a:rPr lang="en-US" sz="4800" b="1" dirty="0">
                <a:latin typeface="Calibri" pitchFamily="34" charset="0"/>
              </a:rPr>
              <a:t>Insert photo(s) here of your internship experience, if desired. The work, your workspace, your co-workers, the location, etc. (Be sure to ask permission, and include NO picture of company clients without their permission)</a:t>
            </a:r>
          </a:p>
          <a:p>
            <a:pPr algn="ctr" eaLnBrk="1" hangingPunct="1">
              <a:spcBef>
                <a:spcPct val="10000"/>
              </a:spcBef>
              <a:defRPr/>
            </a:pPr>
            <a:endParaRPr lang="en-US" sz="48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ext Box 13">
            <a:extLst>
              <a:ext uri="{FF2B5EF4-FFF2-40B4-BE49-F238E27FC236}">
                <a16:creationId xmlns:a16="http://schemas.microsoft.com/office/drawing/2014/main" id="{E078839D-3135-5209-4C12-91B778C92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7425" y="6908800"/>
            <a:ext cx="8259763" cy="1941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Biggest takeaway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 experience changed you</a:t>
            </a:r>
          </a:p>
          <a:p>
            <a:pPr marL="342900" indent="-342900" eaLnBrk="1" hangingPunct="1"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future interns or co-op students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r>
              <a:rPr lang="en-US" sz="4800" b="1">
                <a:latin typeface="Calibri" pitchFamily="34" charset="0"/>
              </a:rPr>
              <a:t>Insert </a:t>
            </a:r>
            <a:r>
              <a:rPr lang="en-US" sz="4800" b="1" dirty="0">
                <a:latin typeface="Calibri" pitchFamily="34" charset="0"/>
              </a:rPr>
              <a:t>photo(s) here of your internship experience, if desired. The work, your workspace, your co-workers, the location, etc. (Be sure to ask permission, and include NO picture of company clients without their permission)</a:t>
            </a:r>
          </a:p>
          <a:p>
            <a:pPr algn="ctr" eaLnBrk="1" hangingPunct="1">
              <a:spcBef>
                <a:spcPct val="10000"/>
              </a:spcBef>
              <a:defRPr/>
            </a:pPr>
            <a:endParaRPr lang="en-US" sz="48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en-US" altLang="en-US" sz="6000" dirty="0">
              <a:solidFill>
                <a:srgbClr val="000000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en-US" altLang="en-US" sz="6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defRPr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Box 14">
            <a:extLst>
              <a:ext uri="{FF2B5EF4-FFF2-40B4-BE49-F238E27FC236}">
                <a16:creationId xmlns:a16="http://schemas.microsoft.com/office/drawing/2014/main" id="{6C21B8B3-1E1E-701A-BF41-1CD164FD6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1282700"/>
            <a:ext cx="1994408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5094288" indent="-1019175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7132638" indent="-1019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9169400" indent="-1017588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6266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00838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05410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09982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Internship or Co-op Experience</a:t>
            </a:r>
            <a:endParaRPr lang="en-US" alt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Put your name here</a:t>
            </a:r>
            <a:br>
              <a:rPr lang="en-US" alt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Company name here</a:t>
            </a:r>
          </a:p>
        </p:txBody>
      </p:sp>
      <p:sp>
        <p:nvSpPr>
          <p:cNvPr id="13328" name="Text Box 70">
            <a:extLst>
              <a:ext uri="{FF2B5EF4-FFF2-40B4-BE49-F238E27FC236}">
                <a16:creationId xmlns:a16="http://schemas.microsoft.com/office/drawing/2014/main" id="{4AD002C4-4646-54B1-E9FA-A43F9223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775" y="27485975"/>
            <a:ext cx="8259763" cy="4429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 anchor="t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sz="4400" b="1">
                <a:solidFill>
                  <a:srgbClr val="000000"/>
                </a:solidFill>
                <a:latin typeface="Arial"/>
                <a:cs typeface="Arial"/>
              </a:rPr>
              <a:t>Contact Information</a:t>
            </a:r>
            <a:endParaRPr lang="en-US" sz="44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Student name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major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year</a:t>
            </a:r>
          </a:p>
          <a:p>
            <a:pPr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email</a:t>
            </a:r>
          </a:p>
          <a:p>
            <a:pPr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extracurricular activities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pPr eaLnBrk="1" hangingPunct="1">
              <a:spcBef>
                <a:spcPct val="10000"/>
              </a:spcBef>
              <a:defRPr/>
            </a:pP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4" name="Text Box 15">
            <a:extLst>
              <a:ext uri="{FF2B5EF4-FFF2-40B4-BE49-F238E27FC236}">
                <a16:creationId xmlns:a16="http://schemas.microsoft.com/office/drawing/2014/main" id="{9DCBA064-A10C-1D83-911E-1CFF3DCA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581225"/>
            <a:ext cx="1745456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0" tIns="457200" rIns="914400" bIns="914400"/>
          <a:lstStyle>
            <a:lvl1pPr marL="500063" indent="-50006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5094288" indent="-1019175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7132638" indent="-1019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9169400" indent="-1017588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6266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00838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05410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09982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Challenges/How I Overcame Them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 text text text text text text text text text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 text text text text text text text text text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 text text text text text text text text text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ts val="1800"/>
              </a:spcAft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</p:txBody>
      </p:sp>
      <p:pic>
        <p:nvPicPr>
          <p:cNvPr id="13325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65F3AC0-419E-4317-B182-552CCFACE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361565"/>
            <a:ext cx="10926762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>
            <a:extLst>
              <a:ext uri="{FF2B5EF4-FFF2-40B4-BE49-F238E27FC236}">
                <a16:creationId xmlns:a16="http://schemas.microsoft.com/office/drawing/2014/main" id="{9BCF9659-201C-D9AB-438A-56B56410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7675" y="6858000"/>
            <a:ext cx="8259763" cy="1946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0" tIns="457200" rIns="914400" bIns="914400"/>
          <a:lstStyle/>
          <a:p>
            <a:pPr eaLnBrk="1" hangingPunct="1">
              <a:tabLst>
                <a:tab pos="500063" algn="l"/>
              </a:tabLst>
              <a:defRPr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Results or Accomplishments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did you make or accomplish?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was the impact on the company?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important details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r>
              <a:rPr lang="en-US" sz="4800" b="1" dirty="0">
                <a:latin typeface="Calibri" pitchFamily="34" charset="0"/>
              </a:rPr>
              <a:t>Insert photo(s) here of your internship experience, if desired. The work, your workspace, your co-workers, the location, etc. (Be sure to ask permission, and include NO picture of company clients without their permission)</a:t>
            </a:r>
          </a:p>
          <a:p>
            <a:pPr eaLnBrk="1" hangingPunct="1">
              <a:spcBef>
                <a:spcPct val="10000"/>
              </a:spcBef>
              <a:buFont typeface="Arial"/>
              <a:buChar char="•"/>
              <a:tabLst>
                <a:tab pos="500063" algn="l"/>
              </a:tabLs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11508B3A-E16A-1D1D-0C21-090E0C9E4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4879" y="1282700"/>
            <a:ext cx="6979921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5094288" indent="-1019175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7132638" indent="-1019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9169400" indent="-1017588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6266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00838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05410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0998200" indent="-1017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Company logo here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3107988D68604A83E91EAA801FFCA5" ma:contentTypeVersion="1" ma:contentTypeDescription="Create a new document." ma:contentTypeScope="" ma:versionID="265465c53787ff0df204afedbdbaa20f">
  <xsd:schema xmlns:xsd="http://www.w3.org/2001/XMLSchema" xmlns:xs="http://www.w3.org/2001/XMLSchema" xmlns:p="http://schemas.microsoft.com/office/2006/metadata/properties" xmlns:ns2="2671bb08-f15b-424b-a489-80e30ee51b09" targetNamespace="http://schemas.microsoft.com/office/2006/metadata/properties" ma:root="true" ma:fieldsID="fea89f5d647d723e7fab57ddaaa27bba" ns2:_="">
    <xsd:import namespace="2671bb08-f15b-424b-a489-80e30ee51b0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1bb08-f15b-424b-a489-80e30ee51b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BD7A8-EC12-46B0-95E2-B18EC059C0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D3738-373A-44E0-A1A4-93C71B52B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71bb08-f15b-424b-a489-80e30ee51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332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Manager/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subject/>
  <dc:creator>Colin Purrington</dc:creator>
  <cp:keywords/>
  <dc:description>Suggestions and gripes to: cpurrin1@swarthmore.edu</dc:description>
  <cp:lastModifiedBy>Michelle M Boehm</cp:lastModifiedBy>
  <cp:revision>442</cp:revision>
  <cp:lastPrinted>2024-01-18T18:56:40Z</cp:lastPrinted>
  <dcterms:created xsi:type="dcterms:W3CDTF">2010-02-11T16:27:07Z</dcterms:created>
  <dcterms:modified xsi:type="dcterms:W3CDTF">2024-03-07T18:55:03Z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