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1"/>
    <p:restoredTop sz="94713"/>
  </p:normalViewPr>
  <p:slideViewPr>
    <p:cSldViewPr snapToGrid="0" snapToObjects="1">
      <p:cViewPr varScale="1">
        <p:scale>
          <a:sx n="125" d="100"/>
          <a:sy n="125" d="100"/>
        </p:scale>
        <p:origin x="2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9821-AE68-BA4A-8416-F4280712A46E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B10F-3EEA-A941-9318-983BD4AC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2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9821-AE68-BA4A-8416-F4280712A46E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B10F-3EEA-A941-9318-983BD4AC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4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9821-AE68-BA4A-8416-F4280712A46E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B10F-3EEA-A941-9318-983BD4AC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9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9821-AE68-BA4A-8416-F4280712A46E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B10F-3EEA-A941-9318-983BD4AC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2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9821-AE68-BA4A-8416-F4280712A46E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B10F-3EEA-A941-9318-983BD4AC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6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9821-AE68-BA4A-8416-F4280712A46E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B10F-3EEA-A941-9318-983BD4AC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4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9821-AE68-BA4A-8416-F4280712A46E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B10F-3EEA-A941-9318-983BD4AC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9821-AE68-BA4A-8416-F4280712A46E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B10F-3EEA-A941-9318-983BD4AC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7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9821-AE68-BA4A-8416-F4280712A46E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B10F-3EEA-A941-9318-983BD4AC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4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9821-AE68-BA4A-8416-F4280712A46E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B10F-3EEA-A941-9318-983BD4AC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5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9821-AE68-BA4A-8416-F4280712A46E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B10F-3EEA-A941-9318-983BD4AC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3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C90DC1-0788-E84D-A110-63A962C97A9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79821-AE68-BA4A-8416-F4280712A46E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DB10F-3EEA-A941-9318-983BD4AC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8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8AAB4-06BC-E542-B589-7B77CD65B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040" y="1259840"/>
            <a:ext cx="6878320" cy="6573834"/>
          </a:xfrm>
        </p:spPr>
        <p:txBody>
          <a:bodyPr anchor="ctr">
            <a:normAutofit/>
          </a:bodyPr>
          <a:lstStyle/>
          <a:p>
            <a:r>
              <a:rPr lang="en-US" sz="7500" b="1" dirty="0">
                <a:latin typeface="Century Gothic" panose="020B0502020202020204" pitchFamily="34" charset="0"/>
              </a:rPr>
              <a:t>HEADLINE ONE</a:t>
            </a:r>
            <a:br>
              <a:rPr lang="en-US" b="1" dirty="0">
                <a:latin typeface="Century Gothic" panose="020B0502020202020204" pitchFamily="34" charset="0"/>
              </a:rPr>
            </a:br>
            <a:br>
              <a:rPr lang="en-US" b="1" dirty="0">
                <a:latin typeface="Century Gothic" panose="020B0502020202020204" pitchFamily="34" charset="0"/>
              </a:rPr>
            </a:br>
            <a:r>
              <a:rPr lang="en-US" sz="4500" b="1" dirty="0">
                <a:latin typeface="Century Gothic" panose="020B0502020202020204" pitchFamily="34" charset="0"/>
              </a:rPr>
              <a:t>HEADLINE TWO</a:t>
            </a:r>
            <a:br>
              <a:rPr lang="en-US" sz="4500" b="1" dirty="0">
                <a:latin typeface="Century Gothic" panose="020B0502020202020204" pitchFamily="34" charset="0"/>
              </a:rPr>
            </a:br>
            <a:br>
              <a:rPr lang="en-US" b="1" dirty="0">
                <a:latin typeface="Century Gothic" panose="020B0502020202020204" pitchFamily="34" charset="0"/>
              </a:rPr>
            </a:br>
            <a:r>
              <a:rPr lang="en-US" sz="3000" dirty="0">
                <a:latin typeface="Century Gothic" panose="020B0502020202020204" pitchFamily="34" charset="0"/>
              </a:rPr>
              <a:t>Copy</a:t>
            </a:r>
          </a:p>
        </p:txBody>
      </p:sp>
    </p:spTree>
    <p:extLst>
      <p:ext uri="{BB962C8B-B14F-4D97-AF65-F5344CB8AC3E}">
        <p14:creationId xmlns:p14="http://schemas.microsoft.com/office/powerpoint/2010/main" val="40186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9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HEADLINE ONE  HEADLINE TWO  Copy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K Grulkowski</dc:creator>
  <cp:lastModifiedBy>Kelly K Grulkowski</cp:lastModifiedBy>
  <cp:revision>5</cp:revision>
  <dcterms:created xsi:type="dcterms:W3CDTF">2020-07-23T20:28:44Z</dcterms:created>
  <dcterms:modified xsi:type="dcterms:W3CDTF">2020-07-24T20:33:25Z</dcterms:modified>
</cp:coreProperties>
</file>