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heme/theme2.xml" ContentType="application/vnd.openxmlformats-officedocument.theme+xml"/>
  <Override PartName="/ppt/tags/tag1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2.xml" ContentType="application/vnd.openxmlformats-officedocument.presentationml.tags+xml"/>
  <Override PartName="/ppt/notesSlides/notesSlide6.xml" ContentType="application/vnd.openxmlformats-officedocument.presentationml.notesSlide+xml"/>
  <Override PartName="/ppt/theme/themeOverride1.xml" ContentType="application/vnd.openxmlformats-officedocument.themeOverride+xml"/>
  <Override PartName="/ppt/tags/tag13.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5.xml" ContentType="application/vnd.openxmlformats-officedocument.presentationml.tags+xml"/>
  <Override PartName="/ppt/notesSlides/notesSlide12.xml" ContentType="application/vnd.openxmlformats-officedocument.presentationml.notesSlide+xml"/>
  <Override PartName="/ppt/tags/tag16.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notesSlides/notesSlide16.xml" ContentType="application/vnd.openxmlformats-officedocument.presentationml.notesSlide+xml"/>
  <Override PartName="/ppt/tags/tag19.xml" ContentType="application/vnd.openxmlformats-officedocument.presentationml.tags+xml"/>
  <Override PartName="/ppt/notesSlides/notesSlide1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20.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ags/tag21.xml" ContentType="application/vnd.openxmlformats-officedocument.presentationml.tags+xml"/>
  <Override PartName="/ppt/notesSlides/notesSlide2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23.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4.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2.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3.xml" ContentType="application/vnd.openxmlformats-officedocument.themeOverr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4.xml" ContentType="application/vnd.openxmlformats-officedocument.themeOverride+xml"/>
  <Override PartName="/ppt/tags/tag22.xml" ContentType="application/vnd.openxmlformats-officedocument.presentationml.tags+xml"/>
  <Override PartName="/ppt/notesSlides/notesSlide32.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60" r:id="rId5"/>
  </p:sldMasterIdLst>
  <p:notesMasterIdLst>
    <p:notesMasterId r:id="rId40"/>
  </p:notesMasterIdLst>
  <p:sldIdLst>
    <p:sldId id="2844" r:id="rId6"/>
    <p:sldId id="2147375011" r:id="rId7"/>
    <p:sldId id="256" r:id="rId8"/>
    <p:sldId id="963" r:id="rId9"/>
    <p:sldId id="2147375028" r:id="rId10"/>
    <p:sldId id="2147375002" r:id="rId11"/>
    <p:sldId id="2147375007" r:id="rId12"/>
    <p:sldId id="2147375012" r:id="rId13"/>
    <p:sldId id="2147375065" r:id="rId14"/>
    <p:sldId id="2147375008" r:id="rId15"/>
    <p:sldId id="2147375066" r:id="rId16"/>
    <p:sldId id="2147375015" r:id="rId17"/>
    <p:sldId id="2147375052" r:id="rId18"/>
    <p:sldId id="259" r:id="rId19"/>
    <p:sldId id="2147375021" r:id="rId20"/>
    <p:sldId id="2147375013" r:id="rId21"/>
    <p:sldId id="2147375022" r:id="rId22"/>
    <p:sldId id="2147375027" r:id="rId23"/>
    <p:sldId id="2147375053" r:id="rId24"/>
    <p:sldId id="2147375067" r:id="rId25"/>
    <p:sldId id="884" r:id="rId26"/>
    <p:sldId id="2147375039" r:id="rId27"/>
    <p:sldId id="2147375046" r:id="rId28"/>
    <p:sldId id="2147375049" r:id="rId29"/>
    <p:sldId id="2147375040" r:id="rId30"/>
    <p:sldId id="2147375041" r:id="rId31"/>
    <p:sldId id="874" r:id="rId32"/>
    <p:sldId id="951" r:id="rId33"/>
    <p:sldId id="2147375054" r:id="rId34"/>
    <p:sldId id="929" r:id="rId35"/>
    <p:sldId id="2147375003" r:id="rId36"/>
    <p:sldId id="2147375005" r:id="rId37"/>
    <p:sldId id="2147374943" r:id="rId38"/>
    <p:sldId id="2147375000" r:id="rId39"/>
  </p:sldIdLst>
  <p:sldSz cx="12192000" cy="6858000"/>
  <p:notesSz cx="7315200" cy="12344400"/>
  <p:custDataLst>
    <p:tags r:id="rId4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pos="168" userDrawn="1">
          <p15:clr>
            <a:srgbClr val="A4A3A4"/>
          </p15:clr>
        </p15:guide>
        <p15:guide id="5" orient="horz" pos="1296" userDrawn="1">
          <p15:clr>
            <a:srgbClr val="A4A3A4"/>
          </p15:clr>
        </p15:guide>
        <p15:guide id="14" pos="748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4F6D103-0345-37E9-33FF-A6DC15AE603E}" name="Maxwell James Sharp Curro" initials="MC" userId="S::curromj@uwm.edu::2a181df3-2188-4ba8-92f6-a95f9ff3add8" providerId="AD"/>
  <p188:author id="{09AFB504-37C1-089E-BD13-8B6B28B28383}" name="Alexander Loveall Byrne" initials="AB" userId="S::byrnea@uwm.edu::f00ce969-6836-4af6-854c-19cb9fccb92d" providerId="AD"/>
  <p188:author id="{57B42841-CC6B-EAE3-9998-1F717C1257F4}" name="Joseph Steven Ehrmann" initials="JSE" userId="S::sehrmann@uwm.edu::e10bcfc7-203d-4694-9b57-5a335b0da18e" providerId="AD"/>
  <p188:author id="{E8975B54-6664-DAEC-2B1B-E8128B4339AA}" name="Jonathan Strange" initials="JS" userId="S::jstrange@uwm.edu::897de361-d51c-44d7-957e-740231a5c186" providerId="AD"/>
  <p188:author id="{58D85C67-8340-4C92-5383-DD69BC0CB1EF}" name="Jakob Juedes" initials="JJ" userId="S::jcjuedes@uwm.edu::2a552fcc-010b-4f09-bebe-1fc3d17caa47" providerId="AD"/>
  <p188:author id="{965A0F6B-BC04-6F6F-F1A3-D39EE1B124FF}" name="Cody Walker Nicpon" initials="CN" userId="S::cwnicpon@uwm.edu::30eae672-0373-402e-9f60-e0915a486d2b" providerId="AD"/>
  <p188:author id="{2B16E7C6-72C9-B050-AF4A-09D7CF01DBBD}" name="Jackson Wilder Boott" initials="JB" userId="S::jwboott@uwm.edu::64d65fa1-cb08-4278-8d54-4fd72ffb19ec" providerId="AD"/>
  <p188:author id="{9F241ED8-B50B-EBFD-860A-CE14DEBB98C5}" name="Felix Robert Gerlach" initials="FRG" userId="S::fgerlach@uwm.edu::cbb674e7-46fe-4045-8249-ac262c7aa13f" providerId="AD"/>
  <p188:author id="{676130DC-2C3F-610A-8DB1-B0AD43ABC90F}" name="Jack Patrick Linge" initials="JL" userId="S::jplinge@uwm.edu::f88b4069-70e4-44c1-810f-83fb4e1d7a1d" providerId="AD"/>
  <p188:author id="{F36A93EC-F483-6AC5-9CAF-C8BC663D126E}" name="G Kevin Spellman" initials="GS" userId="S::spellman@uwm.edu::ab138fd4-5d8d-4e8d-a477-40115dbc6cb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C755"/>
    <a:srgbClr val="404040"/>
    <a:srgbClr val="6B96C3"/>
    <a:srgbClr val="CCCCCC"/>
    <a:srgbClr val="1E1E24"/>
    <a:srgbClr val="FBFDEA"/>
    <a:srgbClr val="A7997B"/>
    <a:srgbClr val="FFFD17"/>
    <a:srgbClr val="003057"/>
    <a:srgbClr val="6464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198" y="618"/>
      </p:cViewPr>
      <p:guideLst>
        <p:guide pos="168"/>
        <p:guide orient="horz" pos="1296"/>
        <p:guide pos="748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presProps" Target="presProps.xml"/><Relationship Id="rId47"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microsoft.com/office/2016/11/relationships/changesInfo" Target="changesInfos/changesInfo1.xml"/><Relationship Id="rId20" Type="http://schemas.openxmlformats.org/officeDocument/2006/relationships/slide" Target="slides/slide15.xml"/><Relationship Id="rId41"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 Kevin Spellman" userId="b9d6890dc5078290" providerId="LiveId" clId="{9A6C2BBC-8FDB-4957-AE52-964017AADBD9}"/>
    <pc:docChg chg="delSld modSld">
      <pc:chgData name="G Kevin Spellman" userId="b9d6890dc5078290" providerId="LiveId" clId="{9A6C2BBC-8FDB-4957-AE52-964017AADBD9}" dt="2026-07-02T16:27:22.543" v="2" actId="6549"/>
      <pc:docMkLst>
        <pc:docMk/>
      </pc:docMkLst>
      <pc:sldChg chg="del">
        <pc:chgData name="G Kevin Spellman" userId="b9d6890dc5078290" providerId="LiveId" clId="{9A6C2BBC-8FDB-4957-AE52-964017AADBD9}" dt="2026-07-02T16:26:57.563" v="0" actId="47"/>
        <pc:sldMkLst>
          <pc:docMk/>
          <pc:sldMk cId="2595500868" sldId="847"/>
        </pc:sldMkLst>
      </pc:sldChg>
      <pc:sldChg chg="del">
        <pc:chgData name="G Kevin Spellman" userId="b9d6890dc5078290" providerId="LiveId" clId="{9A6C2BBC-8FDB-4957-AE52-964017AADBD9}" dt="2026-07-02T16:26:57.563" v="0" actId="47"/>
        <pc:sldMkLst>
          <pc:docMk/>
          <pc:sldMk cId="1583735807" sldId="860"/>
        </pc:sldMkLst>
      </pc:sldChg>
      <pc:sldChg chg="modSp mod">
        <pc:chgData name="G Kevin Spellman" userId="b9d6890dc5078290" providerId="LiveId" clId="{9A6C2BBC-8FDB-4957-AE52-964017AADBD9}" dt="2026-07-02T16:27:22.543" v="2" actId="6549"/>
        <pc:sldMkLst>
          <pc:docMk/>
          <pc:sldMk cId="1731800552" sldId="874"/>
        </pc:sldMkLst>
        <pc:spChg chg="mod">
          <ac:chgData name="G Kevin Spellman" userId="b9d6890dc5078290" providerId="LiveId" clId="{9A6C2BBC-8FDB-4957-AE52-964017AADBD9}" dt="2026-07-02T16:27:22.543" v="2" actId="6549"/>
          <ac:spMkLst>
            <pc:docMk/>
            <pc:sldMk cId="1731800552" sldId="874"/>
            <ac:spMk id="15" creationId="{F71C45B0-25BD-9008-AB7D-9773F8DD3491}"/>
          </ac:spMkLst>
        </pc:spChg>
      </pc:sldChg>
      <pc:sldChg chg="del">
        <pc:chgData name="G Kevin Spellman" userId="b9d6890dc5078290" providerId="LiveId" clId="{9A6C2BBC-8FDB-4957-AE52-964017AADBD9}" dt="2026-07-02T16:26:57.563" v="0" actId="47"/>
        <pc:sldMkLst>
          <pc:docMk/>
          <pc:sldMk cId="3627170787" sldId="919"/>
        </pc:sldMkLst>
      </pc:sldChg>
      <pc:sldChg chg="del">
        <pc:chgData name="G Kevin Spellman" userId="b9d6890dc5078290" providerId="LiveId" clId="{9A6C2BBC-8FDB-4957-AE52-964017AADBD9}" dt="2026-07-02T16:26:57.563" v="0" actId="47"/>
        <pc:sldMkLst>
          <pc:docMk/>
          <pc:sldMk cId="3284628998" sldId="928"/>
        </pc:sldMkLst>
      </pc:sldChg>
      <pc:sldChg chg="del">
        <pc:chgData name="G Kevin Spellman" userId="b9d6890dc5078290" providerId="LiveId" clId="{9A6C2BBC-8FDB-4957-AE52-964017AADBD9}" dt="2026-07-02T16:26:57.563" v="0" actId="47"/>
        <pc:sldMkLst>
          <pc:docMk/>
          <pc:sldMk cId="2799062461" sldId="930"/>
        </pc:sldMkLst>
      </pc:sldChg>
      <pc:sldChg chg="del">
        <pc:chgData name="G Kevin Spellman" userId="b9d6890dc5078290" providerId="LiveId" clId="{9A6C2BBC-8FDB-4957-AE52-964017AADBD9}" dt="2026-07-02T16:26:57.563" v="0" actId="47"/>
        <pc:sldMkLst>
          <pc:docMk/>
          <pc:sldMk cId="1186847543" sldId="933"/>
        </pc:sldMkLst>
      </pc:sldChg>
      <pc:sldChg chg="del">
        <pc:chgData name="G Kevin Spellman" userId="b9d6890dc5078290" providerId="LiveId" clId="{9A6C2BBC-8FDB-4957-AE52-964017AADBD9}" dt="2026-07-02T16:26:57.563" v="0" actId="47"/>
        <pc:sldMkLst>
          <pc:docMk/>
          <pc:sldMk cId="2716487664" sldId="934"/>
        </pc:sldMkLst>
      </pc:sldChg>
      <pc:sldChg chg="del">
        <pc:chgData name="G Kevin Spellman" userId="b9d6890dc5078290" providerId="LiveId" clId="{9A6C2BBC-8FDB-4957-AE52-964017AADBD9}" dt="2026-07-02T16:26:57.563" v="0" actId="47"/>
        <pc:sldMkLst>
          <pc:docMk/>
          <pc:sldMk cId="439093578" sldId="935"/>
        </pc:sldMkLst>
      </pc:sldChg>
      <pc:sldChg chg="del">
        <pc:chgData name="G Kevin Spellman" userId="b9d6890dc5078290" providerId="LiveId" clId="{9A6C2BBC-8FDB-4957-AE52-964017AADBD9}" dt="2026-07-02T16:26:57.563" v="0" actId="47"/>
        <pc:sldMkLst>
          <pc:docMk/>
          <pc:sldMk cId="1366990580" sldId="936"/>
        </pc:sldMkLst>
      </pc:sldChg>
      <pc:sldChg chg="del">
        <pc:chgData name="G Kevin Spellman" userId="b9d6890dc5078290" providerId="LiveId" clId="{9A6C2BBC-8FDB-4957-AE52-964017AADBD9}" dt="2026-07-02T16:26:57.563" v="0" actId="47"/>
        <pc:sldMkLst>
          <pc:docMk/>
          <pc:sldMk cId="3577293632" sldId="942"/>
        </pc:sldMkLst>
      </pc:sldChg>
      <pc:sldChg chg="del">
        <pc:chgData name="G Kevin Spellman" userId="b9d6890dc5078290" providerId="LiveId" clId="{9A6C2BBC-8FDB-4957-AE52-964017AADBD9}" dt="2026-07-02T16:26:57.563" v="0" actId="47"/>
        <pc:sldMkLst>
          <pc:docMk/>
          <pc:sldMk cId="2216021301" sldId="950"/>
        </pc:sldMkLst>
      </pc:sldChg>
      <pc:sldChg chg="del">
        <pc:chgData name="G Kevin Spellman" userId="b9d6890dc5078290" providerId="LiveId" clId="{9A6C2BBC-8FDB-4957-AE52-964017AADBD9}" dt="2026-07-02T16:26:57.563" v="0" actId="47"/>
        <pc:sldMkLst>
          <pc:docMk/>
          <pc:sldMk cId="3631279426" sldId="2147375001"/>
        </pc:sldMkLst>
      </pc:sldChg>
      <pc:sldChg chg="del">
        <pc:chgData name="G Kevin Spellman" userId="b9d6890dc5078290" providerId="LiveId" clId="{9A6C2BBC-8FDB-4957-AE52-964017AADBD9}" dt="2026-07-02T16:26:57.563" v="0" actId="47"/>
        <pc:sldMkLst>
          <pc:docMk/>
          <pc:sldMk cId="1480653070" sldId="2147375004"/>
        </pc:sldMkLst>
      </pc:sldChg>
      <pc:sldChg chg="del">
        <pc:chgData name="G Kevin Spellman" userId="b9d6890dc5078290" providerId="LiveId" clId="{9A6C2BBC-8FDB-4957-AE52-964017AADBD9}" dt="2026-07-02T16:26:57.563" v="0" actId="47"/>
        <pc:sldMkLst>
          <pc:docMk/>
          <pc:sldMk cId="204323201" sldId="2147375024"/>
        </pc:sldMkLst>
      </pc:sldChg>
      <pc:sldChg chg="del">
        <pc:chgData name="G Kevin Spellman" userId="b9d6890dc5078290" providerId="LiveId" clId="{9A6C2BBC-8FDB-4957-AE52-964017AADBD9}" dt="2026-07-02T16:26:57.563" v="0" actId="47"/>
        <pc:sldMkLst>
          <pc:docMk/>
          <pc:sldMk cId="492182380" sldId="2147375026"/>
        </pc:sldMkLst>
      </pc:sldChg>
      <pc:sldChg chg="del">
        <pc:chgData name="G Kevin Spellman" userId="b9d6890dc5078290" providerId="LiveId" clId="{9A6C2BBC-8FDB-4957-AE52-964017AADBD9}" dt="2026-07-02T16:26:57.563" v="0" actId="47"/>
        <pc:sldMkLst>
          <pc:docMk/>
          <pc:sldMk cId="3267724122" sldId="2147375029"/>
        </pc:sldMkLst>
      </pc:sldChg>
      <pc:sldChg chg="del">
        <pc:chgData name="G Kevin Spellman" userId="b9d6890dc5078290" providerId="LiveId" clId="{9A6C2BBC-8FDB-4957-AE52-964017AADBD9}" dt="2026-07-02T16:26:57.563" v="0" actId="47"/>
        <pc:sldMkLst>
          <pc:docMk/>
          <pc:sldMk cId="2105730822" sldId="2147375030"/>
        </pc:sldMkLst>
      </pc:sldChg>
      <pc:sldChg chg="del">
        <pc:chgData name="G Kevin Spellman" userId="b9d6890dc5078290" providerId="LiveId" clId="{9A6C2BBC-8FDB-4957-AE52-964017AADBD9}" dt="2026-07-02T16:26:57.563" v="0" actId="47"/>
        <pc:sldMkLst>
          <pc:docMk/>
          <pc:sldMk cId="2229465149" sldId="2147375031"/>
        </pc:sldMkLst>
      </pc:sldChg>
      <pc:sldChg chg="del">
        <pc:chgData name="G Kevin Spellman" userId="b9d6890dc5078290" providerId="LiveId" clId="{9A6C2BBC-8FDB-4957-AE52-964017AADBD9}" dt="2026-07-02T16:26:57.563" v="0" actId="47"/>
        <pc:sldMkLst>
          <pc:docMk/>
          <pc:sldMk cId="4196005736" sldId="2147375032"/>
        </pc:sldMkLst>
      </pc:sldChg>
      <pc:sldChg chg="del">
        <pc:chgData name="G Kevin Spellman" userId="b9d6890dc5078290" providerId="LiveId" clId="{9A6C2BBC-8FDB-4957-AE52-964017AADBD9}" dt="2026-07-02T16:26:57.563" v="0" actId="47"/>
        <pc:sldMkLst>
          <pc:docMk/>
          <pc:sldMk cId="1018736229" sldId="2147375033"/>
        </pc:sldMkLst>
      </pc:sldChg>
      <pc:sldChg chg="del">
        <pc:chgData name="G Kevin Spellman" userId="b9d6890dc5078290" providerId="LiveId" clId="{9A6C2BBC-8FDB-4957-AE52-964017AADBD9}" dt="2026-07-02T16:26:57.563" v="0" actId="47"/>
        <pc:sldMkLst>
          <pc:docMk/>
          <pc:sldMk cId="1537960408" sldId="2147375034"/>
        </pc:sldMkLst>
      </pc:sldChg>
      <pc:sldChg chg="del">
        <pc:chgData name="G Kevin Spellman" userId="b9d6890dc5078290" providerId="LiveId" clId="{9A6C2BBC-8FDB-4957-AE52-964017AADBD9}" dt="2026-07-02T16:26:57.563" v="0" actId="47"/>
        <pc:sldMkLst>
          <pc:docMk/>
          <pc:sldMk cId="1443713916" sldId="2147375035"/>
        </pc:sldMkLst>
      </pc:sldChg>
      <pc:sldChg chg="del">
        <pc:chgData name="G Kevin Spellman" userId="b9d6890dc5078290" providerId="LiveId" clId="{9A6C2BBC-8FDB-4957-AE52-964017AADBD9}" dt="2026-07-02T16:26:57.563" v="0" actId="47"/>
        <pc:sldMkLst>
          <pc:docMk/>
          <pc:sldMk cId="1995635485" sldId="2147375037"/>
        </pc:sldMkLst>
      </pc:sldChg>
      <pc:sldChg chg="del">
        <pc:chgData name="G Kevin Spellman" userId="b9d6890dc5078290" providerId="LiveId" clId="{9A6C2BBC-8FDB-4957-AE52-964017AADBD9}" dt="2026-07-02T16:26:57.563" v="0" actId="47"/>
        <pc:sldMkLst>
          <pc:docMk/>
          <pc:sldMk cId="993045648" sldId="2147375038"/>
        </pc:sldMkLst>
      </pc:sldChg>
      <pc:sldChg chg="del">
        <pc:chgData name="G Kevin Spellman" userId="b9d6890dc5078290" providerId="LiveId" clId="{9A6C2BBC-8FDB-4957-AE52-964017AADBD9}" dt="2026-07-02T16:26:57.563" v="0" actId="47"/>
        <pc:sldMkLst>
          <pc:docMk/>
          <pc:sldMk cId="4066932935" sldId="2147375042"/>
        </pc:sldMkLst>
      </pc:sldChg>
      <pc:sldChg chg="del">
        <pc:chgData name="G Kevin Spellman" userId="b9d6890dc5078290" providerId="LiveId" clId="{9A6C2BBC-8FDB-4957-AE52-964017AADBD9}" dt="2026-07-02T16:26:57.563" v="0" actId="47"/>
        <pc:sldMkLst>
          <pc:docMk/>
          <pc:sldMk cId="1486511195" sldId="2147375043"/>
        </pc:sldMkLst>
      </pc:sldChg>
      <pc:sldChg chg="del">
        <pc:chgData name="G Kevin Spellman" userId="b9d6890dc5078290" providerId="LiveId" clId="{9A6C2BBC-8FDB-4957-AE52-964017AADBD9}" dt="2026-07-02T16:26:57.563" v="0" actId="47"/>
        <pc:sldMkLst>
          <pc:docMk/>
          <pc:sldMk cId="356429081" sldId="2147375047"/>
        </pc:sldMkLst>
      </pc:sldChg>
      <pc:sldChg chg="del">
        <pc:chgData name="G Kevin Spellman" userId="b9d6890dc5078290" providerId="LiveId" clId="{9A6C2BBC-8FDB-4957-AE52-964017AADBD9}" dt="2026-07-02T16:26:57.563" v="0" actId="47"/>
        <pc:sldMkLst>
          <pc:docMk/>
          <pc:sldMk cId="3413338949" sldId="2147375048"/>
        </pc:sldMkLst>
      </pc:sldChg>
      <pc:sldChg chg="del">
        <pc:chgData name="G Kevin Spellman" userId="b9d6890dc5078290" providerId="LiveId" clId="{9A6C2BBC-8FDB-4957-AE52-964017AADBD9}" dt="2026-07-02T16:26:57.563" v="0" actId="47"/>
        <pc:sldMkLst>
          <pc:docMk/>
          <pc:sldMk cId="771910088" sldId="2147375050"/>
        </pc:sldMkLst>
      </pc:sldChg>
      <pc:sldChg chg="del">
        <pc:chgData name="G Kevin Spellman" userId="b9d6890dc5078290" providerId="LiveId" clId="{9A6C2BBC-8FDB-4957-AE52-964017AADBD9}" dt="2026-07-02T16:26:57.563" v="0" actId="47"/>
        <pc:sldMkLst>
          <pc:docMk/>
          <pc:sldMk cId="2217674191" sldId="2147375051"/>
        </pc:sldMkLst>
      </pc:sldChg>
      <pc:sldChg chg="del">
        <pc:chgData name="G Kevin Spellman" userId="b9d6890dc5078290" providerId="LiveId" clId="{9A6C2BBC-8FDB-4957-AE52-964017AADBD9}" dt="2026-07-02T16:26:57.563" v="0" actId="47"/>
        <pc:sldMkLst>
          <pc:docMk/>
          <pc:sldMk cId="1653461578" sldId="2147375056"/>
        </pc:sldMkLst>
      </pc:sldChg>
      <pc:sldChg chg="del">
        <pc:chgData name="G Kevin Spellman" userId="b9d6890dc5078290" providerId="LiveId" clId="{9A6C2BBC-8FDB-4957-AE52-964017AADBD9}" dt="2026-07-02T16:26:57.563" v="0" actId="47"/>
        <pc:sldMkLst>
          <pc:docMk/>
          <pc:sldMk cId="4105799768" sldId="2147375057"/>
        </pc:sldMkLst>
      </pc:sldChg>
      <pc:sldChg chg="del">
        <pc:chgData name="G Kevin Spellman" userId="b9d6890dc5078290" providerId="LiveId" clId="{9A6C2BBC-8FDB-4957-AE52-964017AADBD9}" dt="2026-07-02T16:26:57.563" v="0" actId="47"/>
        <pc:sldMkLst>
          <pc:docMk/>
          <pc:sldMk cId="2685263676" sldId="2147375058"/>
        </pc:sldMkLst>
      </pc:sldChg>
      <pc:sldChg chg="del">
        <pc:chgData name="G Kevin Spellman" userId="b9d6890dc5078290" providerId="LiveId" clId="{9A6C2BBC-8FDB-4957-AE52-964017AADBD9}" dt="2026-07-02T16:26:57.563" v="0" actId="47"/>
        <pc:sldMkLst>
          <pc:docMk/>
          <pc:sldMk cId="3862234374" sldId="2147375059"/>
        </pc:sldMkLst>
      </pc:sldChg>
      <pc:sldChg chg="del">
        <pc:chgData name="G Kevin Spellman" userId="b9d6890dc5078290" providerId="LiveId" clId="{9A6C2BBC-8FDB-4957-AE52-964017AADBD9}" dt="2026-07-02T16:26:57.563" v="0" actId="47"/>
        <pc:sldMkLst>
          <pc:docMk/>
          <pc:sldMk cId="4263243788" sldId="2147375060"/>
        </pc:sldMkLst>
      </pc:sldChg>
      <pc:sldChg chg="del">
        <pc:chgData name="G Kevin Spellman" userId="b9d6890dc5078290" providerId="LiveId" clId="{9A6C2BBC-8FDB-4957-AE52-964017AADBD9}" dt="2026-07-02T16:26:57.563" v="0" actId="47"/>
        <pc:sldMkLst>
          <pc:docMk/>
          <pc:sldMk cId="1337638711" sldId="2147375063"/>
        </pc:sldMkLst>
      </pc:sldChg>
      <pc:sldChg chg="del">
        <pc:chgData name="G Kevin Spellman" userId="b9d6890dc5078290" providerId="LiveId" clId="{9A6C2BBC-8FDB-4957-AE52-964017AADBD9}" dt="2026-07-02T16:26:57.563" v="0" actId="47"/>
        <pc:sldMkLst>
          <pc:docMk/>
          <pc:sldMk cId="2083449572" sldId="2147375064"/>
        </pc:sldMkLst>
      </pc:sldChg>
      <pc:sldMasterChg chg="delSldLayout">
        <pc:chgData name="G Kevin Spellman" userId="b9d6890dc5078290" providerId="LiveId" clId="{9A6C2BBC-8FDB-4957-AE52-964017AADBD9}" dt="2026-07-02T16:26:57.563" v="0" actId="47"/>
        <pc:sldMasterMkLst>
          <pc:docMk/>
          <pc:sldMasterMk cId="1061720727" sldId="2147483660"/>
        </pc:sldMasterMkLst>
        <pc:sldLayoutChg chg="del">
          <pc:chgData name="G Kevin Spellman" userId="b9d6890dc5078290" providerId="LiveId" clId="{9A6C2BBC-8FDB-4957-AE52-964017AADBD9}" dt="2026-07-02T16:26:57.563" v="0" actId="47"/>
          <pc:sldLayoutMkLst>
            <pc:docMk/>
            <pc:sldMasterMk cId="1061720727" sldId="2147483660"/>
            <pc:sldLayoutMk cId="2132656300" sldId="2147483687"/>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Users\josephehrmann\Downloads\Book3.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https://panthers-my.sharepoint.com/personal/kwraube_uwm_edu/Documents/ROIC%20Points%20Presentation.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https://panthers-my.sharepoint.com/personal/kwraube_uwm_edu/Documents/ROIC%20Points%20Presentation.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https://panthers.sharepoint.com/sites/PantherValueTeamIMCP2022-Group/Shared%20Documents/General/Value%20Fund%202025%20-%202026%20Files/Client%20Meeting%20#2/Client Meeting/Deliverables/Charts/2nd Meeting - 9.1-1.31 Performance ML &amp; MS.xlsx" TargetMode="External"/></Relationships>
</file>

<file path=ppt/charts/_rels/chart13.xml.rels><?xml version="1.0" encoding="UTF-8" standalone="yes"?>
<Relationships xmlns="http://schemas.openxmlformats.org/package/2006/relationships"><Relationship Id="rId3" Type="http://schemas.openxmlformats.org/officeDocument/2006/relationships/oleObject" Target="file:///C:\Users\jwboott.AD\Downloads\Client%20Meeting%202%20Spar%20charts%20real%20Updated.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jwboott.AD\Downloads\Client%20Meeting%202%20Spar%20charts%20real%20Updated.xlsx" TargetMode="External"/><Relationship Id="rId2" Type="http://schemas.microsoft.com/office/2011/relationships/chartColorStyle" Target="colors14.xml"/><Relationship Id="rId1" Type="http://schemas.microsoft.com/office/2011/relationships/chartStyle" Target="style14.xml"/></Relationships>
</file>

<file path=ppt/charts/_rels/chart2.xml.rels><?xml version="1.0" encoding="UTF-8" standalone="yes"?>
<Relationships xmlns="http://schemas.openxmlformats.org/package/2006/relationships"><Relationship Id="rId3" Type="http://schemas.openxmlformats.org/officeDocument/2006/relationships/oleObject" Target="file:///\\Users\josephehrmann\Downloads\Book3.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panthers-my.sharepoint.com/personal/kwraube_uwm_edu/Documents/ROIC%20Points%20Present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panthers-my.sharepoint.com/personal/kwraube_uwm_edu/Documents/ROIC%20Points%20Present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thero\AppData\Local\Packages\5319275A.WhatsAppDesktop_cv1g1gvanyjgm\LocalState\sessions\F9735F8B610E2879C765CB8C895CD3B7A569698B\transfers\2026-19\ROIC%20Alpha%20Test%20High%20vs%20Low.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thero\AppData\Local\Packages\5319275A.WhatsAppDesktop_cv1g1gvanyjgm\LocalState\sessions\F9735F8B610E2879C765CB8C895CD3B7A569698B\transfers\2026-19\ROIC%20Alpha%20Test%20High%20vs%20Low.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panthers-my.sharepoint.com/personal/jwboott_uwm_edu/Documents/Weights%20Book.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C:\Users\thero\Downloads\Panther%20Value%20Fund%202-Pager%203.13.26%20(1).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C:\Users\thero\Downloads\Panther%20Value%20Fund%202-Pager%203.13.26%20(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j-lt"/>
                <a:ea typeface="+mn-ea"/>
                <a:cs typeface="+mn-cs"/>
              </a:defRPr>
            </a:pPr>
            <a:r>
              <a:rPr lang="en-US" sz="1800">
                <a:latin typeface="+mj-lt"/>
              </a:rPr>
              <a:t>VALUE</a:t>
            </a:r>
          </a:p>
        </c:rich>
      </c:tx>
      <c:layout>
        <c:manualLayout>
          <c:xMode val="edge"/>
          <c:yMode val="edge"/>
          <c:x val="0.42596510744753469"/>
          <c:y val="6.0799564688560272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j-lt"/>
              <a:ea typeface="+mn-ea"/>
              <a:cs typeface="+mn-cs"/>
            </a:defRPr>
          </a:pPr>
          <a:endParaRPr lang="en-US"/>
        </a:p>
      </c:txPr>
    </c:title>
    <c:autoTitleDeleted val="0"/>
    <c:plotArea>
      <c:layout/>
      <c:doughnutChart>
        <c:varyColors val="1"/>
        <c:ser>
          <c:idx val="0"/>
          <c:order val="0"/>
          <c:spPr>
            <a:solidFill>
              <a:schemeClr val="accent1"/>
            </a:solidFill>
          </c:spPr>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68B-FD4C-9D84-68EF364B6BDE}"/>
              </c:ext>
            </c:extLst>
          </c:dPt>
          <c:dPt>
            <c:idx val="1"/>
            <c:bubble3D val="0"/>
            <c:spPr>
              <a:solidFill>
                <a:schemeClr val="bg2">
                  <a:lumMod val="90000"/>
                </a:schemeClr>
              </a:solidFill>
              <a:ln w="19050">
                <a:solidFill>
                  <a:schemeClr val="lt1"/>
                </a:solidFill>
              </a:ln>
              <a:effectLst/>
            </c:spPr>
            <c:extLst>
              <c:ext xmlns:c16="http://schemas.microsoft.com/office/drawing/2014/chart" uri="{C3380CC4-5D6E-409C-BE32-E72D297353CC}">
                <c16:uniqueId val="{00000003-468B-FD4C-9D84-68EF364B6BDE}"/>
              </c:ext>
            </c:extLst>
          </c:dPt>
          <c:cat>
            <c:strRef>
              <c:f>Sheet2!$O$3:$O$4</c:f>
              <c:strCache>
                <c:ptCount val="2"/>
                <c:pt idx="0">
                  <c:v>Top 10</c:v>
                </c:pt>
                <c:pt idx="1">
                  <c:v>Remaining </c:v>
                </c:pt>
              </c:strCache>
            </c:strRef>
          </c:cat>
          <c:val>
            <c:numRef>
              <c:f>Sheet2!$P$3:$P$4</c:f>
              <c:numCache>
                <c:formatCode>0.00%</c:formatCode>
                <c:ptCount val="2"/>
                <c:pt idx="0">
                  <c:v>0.186</c:v>
                </c:pt>
                <c:pt idx="1">
                  <c:v>0.81400000000000006</c:v>
                </c:pt>
              </c:numCache>
            </c:numRef>
          </c:val>
          <c:extLst>
            <c:ext xmlns:c16="http://schemas.microsoft.com/office/drawing/2014/chart" uri="{C3380CC4-5D6E-409C-BE32-E72D297353CC}">
              <c16:uniqueId val="{00000004-468B-FD4C-9D84-68EF364B6BDE}"/>
            </c:ext>
          </c:extLst>
        </c:ser>
        <c:dLbls>
          <c:showLegendKey val="0"/>
          <c:showVal val="0"/>
          <c:showCatName val="0"/>
          <c:showSerName val="0"/>
          <c:showPercent val="0"/>
          <c:showBubbleSize val="0"/>
          <c:showLeaderLines val="1"/>
        </c:dLbls>
        <c:firstSliceAng val="0"/>
        <c:holeSize val="65"/>
      </c:doughnutChart>
      <c:spPr>
        <a:noFill/>
        <a:ln>
          <a:noFill/>
        </a:ln>
        <a:effectLst/>
      </c:spPr>
    </c:plotArea>
    <c:legend>
      <c:legendPos val="b"/>
      <c:layout>
        <c:manualLayout>
          <c:xMode val="edge"/>
          <c:yMode val="edge"/>
          <c:x val="0.27267475644205119"/>
          <c:y val="0.85815335392527137"/>
          <c:w val="0.45465022548585354"/>
          <c:h val="8.6799220600473723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j-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MidLarge!$P$7</c:f>
              <c:strCache>
                <c:ptCount val="1"/>
                <c:pt idx="0">
                  <c:v>ROIC</c:v>
                </c:pt>
              </c:strCache>
            </c:strRef>
          </c:tx>
          <c:spPr>
            <a:ln w="38100" cap="rnd">
              <a:noFill/>
              <a:round/>
            </a:ln>
            <a:effectLst/>
          </c:spPr>
          <c:marker>
            <c:symbol val="circle"/>
            <c:size val="15"/>
            <c:spPr>
              <a:solidFill>
                <a:srgbClr val="404040"/>
              </a:solidFill>
              <a:ln w="9525">
                <a:noFill/>
              </a:ln>
              <a:effectLst/>
            </c:spPr>
          </c:marker>
          <c:dPt>
            <c:idx val="5"/>
            <c:marker>
              <c:symbol val="square"/>
              <c:size val="20"/>
              <c:spPr>
                <a:solidFill>
                  <a:srgbClr val="F2C755"/>
                </a:solidFill>
                <a:ln w="9525">
                  <a:noFill/>
                </a:ln>
                <a:effectLst/>
              </c:spPr>
            </c:marker>
            <c:bubble3D val="0"/>
            <c:spPr>
              <a:ln w="9525" cap="rnd">
                <a:noFill/>
                <a:round/>
              </a:ln>
              <a:effectLst/>
            </c:spPr>
            <c:extLst>
              <c:ext xmlns:c16="http://schemas.microsoft.com/office/drawing/2014/chart" uri="{C3380CC4-5D6E-409C-BE32-E72D297353CC}">
                <c16:uniqueId val="{00000000-46B4-A246-8129-A4FCD47D2C56}"/>
              </c:ext>
            </c:extLst>
          </c:dPt>
          <c:dPt>
            <c:idx val="14"/>
            <c:marker>
              <c:symbol val="diamond"/>
              <c:size val="15"/>
              <c:spPr>
                <a:solidFill>
                  <a:srgbClr val="404040"/>
                </a:solidFill>
                <a:ln w="9525">
                  <a:noFill/>
                </a:ln>
                <a:effectLst/>
              </c:spPr>
            </c:marker>
            <c:bubble3D val="0"/>
            <c:extLst>
              <c:ext xmlns:c16="http://schemas.microsoft.com/office/drawing/2014/chart" uri="{C3380CC4-5D6E-409C-BE32-E72D297353CC}">
                <c16:uniqueId val="{00000001-46B4-A246-8129-A4FCD47D2C56}"/>
              </c:ext>
            </c:extLst>
          </c:dPt>
          <c:xVal>
            <c:numRef>
              <c:f>MidLarge!$O$8:$O$22</c:f>
              <c:numCache>
                <c:formatCode>0%</c:formatCode>
                <c:ptCount val="15"/>
                <c:pt idx="0">
                  <c:v>0.29922447527570245</c:v>
                </c:pt>
                <c:pt idx="1">
                  <c:v>-0.22429223744292232</c:v>
                </c:pt>
                <c:pt idx="2">
                  <c:v>-0.16305647840531556</c:v>
                </c:pt>
                <c:pt idx="3">
                  <c:v>5.0360205831903995E-2</c:v>
                </c:pt>
                <c:pt idx="4">
                  <c:v>-7.6240601503759289E-2</c:v>
                </c:pt>
                <c:pt idx="5">
                  <c:v>-0.24216216216216213</c:v>
                </c:pt>
                <c:pt idx="6">
                  <c:v>-1.3131961591220851</c:v>
                </c:pt>
                <c:pt idx="7">
                  <c:v>-0.36403001071811358</c:v>
                </c:pt>
                <c:pt idx="8">
                  <c:v>-0.13666666666666666</c:v>
                </c:pt>
                <c:pt idx="9">
                  <c:v>-0.16766928011404136</c:v>
                </c:pt>
                <c:pt idx="10">
                  <c:v>0.21133858267716543</c:v>
                </c:pt>
                <c:pt idx="11">
                  <c:v>0.23405895691609979</c:v>
                </c:pt>
                <c:pt idx="12">
                  <c:v>5.8036809815950843E-2</c:v>
                </c:pt>
                <c:pt idx="13">
                  <c:v>-0.12237288135593224</c:v>
                </c:pt>
                <c:pt idx="14">
                  <c:v>0</c:v>
                </c:pt>
              </c:numCache>
            </c:numRef>
          </c:xVal>
          <c:yVal>
            <c:numRef>
              <c:f>MidLarge!$P$8:$P$22</c:f>
              <c:numCache>
                <c:formatCode>0%</c:formatCode>
                <c:ptCount val="15"/>
                <c:pt idx="0">
                  <c:v>0.30769999999999997</c:v>
                </c:pt>
                <c:pt idx="1">
                  <c:v>1.3700000000000004E-2</c:v>
                </c:pt>
                <c:pt idx="2">
                  <c:v>3.0399999999999996E-2</c:v>
                </c:pt>
                <c:pt idx="3">
                  <c:v>-1.4100000000000001E-2</c:v>
                </c:pt>
                <c:pt idx="4">
                  <c:v>-5.33E-2</c:v>
                </c:pt>
                <c:pt idx="5">
                  <c:v>-8.6199999999999999E-2</c:v>
                </c:pt>
                <c:pt idx="6">
                  <c:v>-8.3400000000000002E-2</c:v>
                </c:pt>
                <c:pt idx="7">
                  <c:v>-1.3200000000000003E-2</c:v>
                </c:pt>
                <c:pt idx="8">
                  <c:v>-2.3399999999999997E-2</c:v>
                </c:pt>
                <c:pt idx="9">
                  <c:v>0.17599999999999999</c:v>
                </c:pt>
                <c:pt idx="10">
                  <c:v>6.7600000000000007E-2</c:v>
                </c:pt>
                <c:pt idx="11">
                  <c:v>3.5900000000000001E-2</c:v>
                </c:pt>
                <c:pt idx="12">
                  <c:v>0.25389999999999996</c:v>
                </c:pt>
                <c:pt idx="13">
                  <c:v>-1.2200000000000003E-2</c:v>
                </c:pt>
                <c:pt idx="14">
                  <c:v>0</c:v>
                </c:pt>
              </c:numCache>
            </c:numRef>
          </c:yVal>
          <c:smooth val="0"/>
          <c:extLst>
            <c:ext xmlns:c16="http://schemas.microsoft.com/office/drawing/2014/chart" uri="{C3380CC4-5D6E-409C-BE32-E72D297353CC}">
              <c16:uniqueId val="{00000002-46B4-A246-8129-A4FCD47D2C56}"/>
            </c:ext>
          </c:extLst>
        </c:ser>
        <c:dLbls>
          <c:showLegendKey val="0"/>
          <c:showVal val="0"/>
          <c:showCatName val="0"/>
          <c:showSerName val="0"/>
          <c:showPercent val="0"/>
          <c:showBubbleSize val="0"/>
        </c:dLbls>
        <c:axId val="239449888"/>
        <c:axId val="239459152"/>
      </c:scatterChart>
      <c:valAx>
        <c:axId val="239449888"/>
        <c:scaling>
          <c:orientation val="maxMin"/>
          <c:max val="1"/>
          <c:min val="-1"/>
        </c:scaling>
        <c:delete val="0"/>
        <c:axPos val="b"/>
        <c:numFmt formatCode="0%" sourceLinked="1"/>
        <c:majorTickMark val="none"/>
        <c:minorTickMark val="none"/>
        <c:tickLblPos val="low"/>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39459152"/>
        <c:crosses val="autoZero"/>
        <c:crossBetween val="midCat"/>
        <c:majorUnit val="0.25"/>
      </c:valAx>
      <c:valAx>
        <c:axId val="239459152"/>
        <c:scaling>
          <c:orientation val="minMax"/>
          <c:max val="0.4"/>
          <c:min val="-0.4"/>
        </c:scaling>
        <c:delete val="0"/>
        <c:axPos val="r"/>
        <c:numFmt formatCode="0%" sourceLinked="1"/>
        <c:majorTickMark val="none"/>
        <c:minorTickMark val="none"/>
        <c:tickLblPos val="high"/>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39449888"/>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'Small '!$W$6</c:f>
              <c:strCache>
                <c:ptCount val="1"/>
                <c:pt idx="0">
                  <c:v>ROIC</c:v>
                </c:pt>
              </c:strCache>
            </c:strRef>
          </c:tx>
          <c:spPr>
            <a:ln w="38100" cap="rnd">
              <a:noFill/>
              <a:round/>
            </a:ln>
            <a:effectLst/>
          </c:spPr>
          <c:marker>
            <c:symbol val="circle"/>
            <c:size val="15"/>
            <c:spPr>
              <a:solidFill>
                <a:srgbClr val="404040"/>
              </a:solidFill>
              <a:ln w="9525">
                <a:noFill/>
              </a:ln>
              <a:effectLst/>
            </c:spPr>
          </c:marker>
          <c:dPt>
            <c:idx val="22"/>
            <c:marker>
              <c:symbol val="square"/>
              <c:size val="20"/>
              <c:spPr>
                <a:solidFill>
                  <a:srgbClr val="F2C755"/>
                </a:solidFill>
                <a:ln w="9525">
                  <a:noFill/>
                </a:ln>
                <a:effectLst/>
              </c:spPr>
            </c:marker>
            <c:bubble3D val="0"/>
            <c:extLst>
              <c:ext xmlns:c16="http://schemas.microsoft.com/office/drawing/2014/chart" uri="{C3380CC4-5D6E-409C-BE32-E72D297353CC}">
                <c16:uniqueId val="{00000002-F66A-E645-9563-39A37732BA73}"/>
              </c:ext>
            </c:extLst>
          </c:dPt>
          <c:dPt>
            <c:idx val="24"/>
            <c:marker>
              <c:symbol val="diamond"/>
              <c:size val="15"/>
              <c:spPr>
                <a:solidFill>
                  <a:srgbClr val="404040"/>
                </a:solidFill>
                <a:ln w="9525">
                  <a:noFill/>
                </a:ln>
                <a:effectLst/>
              </c:spPr>
            </c:marker>
            <c:bubble3D val="0"/>
            <c:extLst>
              <c:ext xmlns:c16="http://schemas.microsoft.com/office/drawing/2014/chart" uri="{C3380CC4-5D6E-409C-BE32-E72D297353CC}">
                <c16:uniqueId val="{00000000-F66A-E645-9563-39A37732BA73}"/>
              </c:ext>
            </c:extLst>
          </c:dPt>
          <c:xVal>
            <c:numRef>
              <c:f>'Small '!$V$7:$V$31</c:f>
              <c:numCache>
                <c:formatCode>0%</c:formatCode>
                <c:ptCount val="25"/>
                <c:pt idx="0">
                  <c:v>3.4390274628369863</c:v>
                </c:pt>
                <c:pt idx="1">
                  <c:v>0.34860400384096474</c:v>
                </c:pt>
                <c:pt idx="2">
                  <c:v>-0.10468653480809798</c:v>
                </c:pt>
                <c:pt idx="3">
                  <c:v>3.351068053680617E-2</c:v>
                </c:pt>
                <c:pt idx="4">
                  <c:v>-0.29006158676488358</c:v>
                </c:pt>
                <c:pt idx="5">
                  <c:v>0.10104252227206673</c:v>
                </c:pt>
                <c:pt idx="6">
                  <c:v>0.38947167652107584</c:v>
                </c:pt>
                <c:pt idx="7">
                  <c:v>1.6230568823273994</c:v>
                </c:pt>
                <c:pt idx="8">
                  <c:v>0.74576512793708871</c:v>
                </c:pt>
                <c:pt idx="9">
                  <c:v>0.11784068466096115</c:v>
                </c:pt>
                <c:pt idx="10">
                  <c:v>0.24177027132692153</c:v>
                </c:pt>
                <c:pt idx="11">
                  <c:v>0.50493745885450969</c:v>
                </c:pt>
                <c:pt idx="12">
                  <c:v>0.18402533427163964</c:v>
                </c:pt>
                <c:pt idx="13">
                  <c:v>0.49175947981716345</c:v>
                </c:pt>
                <c:pt idx="14">
                  <c:v>0.40241062868100258</c:v>
                </c:pt>
                <c:pt idx="15">
                  <c:v>5.0481632653061226</c:v>
                </c:pt>
                <c:pt idx="16">
                  <c:v>0.10406969805466049</c:v>
                </c:pt>
                <c:pt idx="17">
                  <c:v>0.51248401267864097</c:v>
                </c:pt>
                <c:pt idx="18">
                  <c:v>-0.15574122907590005</c:v>
                </c:pt>
                <c:pt idx="19">
                  <c:v>-0.31477251451039123</c:v>
                </c:pt>
                <c:pt idx="20">
                  <c:v>0.24149659863945577</c:v>
                </c:pt>
                <c:pt idx="21">
                  <c:v>0.41316326530612246</c:v>
                </c:pt>
                <c:pt idx="22">
                  <c:v>7.1560270985007335E-2</c:v>
                </c:pt>
                <c:pt idx="23">
                  <c:v>0.15693173821252643</c:v>
                </c:pt>
                <c:pt idx="24">
                  <c:v>0</c:v>
                </c:pt>
              </c:numCache>
            </c:numRef>
          </c:xVal>
          <c:yVal>
            <c:numRef>
              <c:f>'Small '!$W$7:$W$31</c:f>
              <c:numCache>
                <c:formatCode>0%</c:formatCode>
                <c:ptCount val="25"/>
                <c:pt idx="0">
                  <c:v>0.63850000000000007</c:v>
                </c:pt>
                <c:pt idx="1">
                  <c:v>0.13579999999999998</c:v>
                </c:pt>
                <c:pt idx="2">
                  <c:v>7.0800000000000002E-2</c:v>
                </c:pt>
                <c:pt idx="3">
                  <c:v>9.8000000000000004E-2</c:v>
                </c:pt>
                <c:pt idx="4">
                  <c:v>3.6499999999999998E-2</c:v>
                </c:pt>
                <c:pt idx="5">
                  <c:v>9.74E-2</c:v>
                </c:pt>
                <c:pt idx="6">
                  <c:v>-4.0000000000000001E-3</c:v>
                </c:pt>
                <c:pt idx="7">
                  <c:v>0.29780000000000001</c:v>
                </c:pt>
                <c:pt idx="8">
                  <c:v>0.10150000000000001</c:v>
                </c:pt>
                <c:pt idx="9">
                  <c:v>7.499999999999998E-3</c:v>
                </c:pt>
                <c:pt idx="10">
                  <c:v>0.13779999999999998</c:v>
                </c:pt>
                <c:pt idx="11">
                  <c:v>1.9500000000000003E-2</c:v>
                </c:pt>
                <c:pt idx="12">
                  <c:v>3.0499999999999999E-2</c:v>
                </c:pt>
                <c:pt idx="13">
                  <c:v>5.4199999999999998E-2</c:v>
                </c:pt>
                <c:pt idx="14">
                  <c:v>8.9200000000000002E-2</c:v>
                </c:pt>
                <c:pt idx="15">
                  <c:v>9.8299999999999998E-2</c:v>
                </c:pt>
                <c:pt idx="16">
                  <c:v>8.0700000000000008E-2</c:v>
                </c:pt>
                <c:pt idx="17">
                  <c:v>0.26919999999999999</c:v>
                </c:pt>
                <c:pt idx="18">
                  <c:v>-0.13870000000000002</c:v>
                </c:pt>
                <c:pt idx="19">
                  <c:v>0.13649999999999998</c:v>
                </c:pt>
                <c:pt idx="20">
                  <c:v>8.0500000000000002E-2</c:v>
                </c:pt>
                <c:pt idx="21">
                  <c:v>6.5500000000000003E-2</c:v>
                </c:pt>
                <c:pt idx="22">
                  <c:v>0.114</c:v>
                </c:pt>
                <c:pt idx="23">
                  <c:v>1.9500000000000003E-2</c:v>
                </c:pt>
                <c:pt idx="24">
                  <c:v>0</c:v>
                </c:pt>
              </c:numCache>
            </c:numRef>
          </c:yVal>
          <c:smooth val="0"/>
          <c:extLst>
            <c:ext xmlns:c16="http://schemas.microsoft.com/office/drawing/2014/chart" uri="{C3380CC4-5D6E-409C-BE32-E72D297353CC}">
              <c16:uniqueId val="{00000001-F66A-E645-9563-39A37732BA73}"/>
            </c:ext>
          </c:extLst>
        </c:ser>
        <c:dLbls>
          <c:showLegendKey val="0"/>
          <c:showVal val="0"/>
          <c:showCatName val="0"/>
          <c:showSerName val="0"/>
          <c:showPercent val="0"/>
          <c:showBubbleSize val="0"/>
        </c:dLbls>
        <c:axId val="47904800"/>
        <c:axId val="47993376"/>
      </c:scatterChart>
      <c:valAx>
        <c:axId val="47904800"/>
        <c:scaling>
          <c:orientation val="maxMin"/>
          <c:max val="1"/>
          <c:min val="-1"/>
        </c:scaling>
        <c:delete val="0"/>
        <c:axPos val="b"/>
        <c:numFmt formatCode="0%" sourceLinked="1"/>
        <c:majorTickMark val="none"/>
        <c:minorTickMark val="none"/>
        <c:tickLblPos val="low"/>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7993376"/>
        <c:crosses val="autoZero"/>
        <c:crossBetween val="midCat"/>
        <c:majorUnit val="0.25"/>
      </c:valAx>
      <c:valAx>
        <c:axId val="47993376"/>
        <c:scaling>
          <c:orientation val="minMax"/>
          <c:max val="0.4"/>
          <c:min val="-0.4"/>
        </c:scaling>
        <c:delete val="0"/>
        <c:axPos val="r"/>
        <c:numFmt formatCode="0%" sourceLinked="1"/>
        <c:majorTickMark val="none"/>
        <c:minorTickMark val="none"/>
        <c:tickLblPos val="high"/>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7904800"/>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areaChart>
        <c:grouping val="stacked"/>
        <c:varyColors val="0"/>
        <c:ser>
          <c:idx val="2"/>
          <c:order val="2"/>
          <c:tx>
            <c:v>Relative Performance (in %) - R</c:v>
          </c:tx>
          <c:spPr>
            <a:solidFill>
              <a:srgbClr val="D9D9D9"/>
            </a:solidFill>
            <a:ln>
              <a:noFill/>
            </a:ln>
            <a:effectLst/>
          </c:spPr>
          <c:cat>
            <c:numRef>
              <c:f>'ML Inception - 1.31'!$H$9:$H$3600</c:f>
              <c:numCache>
                <c:formatCode>[$-409]mmm\-yy;@</c:formatCode>
                <c:ptCount val="3592"/>
                <c:pt idx="0">
                  <c:v>40452</c:v>
                </c:pt>
                <c:pt idx="1">
                  <c:v>40452</c:v>
                </c:pt>
                <c:pt idx="2">
                  <c:v>40452</c:v>
                </c:pt>
                <c:pt idx="3">
                  <c:v>40452</c:v>
                </c:pt>
                <c:pt idx="4">
                  <c:v>40452</c:v>
                </c:pt>
                <c:pt idx="5">
                  <c:v>40452</c:v>
                </c:pt>
                <c:pt idx="6">
                  <c:v>40452</c:v>
                </c:pt>
                <c:pt idx="7">
                  <c:v>40452</c:v>
                </c:pt>
                <c:pt idx="8">
                  <c:v>40452</c:v>
                </c:pt>
                <c:pt idx="9">
                  <c:v>40452</c:v>
                </c:pt>
                <c:pt idx="10">
                  <c:v>40483</c:v>
                </c:pt>
                <c:pt idx="11">
                  <c:v>40483</c:v>
                </c:pt>
                <c:pt idx="12">
                  <c:v>40483</c:v>
                </c:pt>
                <c:pt idx="13">
                  <c:v>40483</c:v>
                </c:pt>
                <c:pt idx="14">
                  <c:v>40483</c:v>
                </c:pt>
                <c:pt idx="15">
                  <c:v>40483</c:v>
                </c:pt>
                <c:pt idx="16">
                  <c:v>40483</c:v>
                </c:pt>
                <c:pt idx="17">
                  <c:v>40483</c:v>
                </c:pt>
                <c:pt idx="18">
                  <c:v>40483</c:v>
                </c:pt>
                <c:pt idx="19">
                  <c:v>40483</c:v>
                </c:pt>
                <c:pt idx="20">
                  <c:v>40483</c:v>
                </c:pt>
                <c:pt idx="21">
                  <c:v>40483</c:v>
                </c:pt>
                <c:pt idx="22">
                  <c:v>40483</c:v>
                </c:pt>
                <c:pt idx="23">
                  <c:v>40483</c:v>
                </c:pt>
                <c:pt idx="24">
                  <c:v>40483</c:v>
                </c:pt>
                <c:pt idx="25">
                  <c:v>40483</c:v>
                </c:pt>
                <c:pt idx="26">
                  <c:v>40483</c:v>
                </c:pt>
                <c:pt idx="27">
                  <c:v>40483</c:v>
                </c:pt>
                <c:pt idx="28">
                  <c:v>40483</c:v>
                </c:pt>
                <c:pt idx="29">
                  <c:v>40483</c:v>
                </c:pt>
                <c:pt idx="30">
                  <c:v>40483</c:v>
                </c:pt>
                <c:pt idx="31">
                  <c:v>40513</c:v>
                </c:pt>
                <c:pt idx="32">
                  <c:v>40513</c:v>
                </c:pt>
                <c:pt idx="33">
                  <c:v>40513</c:v>
                </c:pt>
                <c:pt idx="34">
                  <c:v>40513</c:v>
                </c:pt>
                <c:pt idx="35">
                  <c:v>40513</c:v>
                </c:pt>
                <c:pt idx="36">
                  <c:v>40513</c:v>
                </c:pt>
                <c:pt idx="37">
                  <c:v>40513</c:v>
                </c:pt>
                <c:pt idx="38">
                  <c:v>40513</c:v>
                </c:pt>
                <c:pt idx="39">
                  <c:v>40513</c:v>
                </c:pt>
                <c:pt idx="40">
                  <c:v>40513</c:v>
                </c:pt>
                <c:pt idx="41">
                  <c:v>40513</c:v>
                </c:pt>
                <c:pt idx="42">
                  <c:v>40513</c:v>
                </c:pt>
                <c:pt idx="43">
                  <c:v>40513</c:v>
                </c:pt>
                <c:pt idx="44">
                  <c:v>40513</c:v>
                </c:pt>
                <c:pt idx="45">
                  <c:v>40513</c:v>
                </c:pt>
                <c:pt idx="46">
                  <c:v>40513</c:v>
                </c:pt>
                <c:pt idx="47">
                  <c:v>40513</c:v>
                </c:pt>
                <c:pt idx="48">
                  <c:v>40513</c:v>
                </c:pt>
                <c:pt idx="49">
                  <c:v>40513</c:v>
                </c:pt>
                <c:pt idx="50">
                  <c:v>40513</c:v>
                </c:pt>
                <c:pt idx="51">
                  <c:v>40513</c:v>
                </c:pt>
                <c:pt idx="52">
                  <c:v>40513</c:v>
                </c:pt>
                <c:pt idx="53">
                  <c:v>40544</c:v>
                </c:pt>
                <c:pt idx="54">
                  <c:v>40544</c:v>
                </c:pt>
                <c:pt idx="55">
                  <c:v>40544</c:v>
                </c:pt>
                <c:pt idx="56">
                  <c:v>40544</c:v>
                </c:pt>
                <c:pt idx="57">
                  <c:v>40544</c:v>
                </c:pt>
                <c:pt idx="58">
                  <c:v>40544</c:v>
                </c:pt>
                <c:pt idx="59">
                  <c:v>40544</c:v>
                </c:pt>
                <c:pt idx="60">
                  <c:v>40544</c:v>
                </c:pt>
                <c:pt idx="61">
                  <c:v>40544</c:v>
                </c:pt>
                <c:pt idx="62">
                  <c:v>40544</c:v>
                </c:pt>
                <c:pt idx="63">
                  <c:v>40544</c:v>
                </c:pt>
                <c:pt idx="64">
                  <c:v>40544</c:v>
                </c:pt>
                <c:pt idx="65">
                  <c:v>40544</c:v>
                </c:pt>
                <c:pt idx="66">
                  <c:v>40544</c:v>
                </c:pt>
                <c:pt idx="67">
                  <c:v>40544</c:v>
                </c:pt>
                <c:pt idx="68">
                  <c:v>40544</c:v>
                </c:pt>
                <c:pt idx="69">
                  <c:v>40544</c:v>
                </c:pt>
                <c:pt idx="70">
                  <c:v>40544</c:v>
                </c:pt>
                <c:pt idx="71">
                  <c:v>40544</c:v>
                </c:pt>
                <c:pt idx="72">
                  <c:v>40544</c:v>
                </c:pt>
                <c:pt idx="73">
                  <c:v>40575</c:v>
                </c:pt>
                <c:pt idx="74">
                  <c:v>40575</c:v>
                </c:pt>
                <c:pt idx="75">
                  <c:v>40575</c:v>
                </c:pt>
                <c:pt idx="76">
                  <c:v>40575</c:v>
                </c:pt>
                <c:pt idx="77">
                  <c:v>40575</c:v>
                </c:pt>
                <c:pt idx="78">
                  <c:v>40575</c:v>
                </c:pt>
                <c:pt idx="79">
                  <c:v>40575</c:v>
                </c:pt>
                <c:pt idx="80">
                  <c:v>40575</c:v>
                </c:pt>
                <c:pt idx="81">
                  <c:v>40575</c:v>
                </c:pt>
                <c:pt idx="82">
                  <c:v>40575</c:v>
                </c:pt>
                <c:pt idx="83">
                  <c:v>40575</c:v>
                </c:pt>
                <c:pt idx="84">
                  <c:v>40575</c:v>
                </c:pt>
                <c:pt idx="85">
                  <c:v>40575</c:v>
                </c:pt>
                <c:pt idx="86">
                  <c:v>40575</c:v>
                </c:pt>
                <c:pt idx="87">
                  <c:v>40575</c:v>
                </c:pt>
                <c:pt idx="88">
                  <c:v>40575</c:v>
                </c:pt>
                <c:pt idx="89">
                  <c:v>40575</c:v>
                </c:pt>
                <c:pt idx="90">
                  <c:v>40575</c:v>
                </c:pt>
                <c:pt idx="91">
                  <c:v>40575</c:v>
                </c:pt>
                <c:pt idx="92">
                  <c:v>40603</c:v>
                </c:pt>
                <c:pt idx="93">
                  <c:v>40603</c:v>
                </c:pt>
                <c:pt idx="94">
                  <c:v>40603</c:v>
                </c:pt>
                <c:pt idx="95">
                  <c:v>40603</c:v>
                </c:pt>
                <c:pt idx="96">
                  <c:v>40603</c:v>
                </c:pt>
                <c:pt idx="97">
                  <c:v>40603</c:v>
                </c:pt>
                <c:pt idx="98">
                  <c:v>40603</c:v>
                </c:pt>
                <c:pt idx="99">
                  <c:v>40603</c:v>
                </c:pt>
                <c:pt idx="100">
                  <c:v>40603</c:v>
                </c:pt>
                <c:pt idx="101">
                  <c:v>40603</c:v>
                </c:pt>
                <c:pt idx="102">
                  <c:v>40603</c:v>
                </c:pt>
                <c:pt idx="103">
                  <c:v>40603</c:v>
                </c:pt>
                <c:pt idx="104">
                  <c:v>40603</c:v>
                </c:pt>
                <c:pt idx="105">
                  <c:v>40603</c:v>
                </c:pt>
                <c:pt idx="106">
                  <c:v>40603</c:v>
                </c:pt>
                <c:pt idx="107">
                  <c:v>40603</c:v>
                </c:pt>
                <c:pt idx="108">
                  <c:v>40603</c:v>
                </c:pt>
                <c:pt idx="109">
                  <c:v>40603</c:v>
                </c:pt>
                <c:pt idx="110">
                  <c:v>40603</c:v>
                </c:pt>
                <c:pt idx="111">
                  <c:v>40603</c:v>
                </c:pt>
                <c:pt idx="112">
                  <c:v>40603</c:v>
                </c:pt>
                <c:pt idx="113">
                  <c:v>40603</c:v>
                </c:pt>
                <c:pt idx="114">
                  <c:v>40603</c:v>
                </c:pt>
                <c:pt idx="115">
                  <c:v>40634</c:v>
                </c:pt>
                <c:pt idx="116">
                  <c:v>40634</c:v>
                </c:pt>
                <c:pt idx="117">
                  <c:v>40634</c:v>
                </c:pt>
                <c:pt idx="118">
                  <c:v>40634</c:v>
                </c:pt>
                <c:pt idx="119">
                  <c:v>40634</c:v>
                </c:pt>
                <c:pt idx="120">
                  <c:v>40634</c:v>
                </c:pt>
                <c:pt idx="121">
                  <c:v>40634</c:v>
                </c:pt>
                <c:pt idx="122">
                  <c:v>40634</c:v>
                </c:pt>
                <c:pt idx="123">
                  <c:v>40634</c:v>
                </c:pt>
                <c:pt idx="124">
                  <c:v>40634</c:v>
                </c:pt>
                <c:pt idx="125">
                  <c:v>40634</c:v>
                </c:pt>
                <c:pt idx="126">
                  <c:v>40634</c:v>
                </c:pt>
                <c:pt idx="127">
                  <c:v>40634</c:v>
                </c:pt>
                <c:pt idx="128">
                  <c:v>40634</c:v>
                </c:pt>
                <c:pt idx="129">
                  <c:v>40634</c:v>
                </c:pt>
                <c:pt idx="130">
                  <c:v>40634</c:v>
                </c:pt>
                <c:pt idx="131">
                  <c:v>40634</c:v>
                </c:pt>
                <c:pt idx="132">
                  <c:v>40634</c:v>
                </c:pt>
                <c:pt idx="133">
                  <c:v>40634</c:v>
                </c:pt>
                <c:pt idx="134">
                  <c:v>40634</c:v>
                </c:pt>
                <c:pt idx="135">
                  <c:v>40664</c:v>
                </c:pt>
                <c:pt idx="136">
                  <c:v>40664</c:v>
                </c:pt>
                <c:pt idx="137">
                  <c:v>40664</c:v>
                </c:pt>
                <c:pt idx="138">
                  <c:v>40664</c:v>
                </c:pt>
                <c:pt idx="139">
                  <c:v>40664</c:v>
                </c:pt>
                <c:pt idx="140">
                  <c:v>40664</c:v>
                </c:pt>
                <c:pt idx="141">
                  <c:v>40664</c:v>
                </c:pt>
                <c:pt idx="142">
                  <c:v>40664</c:v>
                </c:pt>
                <c:pt idx="143">
                  <c:v>40664</c:v>
                </c:pt>
                <c:pt idx="144">
                  <c:v>40664</c:v>
                </c:pt>
                <c:pt idx="145">
                  <c:v>40664</c:v>
                </c:pt>
                <c:pt idx="146">
                  <c:v>40664</c:v>
                </c:pt>
                <c:pt idx="147">
                  <c:v>40664</c:v>
                </c:pt>
                <c:pt idx="148">
                  <c:v>40664</c:v>
                </c:pt>
                <c:pt idx="149">
                  <c:v>40664</c:v>
                </c:pt>
                <c:pt idx="150">
                  <c:v>40664</c:v>
                </c:pt>
                <c:pt idx="151">
                  <c:v>40664</c:v>
                </c:pt>
                <c:pt idx="152">
                  <c:v>40664</c:v>
                </c:pt>
                <c:pt idx="153">
                  <c:v>40664</c:v>
                </c:pt>
                <c:pt idx="154">
                  <c:v>40664</c:v>
                </c:pt>
                <c:pt idx="155">
                  <c:v>40664</c:v>
                </c:pt>
                <c:pt idx="156">
                  <c:v>40695</c:v>
                </c:pt>
                <c:pt idx="157">
                  <c:v>40695</c:v>
                </c:pt>
                <c:pt idx="158">
                  <c:v>40695</c:v>
                </c:pt>
                <c:pt idx="159">
                  <c:v>40695</c:v>
                </c:pt>
                <c:pt idx="160">
                  <c:v>40695</c:v>
                </c:pt>
                <c:pt idx="161">
                  <c:v>40695</c:v>
                </c:pt>
                <c:pt idx="162">
                  <c:v>40695</c:v>
                </c:pt>
                <c:pt idx="163">
                  <c:v>40695</c:v>
                </c:pt>
                <c:pt idx="164">
                  <c:v>40695</c:v>
                </c:pt>
                <c:pt idx="165">
                  <c:v>40695</c:v>
                </c:pt>
                <c:pt idx="166">
                  <c:v>40695</c:v>
                </c:pt>
                <c:pt idx="167">
                  <c:v>40695</c:v>
                </c:pt>
                <c:pt idx="168">
                  <c:v>40695</c:v>
                </c:pt>
                <c:pt idx="169">
                  <c:v>40695</c:v>
                </c:pt>
                <c:pt idx="170">
                  <c:v>40695</c:v>
                </c:pt>
                <c:pt idx="171">
                  <c:v>40695</c:v>
                </c:pt>
                <c:pt idx="172">
                  <c:v>40695</c:v>
                </c:pt>
                <c:pt idx="173">
                  <c:v>40695</c:v>
                </c:pt>
                <c:pt idx="174">
                  <c:v>40695</c:v>
                </c:pt>
                <c:pt idx="175">
                  <c:v>40695</c:v>
                </c:pt>
                <c:pt idx="176">
                  <c:v>40695</c:v>
                </c:pt>
                <c:pt idx="177">
                  <c:v>40695</c:v>
                </c:pt>
                <c:pt idx="178">
                  <c:v>40725</c:v>
                </c:pt>
                <c:pt idx="179">
                  <c:v>40725</c:v>
                </c:pt>
                <c:pt idx="180">
                  <c:v>40725</c:v>
                </c:pt>
                <c:pt idx="181">
                  <c:v>40725</c:v>
                </c:pt>
                <c:pt idx="182">
                  <c:v>40725</c:v>
                </c:pt>
                <c:pt idx="183">
                  <c:v>40725</c:v>
                </c:pt>
                <c:pt idx="184">
                  <c:v>40725</c:v>
                </c:pt>
                <c:pt idx="185">
                  <c:v>40725</c:v>
                </c:pt>
                <c:pt idx="186">
                  <c:v>40725</c:v>
                </c:pt>
                <c:pt idx="187">
                  <c:v>40725</c:v>
                </c:pt>
                <c:pt idx="188">
                  <c:v>40725</c:v>
                </c:pt>
                <c:pt idx="189">
                  <c:v>40725</c:v>
                </c:pt>
                <c:pt idx="190">
                  <c:v>40725</c:v>
                </c:pt>
                <c:pt idx="191">
                  <c:v>40725</c:v>
                </c:pt>
                <c:pt idx="192">
                  <c:v>40725</c:v>
                </c:pt>
                <c:pt idx="193">
                  <c:v>40725</c:v>
                </c:pt>
                <c:pt idx="194">
                  <c:v>40725</c:v>
                </c:pt>
                <c:pt idx="195">
                  <c:v>40725</c:v>
                </c:pt>
                <c:pt idx="196">
                  <c:v>40725</c:v>
                </c:pt>
                <c:pt idx="197">
                  <c:v>40725</c:v>
                </c:pt>
                <c:pt idx="198">
                  <c:v>40756</c:v>
                </c:pt>
                <c:pt idx="199">
                  <c:v>40756</c:v>
                </c:pt>
                <c:pt idx="200">
                  <c:v>40756</c:v>
                </c:pt>
                <c:pt idx="201">
                  <c:v>40756</c:v>
                </c:pt>
                <c:pt idx="202">
                  <c:v>40756</c:v>
                </c:pt>
                <c:pt idx="203">
                  <c:v>40756</c:v>
                </c:pt>
                <c:pt idx="204">
                  <c:v>40756</c:v>
                </c:pt>
                <c:pt idx="205">
                  <c:v>40756</c:v>
                </c:pt>
                <c:pt idx="206">
                  <c:v>40756</c:v>
                </c:pt>
                <c:pt idx="207">
                  <c:v>40756</c:v>
                </c:pt>
                <c:pt idx="208">
                  <c:v>40756</c:v>
                </c:pt>
                <c:pt idx="209">
                  <c:v>40756</c:v>
                </c:pt>
                <c:pt idx="210">
                  <c:v>40756</c:v>
                </c:pt>
                <c:pt idx="211">
                  <c:v>40756</c:v>
                </c:pt>
                <c:pt idx="212">
                  <c:v>40756</c:v>
                </c:pt>
                <c:pt idx="213">
                  <c:v>40756</c:v>
                </c:pt>
                <c:pt idx="214">
                  <c:v>40756</c:v>
                </c:pt>
                <c:pt idx="215">
                  <c:v>40756</c:v>
                </c:pt>
                <c:pt idx="216">
                  <c:v>40756</c:v>
                </c:pt>
                <c:pt idx="217">
                  <c:v>40756</c:v>
                </c:pt>
                <c:pt idx="218">
                  <c:v>40756</c:v>
                </c:pt>
                <c:pt idx="219">
                  <c:v>40756</c:v>
                </c:pt>
                <c:pt idx="220">
                  <c:v>40756</c:v>
                </c:pt>
                <c:pt idx="221">
                  <c:v>40787</c:v>
                </c:pt>
                <c:pt idx="222">
                  <c:v>40787</c:v>
                </c:pt>
                <c:pt idx="223">
                  <c:v>40787</c:v>
                </c:pt>
                <c:pt idx="224">
                  <c:v>40787</c:v>
                </c:pt>
                <c:pt idx="225">
                  <c:v>40787</c:v>
                </c:pt>
                <c:pt idx="226">
                  <c:v>40787</c:v>
                </c:pt>
                <c:pt idx="227">
                  <c:v>40787</c:v>
                </c:pt>
                <c:pt idx="228">
                  <c:v>40787</c:v>
                </c:pt>
                <c:pt idx="229">
                  <c:v>40787</c:v>
                </c:pt>
                <c:pt idx="230">
                  <c:v>40787</c:v>
                </c:pt>
                <c:pt idx="231">
                  <c:v>40787</c:v>
                </c:pt>
                <c:pt idx="232">
                  <c:v>40787</c:v>
                </c:pt>
                <c:pt idx="233">
                  <c:v>40787</c:v>
                </c:pt>
                <c:pt idx="234">
                  <c:v>40787</c:v>
                </c:pt>
                <c:pt idx="235">
                  <c:v>40787</c:v>
                </c:pt>
                <c:pt idx="236">
                  <c:v>40787</c:v>
                </c:pt>
                <c:pt idx="237">
                  <c:v>40787</c:v>
                </c:pt>
                <c:pt idx="238">
                  <c:v>40787</c:v>
                </c:pt>
                <c:pt idx="239">
                  <c:v>40787</c:v>
                </c:pt>
                <c:pt idx="240">
                  <c:v>40787</c:v>
                </c:pt>
                <c:pt idx="241">
                  <c:v>40787</c:v>
                </c:pt>
                <c:pt idx="242">
                  <c:v>40817</c:v>
                </c:pt>
                <c:pt idx="243">
                  <c:v>40817</c:v>
                </c:pt>
                <c:pt idx="244">
                  <c:v>40817</c:v>
                </c:pt>
                <c:pt idx="245">
                  <c:v>40817</c:v>
                </c:pt>
                <c:pt idx="246">
                  <c:v>40817</c:v>
                </c:pt>
                <c:pt idx="247">
                  <c:v>40817</c:v>
                </c:pt>
                <c:pt idx="248">
                  <c:v>40817</c:v>
                </c:pt>
                <c:pt idx="249">
                  <c:v>40817</c:v>
                </c:pt>
                <c:pt idx="250">
                  <c:v>40817</c:v>
                </c:pt>
                <c:pt idx="251">
                  <c:v>40817</c:v>
                </c:pt>
                <c:pt idx="252">
                  <c:v>40817</c:v>
                </c:pt>
                <c:pt idx="253">
                  <c:v>40817</c:v>
                </c:pt>
                <c:pt idx="254">
                  <c:v>40817</c:v>
                </c:pt>
                <c:pt idx="255">
                  <c:v>40817</c:v>
                </c:pt>
                <c:pt idx="256">
                  <c:v>40817</c:v>
                </c:pt>
                <c:pt idx="257">
                  <c:v>40817</c:v>
                </c:pt>
                <c:pt idx="258">
                  <c:v>40817</c:v>
                </c:pt>
                <c:pt idx="259">
                  <c:v>40817</c:v>
                </c:pt>
                <c:pt idx="260">
                  <c:v>40817</c:v>
                </c:pt>
                <c:pt idx="261">
                  <c:v>40817</c:v>
                </c:pt>
                <c:pt idx="262">
                  <c:v>40817</c:v>
                </c:pt>
                <c:pt idx="263">
                  <c:v>40848</c:v>
                </c:pt>
                <c:pt idx="264">
                  <c:v>40848</c:v>
                </c:pt>
                <c:pt idx="265">
                  <c:v>40848</c:v>
                </c:pt>
                <c:pt idx="266">
                  <c:v>40848</c:v>
                </c:pt>
                <c:pt idx="267">
                  <c:v>40848</c:v>
                </c:pt>
                <c:pt idx="268">
                  <c:v>40848</c:v>
                </c:pt>
                <c:pt idx="269">
                  <c:v>40848</c:v>
                </c:pt>
                <c:pt idx="270">
                  <c:v>40848</c:v>
                </c:pt>
                <c:pt idx="271">
                  <c:v>40848</c:v>
                </c:pt>
                <c:pt idx="272">
                  <c:v>40848</c:v>
                </c:pt>
                <c:pt idx="273">
                  <c:v>40848</c:v>
                </c:pt>
                <c:pt idx="274">
                  <c:v>40848</c:v>
                </c:pt>
                <c:pt idx="275">
                  <c:v>40848</c:v>
                </c:pt>
                <c:pt idx="276">
                  <c:v>40848</c:v>
                </c:pt>
                <c:pt idx="277">
                  <c:v>40848</c:v>
                </c:pt>
                <c:pt idx="278">
                  <c:v>40848</c:v>
                </c:pt>
                <c:pt idx="279">
                  <c:v>40848</c:v>
                </c:pt>
                <c:pt idx="280">
                  <c:v>40848</c:v>
                </c:pt>
                <c:pt idx="281">
                  <c:v>40848</c:v>
                </c:pt>
                <c:pt idx="282">
                  <c:v>40848</c:v>
                </c:pt>
                <c:pt idx="283">
                  <c:v>40848</c:v>
                </c:pt>
                <c:pt idx="284">
                  <c:v>40878</c:v>
                </c:pt>
                <c:pt idx="285">
                  <c:v>40878</c:v>
                </c:pt>
                <c:pt idx="286">
                  <c:v>40878</c:v>
                </c:pt>
                <c:pt idx="287">
                  <c:v>40878</c:v>
                </c:pt>
                <c:pt idx="288">
                  <c:v>40878</c:v>
                </c:pt>
                <c:pt idx="289">
                  <c:v>40878</c:v>
                </c:pt>
                <c:pt idx="290">
                  <c:v>40878</c:v>
                </c:pt>
                <c:pt idx="291">
                  <c:v>40878</c:v>
                </c:pt>
                <c:pt idx="292">
                  <c:v>40878</c:v>
                </c:pt>
                <c:pt idx="293">
                  <c:v>40878</c:v>
                </c:pt>
                <c:pt idx="294">
                  <c:v>40878</c:v>
                </c:pt>
                <c:pt idx="295">
                  <c:v>40878</c:v>
                </c:pt>
                <c:pt idx="296">
                  <c:v>40878</c:v>
                </c:pt>
                <c:pt idx="297">
                  <c:v>40878</c:v>
                </c:pt>
                <c:pt idx="298">
                  <c:v>40878</c:v>
                </c:pt>
                <c:pt idx="299">
                  <c:v>40878</c:v>
                </c:pt>
                <c:pt idx="300">
                  <c:v>40878</c:v>
                </c:pt>
                <c:pt idx="301">
                  <c:v>40878</c:v>
                </c:pt>
                <c:pt idx="302">
                  <c:v>40878</c:v>
                </c:pt>
                <c:pt idx="303">
                  <c:v>40878</c:v>
                </c:pt>
                <c:pt idx="304">
                  <c:v>40878</c:v>
                </c:pt>
                <c:pt idx="305">
                  <c:v>40909</c:v>
                </c:pt>
                <c:pt idx="306">
                  <c:v>40909</c:v>
                </c:pt>
                <c:pt idx="307">
                  <c:v>40909</c:v>
                </c:pt>
                <c:pt idx="308">
                  <c:v>40909</c:v>
                </c:pt>
                <c:pt idx="309">
                  <c:v>40909</c:v>
                </c:pt>
                <c:pt idx="310">
                  <c:v>40909</c:v>
                </c:pt>
                <c:pt idx="311">
                  <c:v>40909</c:v>
                </c:pt>
                <c:pt idx="312">
                  <c:v>40909</c:v>
                </c:pt>
                <c:pt idx="313">
                  <c:v>40909</c:v>
                </c:pt>
                <c:pt idx="314">
                  <c:v>40909</c:v>
                </c:pt>
                <c:pt idx="315">
                  <c:v>40909</c:v>
                </c:pt>
                <c:pt idx="316">
                  <c:v>40909</c:v>
                </c:pt>
                <c:pt idx="317">
                  <c:v>40909</c:v>
                </c:pt>
                <c:pt idx="318">
                  <c:v>40909</c:v>
                </c:pt>
                <c:pt idx="319">
                  <c:v>40909</c:v>
                </c:pt>
                <c:pt idx="320">
                  <c:v>40909</c:v>
                </c:pt>
                <c:pt idx="321">
                  <c:v>40909</c:v>
                </c:pt>
                <c:pt idx="322">
                  <c:v>40909</c:v>
                </c:pt>
                <c:pt idx="323">
                  <c:v>40909</c:v>
                </c:pt>
                <c:pt idx="324">
                  <c:v>40909</c:v>
                </c:pt>
                <c:pt idx="325">
                  <c:v>40940</c:v>
                </c:pt>
                <c:pt idx="326">
                  <c:v>40940</c:v>
                </c:pt>
                <c:pt idx="327">
                  <c:v>40940</c:v>
                </c:pt>
                <c:pt idx="328">
                  <c:v>40940</c:v>
                </c:pt>
                <c:pt idx="329">
                  <c:v>40940</c:v>
                </c:pt>
                <c:pt idx="330">
                  <c:v>40940</c:v>
                </c:pt>
                <c:pt idx="331">
                  <c:v>40940</c:v>
                </c:pt>
                <c:pt idx="332">
                  <c:v>40940</c:v>
                </c:pt>
                <c:pt idx="333">
                  <c:v>40940</c:v>
                </c:pt>
                <c:pt idx="334">
                  <c:v>40940</c:v>
                </c:pt>
                <c:pt idx="335">
                  <c:v>40940</c:v>
                </c:pt>
                <c:pt idx="336">
                  <c:v>40940</c:v>
                </c:pt>
                <c:pt idx="337">
                  <c:v>40940</c:v>
                </c:pt>
                <c:pt idx="338">
                  <c:v>40940</c:v>
                </c:pt>
                <c:pt idx="339">
                  <c:v>40940</c:v>
                </c:pt>
                <c:pt idx="340">
                  <c:v>40940</c:v>
                </c:pt>
                <c:pt idx="341">
                  <c:v>40940</c:v>
                </c:pt>
                <c:pt idx="342">
                  <c:v>40940</c:v>
                </c:pt>
                <c:pt idx="343">
                  <c:v>40940</c:v>
                </c:pt>
                <c:pt idx="344">
                  <c:v>40940</c:v>
                </c:pt>
                <c:pt idx="345">
                  <c:v>40969</c:v>
                </c:pt>
                <c:pt idx="346">
                  <c:v>40969</c:v>
                </c:pt>
                <c:pt idx="347">
                  <c:v>40969</c:v>
                </c:pt>
                <c:pt idx="348">
                  <c:v>40969</c:v>
                </c:pt>
                <c:pt idx="349">
                  <c:v>40969</c:v>
                </c:pt>
                <c:pt idx="350">
                  <c:v>40969</c:v>
                </c:pt>
                <c:pt idx="351">
                  <c:v>40969</c:v>
                </c:pt>
                <c:pt idx="352">
                  <c:v>40969</c:v>
                </c:pt>
                <c:pt idx="353">
                  <c:v>40969</c:v>
                </c:pt>
                <c:pt idx="354">
                  <c:v>40969</c:v>
                </c:pt>
                <c:pt idx="355">
                  <c:v>40969</c:v>
                </c:pt>
                <c:pt idx="356">
                  <c:v>40969</c:v>
                </c:pt>
                <c:pt idx="357">
                  <c:v>40969</c:v>
                </c:pt>
                <c:pt idx="358">
                  <c:v>40969</c:v>
                </c:pt>
                <c:pt idx="359">
                  <c:v>40969</c:v>
                </c:pt>
                <c:pt idx="360">
                  <c:v>40969</c:v>
                </c:pt>
                <c:pt idx="361">
                  <c:v>40969</c:v>
                </c:pt>
                <c:pt idx="362">
                  <c:v>40969</c:v>
                </c:pt>
                <c:pt idx="363">
                  <c:v>40969</c:v>
                </c:pt>
                <c:pt idx="364">
                  <c:v>40969</c:v>
                </c:pt>
                <c:pt idx="365">
                  <c:v>40969</c:v>
                </c:pt>
                <c:pt idx="366">
                  <c:v>40969</c:v>
                </c:pt>
                <c:pt idx="367">
                  <c:v>41000</c:v>
                </c:pt>
                <c:pt idx="368">
                  <c:v>41000</c:v>
                </c:pt>
                <c:pt idx="369">
                  <c:v>41000</c:v>
                </c:pt>
                <c:pt idx="370">
                  <c:v>41000</c:v>
                </c:pt>
                <c:pt idx="371">
                  <c:v>41000</c:v>
                </c:pt>
                <c:pt idx="372">
                  <c:v>41000</c:v>
                </c:pt>
                <c:pt idx="373">
                  <c:v>41000</c:v>
                </c:pt>
                <c:pt idx="374">
                  <c:v>41000</c:v>
                </c:pt>
                <c:pt idx="375">
                  <c:v>41000</c:v>
                </c:pt>
                <c:pt idx="376">
                  <c:v>41000</c:v>
                </c:pt>
                <c:pt idx="377">
                  <c:v>41000</c:v>
                </c:pt>
                <c:pt idx="378">
                  <c:v>41000</c:v>
                </c:pt>
                <c:pt idx="379">
                  <c:v>41000</c:v>
                </c:pt>
                <c:pt idx="380">
                  <c:v>41000</c:v>
                </c:pt>
                <c:pt idx="381">
                  <c:v>41000</c:v>
                </c:pt>
                <c:pt idx="382">
                  <c:v>41000</c:v>
                </c:pt>
                <c:pt idx="383">
                  <c:v>41000</c:v>
                </c:pt>
                <c:pt idx="384">
                  <c:v>41000</c:v>
                </c:pt>
                <c:pt idx="385">
                  <c:v>41000</c:v>
                </c:pt>
                <c:pt idx="386">
                  <c:v>41000</c:v>
                </c:pt>
                <c:pt idx="387">
                  <c:v>41030</c:v>
                </c:pt>
                <c:pt idx="388">
                  <c:v>41030</c:v>
                </c:pt>
                <c:pt idx="389">
                  <c:v>41030</c:v>
                </c:pt>
                <c:pt idx="390">
                  <c:v>41030</c:v>
                </c:pt>
                <c:pt idx="391">
                  <c:v>41030</c:v>
                </c:pt>
                <c:pt idx="392">
                  <c:v>41030</c:v>
                </c:pt>
                <c:pt idx="393">
                  <c:v>41030</c:v>
                </c:pt>
                <c:pt idx="394">
                  <c:v>41030</c:v>
                </c:pt>
                <c:pt idx="395">
                  <c:v>41030</c:v>
                </c:pt>
                <c:pt idx="396">
                  <c:v>41030</c:v>
                </c:pt>
                <c:pt idx="397">
                  <c:v>41030</c:v>
                </c:pt>
                <c:pt idx="398">
                  <c:v>41030</c:v>
                </c:pt>
                <c:pt idx="399">
                  <c:v>41030</c:v>
                </c:pt>
                <c:pt idx="400">
                  <c:v>41030</c:v>
                </c:pt>
                <c:pt idx="401">
                  <c:v>41030</c:v>
                </c:pt>
                <c:pt idx="402">
                  <c:v>41030</c:v>
                </c:pt>
                <c:pt idx="403">
                  <c:v>41030</c:v>
                </c:pt>
                <c:pt idx="404">
                  <c:v>41030</c:v>
                </c:pt>
                <c:pt idx="405">
                  <c:v>41030</c:v>
                </c:pt>
                <c:pt idx="406">
                  <c:v>41030</c:v>
                </c:pt>
                <c:pt idx="407">
                  <c:v>41030</c:v>
                </c:pt>
                <c:pt idx="408">
                  <c:v>41030</c:v>
                </c:pt>
                <c:pt idx="409">
                  <c:v>41061</c:v>
                </c:pt>
                <c:pt idx="410">
                  <c:v>41061</c:v>
                </c:pt>
                <c:pt idx="411">
                  <c:v>41061</c:v>
                </c:pt>
                <c:pt idx="412">
                  <c:v>41061</c:v>
                </c:pt>
                <c:pt idx="413">
                  <c:v>41061</c:v>
                </c:pt>
                <c:pt idx="414">
                  <c:v>41061</c:v>
                </c:pt>
                <c:pt idx="415">
                  <c:v>41061</c:v>
                </c:pt>
                <c:pt idx="416">
                  <c:v>41061</c:v>
                </c:pt>
                <c:pt idx="417">
                  <c:v>41061</c:v>
                </c:pt>
                <c:pt idx="418">
                  <c:v>41061</c:v>
                </c:pt>
                <c:pt idx="419">
                  <c:v>41061</c:v>
                </c:pt>
                <c:pt idx="420">
                  <c:v>41061</c:v>
                </c:pt>
                <c:pt idx="421">
                  <c:v>41061</c:v>
                </c:pt>
                <c:pt idx="422">
                  <c:v>41061</c:v>
                </c:pt>
                <c:pt idx="423">
                  <c:v>41061</c:v>
                </c:pt>
                <c:pt idx="424">
                  <c:v>41061</c:v>
                </c:pt>
                <c:pt idx="425">
                  <c:v>41061</c:v>
                </c:pt>
                <c:pt idx="426">
                  <c:v>41061</c:v>
                </c:pt>
                <c:pt idx="427">
                  <c:v>41061</c:v>
                </c:pt>
                <c:pt idx="428">
                  <c:v>41061</c:v>
                </c:pt>
                <c:pt idx="429">
                  <c:v>41061</c:v>
                </c:pt>
                <c:pt idx="430">
                  <c:v>41091</c:v>
                </c:pt>
                <c:pt idx="431">
                  <c:v>41091</c:v>
                </c:pt>
                <c:pt idx="432">
                  <c:v>41091</c:v>
                </c:pt>
                <c:pt idx="433">
                  <c:v>41091</c:v>
                </c:pt>
                <c:pt idx="434">
                  <c:v>41091</c:v>
                </c:pt>
                <c:pt idx="435">
                  <c:v>41091</c:v>
                </c:pt>
                <c:pt idx="436">
                  <c:v>41091</c:v>
                </c:pt>
                <c:pt idx="437">
                  <c:v>41091</c:v>
                </c:pt>
                <c:pt idx="438">
                  <c:v>41091</c:v>
                </c:pt>
                <c:pt idx="439">
                  <c:v>41091</c:v>
                </c:pt>
                <c:pt idx="440">
                  <c:v>41091</c:v>
                </c:pt>
                <c:pt idx="441">
                  <c:v>41091</c:v>
                </c:pt>
                <c:pt idx="442">
                  <c:v>41091</c:v>
                </c:pt>
                <c:pt idx="443">
                  <c:v>41091</c:v>
                </c:pt>
                <c:pt idx="444">
                  <c:v>41091</c:v>
                </c:pt>
                <c:pt idx="445">
                  <c:v>41091</c:v>
                </c:pt>
                <c:pt idx="446">
                  <c:v>41091</c:v>
                </c:pt>
                <c:pt idx="447">
                  <c:v>41091</c:v>
                </c:pt>
                <c:pt idx="448">
                  <c:v>41091</c:v>
                </c:pt>
                <c:pt idx="449">
                  <c:v>41091</c:v>
                </c:pt>
                <c:pt idx="450">
                  <c:v>41091</c:v>
                </c:pt>
                <c:pt idx="451">
                  <c:v>41122</c:v>
                </c:pt>
                <c:pt idx="452">
                  <c:v>41122</c:v>
                </c:pt>
                <c:pt idx="453">
                  <c:v>41122</c:v>
                </c:pt>
                <c:pt idx="454">
                  <c:v>41122</c:v>
                </c:pt>
                <c:pt idx="455">
                  <c:v>41122</c:v>
                </c:pt>
                <c:pt idx="456">
                  <c:v>41122</c:v>
                </c:pt>
                <c:pt idx="457">
                  <c:v>41122</c:v>
                </c:pt>
                <c:pt idx="458">
                  <c:v>41122</c:v>
                </c:pt>
                <c:pt idx="459">
                  <c:v>41122</c:v>
                </c:pt>
                <c:pt idx="460">
                  <c:v>41122</c:v>
                </c:pt>
                <c:pt idx="461">
                  <c:v>41122</c:v>
                </c:pt>
                <c:pt idx="462">
                  <c:v>41122</c:v>
                </c:pt>
                <c:pt idx="463">
                  <c:v>41122</c:v>
                </c:pt>
                <c:pt idx="464">
                  <c:v>41122</c:v>
                </c:pt>
                <c:pt idx="465">
                  <c:v>41122</c:v>
                </c:pt>
                <c:pt idx="466">
                  <c:v>41122</c:v>
                </c:pt>
                <c:pt idx="467">
                  <c:v>41122</c:v>
                </c:pt>
                <c:pt idx="468">
                  <c:v>41122</c:v>
                </c:pt>
                <c:pt idx="469">
                  <c:v>41122</c:v>
                </c:pt>
                <c:pt idx="470">
                  <c:v>41122</c:v>
                </c:pt>
                <c:pt idx="471">
                  <c:v>41122</c:v>
                </c:pt>
                <c:pt idx="472">
                  <c:v>41122</c:v>
                </c:pt>
                <c:pt idx="473">
                  <c:v>41122</c:v>
                </c:pt>
                <c:pt idx="474">
                  <c:v>41153</c:v>
                </c:pt>
                <c:pt idx="475">
                  <c:v>41153</c:v>
                </c:pt>
                <c:pt idx="476">
                  <c:v>41153</c:v>
                </c:pt>
                <c:pt idx="477">
                  <c:v>41153</c:v>
                </c:pt>
                <c:pt idx="478">
                  <c:v>41153</c:v>
                </c:pt>
                <c:pt idx="479">
                  <c:v>41153</c:v>
                </c:pt>
                <c:pt idx="480">
                  <c:v>41153</c:v>
                </c:pt>
                <c:pt idx="481">
                  <c:v>41153</c:v>
                </c:pt>
                <c:pt idx="482">
                  <c:v>41153</c:v>
                </c:pt>
                <c:pt idx="483">
                  <c:v>41153</c:v>
                </c:pt>
                <c:pt idx="484">
                  <c:v>41153</c:v>
                </c:pt>
                <c:pt idx="485">
                  <c:v>41153</c:v>
                </c:pt>
                <c:pt idx="486">
                  <c:v>41153</c:v>
                </c:pt>
                <c:pt idx="487">
                  <c:v>41153</c:v>
                </c:pt>
                <c:pt idx="488">
                  <c:v>41153</c:v>
                </c:pt>
                <c:pt idx="489">
                  <c:v>41153</c:v>
                </c:pt>
                <c:pt idx="490">
                  <c:v>41153</c:v>
                </c:pt>
                <c:pt idx="491">
                  <c:v>41153</c:v>
                </c:pt>
                <c:pt idx="492">
                  <c:v>41153</c:v>
                </c:pt>
                <c:pt idx="493">
                  <c:v>41183</c:v>
                </c:pt>
                <c:pt idx="494">
                  <c:v>41183</c:v>
                </c:pt>
                <c:pt idx="495">
                  <c:v>41183</c:v>
                </c:pt>
                <c:pt idx="496">
                  <c:v>41183</c:v>
                </c:pt>
                <c:pt idx="497">
                  <c:v>41183</c:v>
                </c:pt>
                <c:pt idx="498">
                  <c:v>41183</c:v>
                </c:pt>
                <c:pt idx="499">
                  <c:v>41183</c:v>
                </c:pt>
                <c:pt idx="500">
                  <c:v>41183</c:v>
                </c:pt>
                <c:pt idx="501">
                  <c:v>41183</c:v>
                </c:pt>
                <c:pt idx="502">
                  <c:v>41183</c:v>
                </c:pt>
                <c:pt idx="503">
                  <c:v>41183</c:v>
                </c:pt>
                <c:pt idx="504">
                  <c:v>41183</c:v>
                </c:pt>
                <c:pt idx="505">
                  <c:v>41183</c:v>
                </c:pt>
                <c:pt idx="506">
                  <c:v>41183</c:v>
                </c:pt>
                <c:pt idx="507">
                  <c:v>41183</c:v>
                </c:pt>
                <c:pt idx="508">
                  <c:v>41183</c:v>
                </c:pt>
                <c:pt idx="509">
                  <c:v>41183</c:v>
                </c:pt>
                <c:pt idx="510">
                  <c:v>41183</c:v>
                </c:pt>
                <c:pt idx="511">
                  <c:v>41183</c:v>
                </c:pt>
                <c:pt idx="512">
                  <c:v>41183</c:v>
                </c:pt>
                <c:pt idx="513">
                  <c:v>41183</c:v>
                </c:pt>
                <c:pt idx="514">
                  <c:v>41214</c:v>
                </c:pt>
                <c:pt idx="515">
                  <c:v>41214</c:v>
                </c:pt>
                <c:pt idx="516">
                  <c:v>41214</c:v>
                </c:pt>
                <c:pt idx="517">
                  <c:v>41214</c:v>
                </c:pt>
                <c:pt idx="518">
                  <c:v>41214</c:v>
                </c:pt>
                <c:pt idx="519">
                  <c:v>41214</c:v>
                </c:pt>
                <c:pt idx="520">
                  <c:v>41214</c:v>
                </c:pt>
                <c:pt idx="521">
                  <c:v>41214</c:v>
                </c:pt>
                <c:pt idx="522">
                  <c:v>41214</c:v>
                </c:pt>
                <c:pt idx="523">
                  <c:v>41214</c:v>
                </c:pt>
                <c:pt idx="524">
                  <c:v>41214</c:v>
                </c:pt>
                <c:pt idx="525">
                  <c:v>41214</c:v>
                </c:pt>
                <c:pt idx="526">
                  <c:v>41214</c:v>
                </c:pt>
                <c:pt idx="527">
                  <c:v>41214</c:v>
                </c:pt>
                <c:pt idx="528">
                  <c:v>41214</c:v>
                </c:pt>
                <c:pt idx="529">
                  <c:v>41214</c:v>
                </c:pt>
                <c:pt idx="530">
                  <c:v>41214</c:v>
                </c:pt>
                <c:pt idx="531">
                  <c:v>41214</c:v>
                </c:pt>
                <c:pt idx="532">
                  <c:v>41214</c:v>
                </c:pt>
                <c:pt idx="533">
                  <c:v>41214</c:v>
                </c:pt>
                <c:pt idx="534">
                  <c:v>41214</c:v>
                </c:pt>
                <c:pt idx="535">
                  <c:v>41244</c:v>
                </c:pt>
                <c:pt idx="536">
                  <c:v>41244</c:v>
                </c:pt>
                <c:pt idx="537">
                  <c:v>41244</c:v>
                </c:pt>
                <c:pt idx="538">
                  <c:v>41244</c:v>
                </c:pt>
                <c:pt idx="539">
                  <c:v>41244</c:v>
                </c:pt>
                <c:pt idx="540">
                  <c:v>41244</c:v>
                </c:pt>
                <c:pt idx="541">
                  <c:v>41244</c:v>
                </c:pt>
                <c:pt idx="542">
                  <c:v>41244</c:v>
                </c:pt>
                <c:pt idx="543">
                  <c:v>41244</c:v>
                </c:pt>
                <c:pt idx="544">
                  <c:v>41244</c:v>
                </c:pt>
                <c:pt idx="545">
                  <c:v>41244</c:v>
                </c:pt>
                <c:pt idx="546">
                  <c:v>41244</c:v>
                </c:pt>
                <c:pt idx="547">
                  <c:v>41244</c:v>
                </c:pt>
                <c:pt idx="548">
                  <c:v>41244</c:v>
                </c:pt>
                <c:pt idx="549">
                  <c:v>41244</c:v>
                </c:pt>
                <c:pt idx="550">
                  <c:v>41244</c:v>
                </c:pt>
                <c:pt idx="551">
                  <c:v>41244</c:v>
                </c:pt>
                <c:pt idx="552">
                  <c:v>41244</c:v>
                </c:pt>
                <c:pt idx="553">
                  <c:v>41244</c:v>
                </c:pt>
                <c:pt idx="554">
                  <c:v>41244</c:v>
                </c:pt>
                <c:pt idx="555">
                  <c:v>41275</c:v>
                </c:pt>
                <c:pt idx="556">
                  <c:v>41275</c:v>
                </c:pt>
                <c:pt idx="557">
                  <c:v>41275</c:v>
                </c:pt>
                <c:pt idx="558">
                  <c:v>41275</c:v>
                </c:pt>
                <c:pt idx="559">
                  <c:v>41275</c:v>
                </c:pt>
                <c:pt idx="560">
                  <c:v>41275</c:v>
                </c:pt>
                <c:pt idx="561">
                  <c:v>41275</c:v>
                </c:pt>
                <c:pt idx="562">
                  <c:v>41275</c:v>
                </c:pt>
                <c:pt idx="563">
                  <c:v>41275</c:v>
                </c:pt>
                <c:pt idx="564">
                  <c:v>41275</c:v>
                </c:pt>
                <c:pt idx="565">
                  <c:v>41275</c:v>
                </c:pt>
                <c:pt idx="566">
                  <c:v>41275</c:v>
                </c:pt>
                <c:pt idx="567">
                  <c:v>41275</c:v>
                </c:pt>
                <c:pt idx="568">
                  <c:v>41275</c:v>
                </c:pt>
                <c:pt idx="569">
                  <c:v>41275</c:v>
                </c:pt>
                <c:pt idx="570">
                  <c:v>41275</c:v>
                </c:pt>
                <c:pt idx="571">
                  <c:v>41275</c:v>
                </c:pt>
                <c:pt idx="572">
                  <c:v>41275</c:v>
                </c:pt>
                <c:pt idx="573">
                  <c:v>41275</c:v>
                </c:pt>
                <c:pt idx="574">
                  <c:v>41275</c:v>
                </c:pt>
                <c:pt idx="575">
                  <c:v>41275</c:v>
                </c:pt>
                <c:pt idx="576">
                  <c:v>41306</c:v>
                </c:pt>
                <c:pt idx="577">
                  <c:v>41306</c:v>
                </c:pt>
                <c:pt idx="578">
                  <c:v>41306</c:v>
                </c:pt>
                <c:pt idx="579">
                  <c:v>41306</c:v>
                </c:pt>
                <c:pt idx="580">
                  <c:v>41306</c:v>
                </c:pt>
                <c:pt idx="581">
                  <c:v>41306</c:v>
                </c:pt>
                <c:pt idx="582">
                  <c:v>41306</c:v>
                </c:pt>
                <c:pt idx="583">
                  <c:v>41306</c:v>
                </c:pt>
                <c:pt idx="584">
                  <c:v>41306</c:v>
                </c:pt>
                <c:pt idx="585">
                  <c:v>41306</c:v>
                </c:pt>
                <c:pt idx="586">
                  <c:v>41306</c:v>
                </c:pt>
                <c:pt idx="587">
                  <c:v>41306</c:v>
                </c:pt>
                <c:pt idx="588">
                  <c:v>41306</c:v>
                </c:pt>
                <c:pt idx="589">
                  <c:v>41306</c:v>
                </c:pt>
                <c:pt idx="590">
                  <c:v>41306</c:v>
                </c:pt>
                <c:pt idx="591">
                  <c:v>41306</c:v>
                </c:pt>
                <c:pt idx="592">
                  <c:v>41306</c:v>
                </c:pt>
                <c:pt idx="593">
                  <c:v>41306</c:v>
                </c:pt>
                <c:pt idx="594">
                  <c:v>41306</c:v>
                </c:pt>
                <c:pt idx="595">
                  <c:v>41334</c:v>
                </c:pt>
                <c:pt idx="596">
                  <c:v>41334</c:v>
                </c:pt>
                <c:pt idx="597">
                  <c:v>41334</c:v>
                </c:pt>
                <c:pt idx="598">
                  <c:v>41334</c:v>
                </c:pt>
                <c:pt idx="599">
                  <c:v>41334</c:v>
                </c:pt>
                <c:pt idx="600">
                  <c:v>41334</c:v>
                </c:pt>
                <c:pt idx="601">
                  <c:v>41334</c:v>
                </c:pt>
                <c:pt idx="602">
                  <c:v>41334</c:v>
                </c:pt>
                <c:pt idx="603">
                  <c:v>41334</c:v>
                </c:pt>
                <c:pt idx="604">
                  <c:v>41334</c:v>
                </c:pt>
                <c:pt idx="605">
                  <c:v>41334</c:v>
                </c:pt>
                <c:pt idx="606">
                  <c:v>41334</c:v>
                </c:pt>
                <c:pt idx="607">
                  <c:v>41334</c:v>
                </c:pt>
                <c:pt idx="608">
                  <c:v>41334</c:v>
                </c:pt>
                <c:pt idx="609">
                  <c:v>41334</c:v>
                </c:pt>
                <c:pt idx="610">
                  <c:v>41334</c:v>
                </c:pt>
                <c:pt idx="611">
                  <c:v>41334</c:v>
                </c:pt>
                <c:pt idx="612">
                  <c:v>41334</c:v>
                </c:pt>
                <c:pt idx="613">
                  <c:v>41334</c:v>
                </c:pt>
                <c:pt idx="614">
                  <c:v>41334</c:v>
                </c:pt>
                <c:pt idx="615">
                  <c:v>41365</c:v>
                </c:pt>
                <c:pt idx="616">
                  <c:v>41365</c:v>
                </c:pt>
                <c:pt idx="617">
                  <c:v>41365</c:v>
                </c:pt>
                <c:pt idx="618">
                  <c:v>41365</c:v>
                </c:pt>
                <c:pt idx="619">
                  <c:v>41365</c:v>
                </c:pt>
                <c:pt idx="620">
                  <c:v>41365</c:v>
                </c:pt>
                <c:pt idx="621">
                  <c:v>41365</c:v>
                </c:pt>
                <c:pt idx="622">
                  <c:v>41365</c:v>
                </c:pt>
                <c:pt idx="623">
                  <c:v>41365</c:v>
                </c:pt>
                <c:pt idx="624">
                  <c:v>41365</c:v>
                </c:pt>
                <c:pt idx="625">
                  <c:v>41365</c:v>
                </c:pt>
                <c:pt idx="626">
                  <c:v>41365</c:v>
                </c:pt>
                <c:pt idx="627">
                  <c:v>41365</c:v>
                </c:pt>
                <c:pt idx="628">
                  <c:v>41365</c:v>
                </c:pt>
                <c:pt idx="629">
                  <c:v>41365</c:v>
                </c:pt>
                <c:pt idx="630">
                  <c:v>41365</c:v>
                </c:pt>
                <c:pt idx="631">
                  <c:v>41365</c:v>
                </c:pt>
                <c:pt idx="632">
                  <c:v>41365</c:v>
                </c:pt>
                <c:pt idx="633">
                  <c:v>41365</c:v>
                </c:pt>
                <c:pt idx="634">
                  <c:v>41365</c:v>
                </c:pt>
                <c:pt idx="635">
                  <c:v>41365</c:v>
                </c:pt>
                <c:pt idx="636">
                  <c:v>41365</c:v>
                </c:pt>
                <c:pt idx="637">
                  <c:v>41395</c:v>
                </c:pt>
                <c:pt idx="638">
                  <c:v>41395</c:v>
                </c:pt>
                <c:pt idx="639">
                  <c:v>41395</c:v>
                </c:pt>
                <c:pt idx="640">
                  <c:v>41395</c:v>
                </c:pt>
                <c:pt idx="641">
                  <c:v>41395</c:v>
                </c:pt>
                <c:pt idx="642">
                  <c:v>41395</c:v>
                </c:pt>
                <c:pt idx="643">
                  <c:v>41395</c:v>
                </c:pt>
                <c:pt idx="644">
                  <c:v>41395</c:v>
                </c:pt>
                <c:pt idx="645">
                  <c:v>41395</c:v>
                </c:pt>
                <c:pt idx="646">
                  <c:v>41395</c:v>
                </c:pt>
                <c:pt idx="647">
                  <c:v>41395</c:v>
                </c:pt>
                <c:pt idx="648">
                  <c:v>41395</c:v>
                </c:pt>
                <c:pt idx="649">
                  <c:v>41395</c:v>
                </c:pt>
                <c:pt idx="650">
                  <c:v>41395</c:v>
                </c:pt>
                <c:pt idx="651">
                  <c:v>41395</c:v>
                </c:pt>
                <c:pt idx="652">
                  <c:v>41395</c:v>
                </c:pt>
                <c:pt idx="653">
                  <c:v>41395</c:v>
                </c:pt>
                <c:pt idx="654">
                  <c:v>41395</c:v>
                </c:pt>
                <c:pt idx="655">
                  <c:v>41395</c:v>
                </c:pt>
                <c:pt idx="656">
                  <c:v>41395</c:v>
                </c:pt>
                <c:pt idx="657">
                  <c:v>41395</c:v>
                </c:pt>
                <c:pt idx="658">
                  <c:v>41395</c:v>
                </c:pt>
                <c:pt idx="659">
                  <c:v>41426</c:v>
                </c:pt>
                <c:pt idx="660">
                  <c:v>41426</c:v>
                </c:pt>
                <c:pt idx="661">
                  <c:v>41426</c:v>
                </c:pt>
                <c:pt idx="662">
                  <c:v>41426</c:v>
                </c:pt>
                <c:pt idx="663">
                  <c:v>41426</c:v>
                </c:pt>
                <c:pt idx="664">
                  <c:v>41426</c:v>
                </c:pt>
                <c:pt idx="665">
                  <c:v>41426</c:v>
                </c:pt>
                <c:pt idx="666">
                  <c:v>41426</c:v>
                </c:pt>
                <c:pt idx="667">
                  <c:v>41426</c:v>
                </c:pt>
                <c:pt idx="668">
                  <c:v>41426</c:v>
                </c:pt>
                <c:pt idx="669">
                  <c:v>41426</c:v>
                </c:pt>
                <c:pt idx="670">
                  <c:v>41426</c:v>
                </c:pt>
                <c:pt idx="671">
                  <c:v>41426</c:v>
                </c:pt>
                <c:pt idx="672">
                  <c:v>41426</c:v>
                </c:pt>
                <c:pt idx="673">
                  <c:v>41426</c:v>
                </c:pt>
                <c:pt idx="674">
                  <c:v>41426</c:v>
                </c:pt>
                <c:pt idx="675">
                  <c:v>41426</c:v>
                </c:pt>
                <c:pt idx="676">
                  <c:v>41426</c:v>
                </c:pt>
                <c:pt idx="677">
                  <c:v>41426</c:v>
                </c:pt>
                <c:pt idx="678">
                  <c:v>41426</c:v>
                </c:pt>
                <c:pt idx="679">
                  <c:v>41456</c:v>
                </c:pt>
                <c:pt idx="680">
                  <c:v>41456</c:v>
                </c:pt>
                <c:pt idx="681">
                  <c:v>41456</c:v>
                </c:pt>
                <c:pt idx="682">
                  <c:v>41456</c:v>
                </c:pt>
                <c:pt idx="683">
                  <c:v>41456</c:v>
                </c:pt>
                <c:pt idx="684">
                  <c:v>41456</c:v>
                </c:pt>
                <c:pt idx="685">
                  <c:v>41456</c:v>
                </c:pt>
                <c:pt idx="686">
                  <c:v>41456</c:v>
                </c:pt>
                <c:pt idx="687">
                  <c:v>41456</c:v>
                </c:pt>
                <c:pt idx="688">
                  <c:v>41456</c:v>
                </c:pt>
                <c:pt idx="689">
                  <c:v>41456</c:v>
                </c:pt>
                <c:pt idx="690">
                  <c:v>41456</c:v>
                </c:pt>
                <c:pt idx="691">
                  <c:v>41456</c:v>
                </c:pt>
                <c:pt idx="692">
                  <c:v>41456</c:v>
                </c:pt>
                <c:pt idx="693">
                  <c:v>41456</c:v>
                </c:pt>
                <c:pt idx="694">
                  <c:v>41456</c:v>
                </c:pt>
                <c:pt idx="695">
                  <c:v>41456</c:v>
                </c:pt>
                <c:pt idx="696">
                  <c:v>41456</c:v>
                </c:pt>
                <c:pt idx="697">
                  <c:v>41456</c:v>
                </c:pt>
                <c:pt idx="698">
                  <c:v>41456</c:v>
                </c:pt>
                <c:pt idx="699">
                  <c:v>41456</c:v>
                </c:pt>
                <c:pt idx="700">
                  <c:v>41456</c:v>
                </c:pt>
                <c:pt idx="701">
                  <c:v>41487</c:v>
                </c:pt>
                <c:pt idx="702">
                  <c:v>41487</c:v>
                </c:pt>
                <c:pt idx="703">
                  <c:v>41487</c:v>
                </c:pt>
                <c:pt idx="704">
                  <c:v>41487</c:v>
                </c:pt>
                <c:pt idx="705">
                  <c:v>41487</c:v>
                </c:pt>
                <c:pt idx="706">
                  <c:v>41487</c:v>
                </c:pt>
                <c:pt idx="707">
                  <c:v>41487</c:v>
                </c:pt>
                <c:pt idx="708">
                  <c:v>41487</c:v>
                </c:pt>
                <c:pt idx="709">
                  <c:v>41487</c:v>
                </c:pt>
                <c:pt idx="710">
                  <c:v>41487</c:v>
                </c:pt>
                <c:pt idx="711">
                  <c:v>41487</c:v>
                </c:pt>
                <c:pt idx="712">
                  <c:v>41487</c:v>
                </c:pt>
                <c:pt idx="713">
                  <c:v>41487</c:v>
                </c:pt>
                <c:pt idx="714">
                  <c:v>41487</c:v>
                </c:pt>
                <c:pt idx="715">
                  <c:v>41487</c:v>
                </c:pt>
                <c:pt idx="716">
                  <c:v>41487</c:v>
                </c:pt>
                <c:pt idx="717">
                  <c:v>41487</c:v>
                </c:pt>
                <c:pt idx="718">
                  <c:v>41487</c:v>
                </c:pt>
                <c:pt idx="719">
                  <c:v>41487</c:v>
                </c:pt>
                <c:pt idx="720">
                  <c:v>41487</c:v>
                </c:pt>
                <c:pt idx="721">
                  <c:v>41487</c:v>
                </c:pt>
                <c:pt idx="722">
                  <c:v>41487</c:v>
                </c:pt>
                <c:pt idx="723">
                  <c:v>41518</c:v>
                </c:pt>
                <c:pt idx="724">
                  <c:v>41518</c:v>
                </c:pt>
                <c:pt idx="725">
                  <c:v>41518</c:v>
                </c:pt>
                <c:pt idx="726">
                  <c:v>41518</c:v>
                </c:pt>
                <c:pt idx="727">
                  <c:v>41518</c:v>
                </c:pt>
                <c:pt idx="728">
                  <c:v>41518</c:v>
                </c:pt>
                <c:pt idx="729">
                  <c:v>41518</c:v>
                </c:pt>
                <c:pt idx="730">
                  <c:v>41518</c:v>
                </c:pt>
                <c:pt idx="731">
                  <c:v>41518</c:v>
                </c:pt>
                <c:pt idx="732">
                  <c:v>41518</c:v>
                </c:pt>
                <c:pt idx="733">
                  <c:v>41518</c:v>
                </c:pt>
                <c:pt idx="734">
                  <c:v>41518</c:v>
                </c:pt>
                <c:pt idx="735">
                  <c:v>41518</c:v>
                </c:pt>
                <c:pt idx="736">
                  <c:v>41518</c:v>
                </c:pt>
                <c:pt idx="737">
                  <c:v>41518</c:v>
                </c:pt>
                <c:pt idx="738">
                  <c:v>41518</c:v>
                </c:pt>
                <c:pt idx="739">
                  <c:v>41518</c:v>
                </c:pt>
                <c:pt idx="740">
                  <c:v>41518</c:v>
                </c:pt>
                <c:pt idx="741">
                  <c:v>41518</c:v>
                </c:pt>
                <c:pt idx="742">
                  <c:v>41518</c:v>
                </c:pt>
                <c:pt idx="743">
                  <c:v>41548</c:v>
                </c:pt>
                <c:pt idx="744">
                  <c:v>41548</c:v>
                </c:pt>
                <c:pt idx="745">
                  <c:v>41548</c:v>
                </c:pt>
                <c:pt idx="746">
                  <c:v>41548</c:v>
                </c:pt>
                <c:pt idx="747">
                  <c:v>41548</c:v>
                </c:pt>
                <c:pt idx="748">
                  <c:v>41548</c:v>
                </c:pt>
                <c:pt idx="749">
                  <c:v>41548</c:v>
                </c:pt>
                <c:pt idx="750">
                  <c:v>41548</c:v>
                </c:pt>
                <c:pt idx="751">
                  <c:v>41548</c:v>
                </c:pt>
                <c:pt idx="752">
                  <c:v>41548</c:v>
                </c:pt>
                <c:pt idx="753">
                  <c:v>41548</c:v>
                </c:pt>
                <c:pt idx="754">
                  <c:v>41548</c:v>
                </c:pt>
                <c:pt idx="755">
                  <c:v>41548</c:v>
                </c:pt>
                <c:pt idx="756">
                  <c:v>41548</c:v>
                </c:pt>
                <c:pt idx="757">
                  <c:v>41548</c:v>
                </c:pt>
                <c:pt idx="758">
                  <c:v>41548</c:v>
                </c:pt>
                <c:pt idx="759">
                  <c:v>41548</c:v>
                </c:pt>
                <c:pt idx="760">
                  <c:v>41548</c:v>
                </c:pt>
                <c:pt idx="761">
                  <c:v>41548</c:v>
                </c:pt>
                <c:pt idx="762">
                  <c:v>41548</c:v>
                </c:pt>
                <c:pt idx="763">
                  <c:v>41548</c:v>
                </c:pt>
                <c:pt idx="764">
                  <c:v>41548</c:v>
                </c:pt>
                <c:pt idx="765">
                  <c:v>41548</c:v>
                </c:pt>
                <c:pt idx="766">
                  <c:v>41579</c:v>
                </c:pt>
                <c:pt idx="767">
                  <c:v>41579</c:v>
                </c:pt>
                <c:pt idx="768">
                  <c:v>41579</c:v>
                </c:pt>
                <c:pt idx="769">
                  <c:v>41579</c:v>
                </c:pt>
                <c:pt idx="770">
                  <c:v>41579</c:v>
                </c:pt>
                <c:pt idx="771">
                  <c:v>41579</c:v>
                </c:pt>
                <c:pt idx="772">
                  <c:v>41579</c:v>
                </c:pt>
                <c:pt idx="773">
                  <c:v>41579</c:v>
                </c:pt>
                <c:pt idx="774">
                  <c:v>41579</c:v>
                </c:pt>
                <c:pt idx="775">
                  <c:v>41579</c:v>
                </c:pt>
                <c:pt idx="776">
                  <c:v>41579</c:v>
                </c:pt>
                <c:pt idx="777">
                  <c:v>41579</c:v>
                </c:pt>
                <c:pt idx="778">
                  <c:v>41579</c:v>
                </c:pt>
                <c:pt idx="779">
                  <c:v>41579</c:v>
                </c:pt>
                <c:pt idx="780">
                  <c:v>41579</c:v>
                </c:pt>
                <c:pt idx="781">
                  <c:v>41579</c:v>
                </c:pt>
                <c:pt idx="782">
                  <c:v>41579</c:v>
                </c:pt>
                <c:pt idx="783">
                  <c:v>41579</c:v>
                </c:pt>
                <c:pt idx="784">
                  <c:v>41579</c:v>
                </c:pt>
                <c:pt idx="785">
                  <c:v>41579</c:v>
                </c:pt>
                <c:pt idx="786">
                  <c:v>41609</c:v>
                </c:pt>
                <c:pt idx="787">
                  <c:v>41609</c:v>
                </c:pt>
                <c:pt idx="788">
                  <c:v>41609</c:v>
                </c:pt>
                <c:pt idx="789">
                  <c:v>41609</c:v>
                </c:pt>
                <c:pt idx="790">
                  <c:v>41609</c:v>
                </c:pt>
                <c:pt idx="791">
                  <c:v>41609</c:v>
                </c:pt>
                <c:pt idx="792">
                  <c:v>41609</c:v>
                </c:pt>
                <c:pt idx="793">
                  <c:v>41609</c:v>
                </c:pt>
                <c:pt idx="794">
                  <c:v>41609</c:v>
                </c:pt>
                <c:pt idx="795">
                  <c:v>41609</c:v>
                </c:pt>
                <c:pt idx="796">
                  <c:v>41609</c:v>
                </c:pt>
                <c:pt idx="797">
                  <c:v>41609</c:v>
                </c:pt>
                <c:pt idx="798">
                  <c:v>41609</c:v>
                </c:pt>
                <c:pt idx="799">
                  <c:v>41609</c:v>
                </c:pt>
                <c:pt idx="800">
                  <c:v>41609</c:v>
                </c:pt>
                <c:pt idx="801">
                  <c:v>41609</c:v>
                </c:pt>
                <c:pt idx="802">
                  <c:v>41609</c:v>
                </c:pt>
                <c:pt idx="803">
                  <c:v>41609</c:v>
                </c:pt>
                <c:pt idx="804">
                  <c:v>41609</c:v>
                </c:pt>
                <c:pt idx="805">
                  <c:v>41609</c:v>
                </c:pt>
                <c:pt idx="806">
                  <c:v>41609</c:v>
                </c:pt>
                <c:pt idx="807">
                  <c:v>41640</c:v>
                </c:pt>
                <c:pt idx="808">
                  <c:v>41640</c:v>
                </c:pt>
                <c:pt idx="809">
                  <c:v>41640</c:v>
                </c:pt>
                <c:pt idx="810">
                  <c:v>41640</c:v>
                </c:pt>
                <c:pt idx="811">
                  <c:v>41640</c:v>
                </c:pt>
                <c:pt idx="812">
                  <c:v>41640</c:v>
                </c:pt>
                <c:pt idx="813">
                  <c:v>41640</c:v>
                </c:pt>
                <c:pt idx="814">
                  <c:v>41640</c:v>
                </c:pt>
                <c:pt idx="815">
                  <c:v>41640</c:v>
                </c:pt>
                <c:pt idx="816">
                  <c:v>41640</c:v>
                </c:pt>
                <c:pt idx="817">
                  <c:v>41640</c:v>
                </c:pt>
                <c:pt idx="818">
                  <c:v>41640</c:v>
                </c:pt>
                <c:pt idx="819">
                  <c:v>41640</c:v>
                </c:pt>
                <c:pt idx="820">
                  <c:v>41640</c:v>
                </c:pt>
                <c:pt idx="821">
                  <c:v>41640</c:v>
                </c:pt>
                <c:pt idx="822">
                  <c:v>41640</c:v>
                </c:pt>
                <c:pt idx="823">
                  <c:v>41640</c:v>
                </c:pt>
                <c:pt idx="824">
                  <c:v>41640</c:v>
                </c:pt>
                <c:pt idx="825">
                  <c:v>41640</c:v>
                </c:pt>
                <c:pt idx="826">
                  <c:v>41640</c:v>
                </c:pt>
                <c:pt idx="827">
                  <c:v>41640</c:v>
                </c:pt>
                <c:pt idx="828">
                  <c:v>41671</c:v>
                </c:pt>
                <c:pt idx="829">
                  <c:v>41671</c:v>
                </c:pt>
                <c:pt idx="830">
                  <c:v>41671</c:v>
                </c:pt>
                <c:pt idx="831">
                  <c:v>41671</c:v>
                </c:pt>
                <c:pt idx="832">
                  <c:v>41671</c:v>
                </c:pt>
                <c:pt idx="833">
                  <c:v>41671</c:v>
                </c:pt>
                <c:pt idx="834">
                  <c:v>41671</c:v>
                </c:pt>
                <c:pt idx="835">
                  <c:v>41671</c:v>
                </c:pt>
                <c:pt idx="836">
                  <c:v>41671</c:v>
                </c:pt>
                <c:pt idx="837">
                  <c:v>41671</c:v>
                </c:pt>
                <c:pt idx="838">
                  <c:v>41671</c:v>
                </c:pt>
                <c:pt idx="839">
                  <c:v>41671</c:v>
                </c:pt>
                <c:pt idx="840">
                  <c:v>41671</c:v>
                </c:pt>
                <c:pt idx="841">
                  <c:v>41671</c:v>
                </c:pt>
                <c:pt idx="842">
                  <c:v>41671</c:v>
                </c:pt>
                <c:pt idx="843">
                  <c:v>41671</c:v>
                </c:pt>
                <c:pt idx="844">
                  <c:v>41671</c:v>
                </c:pt>
                <c:pt idx="845">
                  <c:v>41671</c:v>
                </c:pt>
                <c:pt idx="846">
                  <c:v>41671</c:v>
                </c:pt>
                <c:pt idx="847">
                  <c:v>41699</c:v>
                </c:pt>
                <c:pt idx="848">
                  <c:v>41699</c:v>
                </c:pt>
                <c:pt idx="849">
                  <c:v>41699</c:v>
                </c:pt>
                <c:pt idx="850">
                  <c:v>41699</c:v>
                </c:pt>
                <c:pt idx="851">
                  <c:v>41699</c:v>
                </c:pt>
                <c:pt idx="852">
                  <c:v>41699</c:v>
                </c:pt>
                <c:pt idx="853">
                  <c:v>41699</c:v>
                </c:pt>
                <c:pt idx="854">
                  <c:v>41699</c:v>
                </c:pt>
                <c:pt idx="855">
                  <c:v>41699</c:v>
                </c:pt>
                <c:pt idx="856">
                  <c:v>41699</c:v>
                </c:pt>
                <c:pt idx="857">
                  <c:v>41699</c:v>
                </c:pt>
                <c:pt idx="858">
                  <c:v>41699</c:v>
                </c:pt>
                <c:pt idx="859">
                  <c:v>41699</c:v>
                </c:pt>
                <c:pt idx="860">
                  <c:v>41699</c:v>
                </c:pt>
                <c:pt idx="861">
                  <c:v>41699</c:v>
                </c:pt>
                <c:pt idx="862">
                  <c:v>41699</c:v>
                </c:pt>
                <c:pt idx="863">
                  <c:v>41699</c:v>
                </c:pt>
                <c:pt idx="864">
                  <c:v>41699</c:v>
                </c:pt>
                <c:pt idx="865">
                  <c:v>41699</c:v>
                </c:pt>
                <c:pt idx="866">
                  <c:v>41699</c:v>
                </c:pt>
                <c:pt idx="867">
                  <c:v>41699</c:v>
                </c:pt>
                <c:pt idx="868">
                  <c:v>41730</c:v>
                </c:pt>
                <c:pt idx="869">
                  <c:v>41730</c:v>
                </c:pt>
                <c:pt idx="870">
                  <c:v>41730</c:v>
                </c:pt>
                <c:pt idx="871">
                  <c:v>41730</c:v>
                </c:pt>
                <c:pt idx="872">
                  <c:v>41730</c:v>
                </c:pt>
                <c:pt idx="873">
                  <c:v>41730</c:v>
                </c:pt>
                <c:pt idx="874">
                  <c:v>41730</c:v>
                </c:pt>
                <c:pt idx="875">
                  <c:v>41730</c:v>
                </c:pt>
                <c:pt idx="876">
                  <c:v>41730</c:v>
                </c:pt>
                <c:pt idx="877">
                  <c:v>41730</c:v>
                </c:pt>
                <c:pt idx="878">
                  <c:v>41730</c:v>
                </c:pt>
                <c:pt idx="879">
                  <c:v>41730</c:v>
                </c:pt>
                <c:pt idx="880">
                  <c:v>41730</c:v>
                </c:pt>
                <c:pt idx="881">
                  <c:v>41730</c:v>
                </c:pt>
                <c:pt idx="882">
                  <c:v>41730</c:v>
                </c:pt>
                <c:pt idx="883">
                  <c:v>41730</c:v>
                </c:pt>
                <c:pt idx="884">
                  <c:v>41730</c:v>
                </c:pt>
                <c:pt idx="885">
                  <c:v>41730</c:v>
                </c:pt>
                <c:pt idx="886">
                  <c:v>41730</c:v>
                </c:pt>
                <c:pt idx="887">
                  <c:v>41730</c:v>
                </c:pt>
                <c:pt idx="888">
                  <c:v>41730</c:v>
                </c:pt>
                <c:pt idx="889">
                  <c:v>41760</c:v>
                </c:pt>
                <c:pt idx="890">
                  <c:v>41760</c:v>
                </c:pt>
                <c:pt idx="891">
                  <c:v>41760</c:v>
                </c:pt>
                <c:pt idx="892">
                  <c:v>41760</c:v>
                </c:pt>
                <c:pt idx="893">
                  <c:v>41760</c:v>
                </c:pt>
                <c:pt idx="894">
                  <c:v>41760</c:v>
                </c:pt>
                <c:pt idx="895">
                  <c:v>41760</c:v>
                </c:pt>
                <c:pt idx="896">
                  <c:v>41760</c:v>
                </c:pt>
                <c:pt idx="897">
                  <c:v>41760</c:v>
                </c:pt>
                <c:pt idx="898">
                  <c:v>41760</c:v>
                </c:pt>
                <c:pt idx="899">
                  <c:v>41760</c:v>
                </c:pt>
                <c:pt idx="900">
                  <c:v>41760</c:v>
                </c:pt>
                <c:pt idx="901">
                  <c:v>41760</c:v>
                </c:pt>
                <c:pt idx="902">
                  <c:v>41760</c:v>
                </c:pt>
                <c:pt idx="903">
                  <c:v>41760</c:v>
                </c:pt>
                <c:pt idx="904">
                  <c:v>41760</c:v>
                </c:pt>
                <c:pt idx="905">
                  <c:v>41760</c:v>
                </c:pt>
                <c:pt idx="906">
                  <c:v>41760</c:v>
                </c:pt>
                <c:pt idx="907">
                  <c:v>41760</c:v>
                </c:pt>
                <c:pt idx="908">
                  <c:v>41760</c:v>
                </c:pt>
                <c:pt idx="909">
                  <c:v>41760</c:v>
                </c:pt>
                <c:pt idx="910">
                  <c:v>41791</c:v>
                </c:pt>
                <c:pt idx="911">
                  <c:v>41791</c:v>
                </c:pt>
                <c:pt idx="912">
                  <c:v>41791</c:v>
                </c:pt>
                <c:pt idx="913">
                  <c:v>41791</c:v>
                </c:pt>
                <c:pt idx="914">
                  <c:v>41791</c:v>
                </c:pt>
                <c:pt idx="915">
                  <c:v>41791</c:v>
                </c:pt>
                <c:pt idx="916">
                  <c:v>41791</c:v>
                </c:pt>
                <c:pt idx="917">
                  <c:v>41791</c:v>
                </c:pt>
                <c:pt idx="918">
                  <c:v>41791</c:v>
                </c:pt>
                <c:pt idx="919">
                  <c:v>41791</c:v>
                </c:pt>
                <c:pt idx="920">
                  <c:v>41791</c:v>
                </c:pt>
                <c:pt idx="921">
                  <c:v>41791</c:v>
                </c:pt>
                <c:pt idx="922">
                  <c:v>41791</c:v>
                </c:pt>
                <c:pt idx="923">
                  <c:v>41791</c:v>
                </c:pt>
                <c:pt idx="924">
                  <c:v>41791</c:v>
                </c:pt>
                <c:pt idx="925">
                  <c:v>41791</c:v>
                </c:pt>
                <c:pt idx="926">
                  <c:v>41791</c:v>
                </c:pt>
                <c:pt idx="927">
                  <c:v>41791</c:v>
                </c:pt>
                <c:pt idx="928">
                  <c:v>41791</c:v>
                </c:pt>
                <c:pt idx="929">
                  <c:v>41791</c:v>
                </c:pt>
                <c:pt idx="930">
                  <c:v>41791</c:v>
                </c:pt>
                <c:pt idx="931">
                  <c:v>41821</c:v>
                </c:pt>
                <c:pt idx="932">
                  <c:v>41821</c:v>
                </c:pt>
                <c:pt idx="933">
                  <c:v>41821</c:v>
                </c:pt>
                <c:pt idx="934">
                  <c:v>41821</c:v>
                </c:pt>
                <c:pt idx="935">
                  <c:v>41821</c:v>
                </c:pt>
                <c:pt idx="936">
                  <c:v>41821</c:v>
                </c:pt>
                <c:pt idx="937">
                  <c:v>41821</c:v>
                </c:pt>
                <c:pt idx="938">
                  <c:v>41821</c:v>
                </c:pt>
                <c:pt idx="939">
                  <c:v>41821</c:v>
                </c:pt>
                <c:pt idx="940">
                  <c:v>41821</c:v>
                </c:pt>
                <c:pt idx="941">
                  <c:v>41821</c:v>
                </c:pt>
                <c:pt idx="942">
                  <c:v>41821</c:v>
                </c:pt>
                <c:pt idx="943">
                  <c:v>41821</c:v>
                </c:pt>
                <c:pt idx="944">
                  <c:v>41821</c:v>
                </c:pt>
                <c:pt idx="945">
                  <c:v>41821</c:v>
                </c:pt>
                <c:pt idx="946">
                  <c:v>41821</c:v>
                </c:pt>
                <c:pt idx="947">
                  <c:v>41821</c:v>
                </c:pt>
                <c:pt idx="948">
                  <c:v>41821</c:v>
                </c:pt>
                <c:pt idx="949">
                  <c:v>41821</c:v>
                </c:pt>
                <c:pt idx="950">
                  <c:v>41821</c:v>
                </c:pt>
                <c:pt idx="951">
                  <c:v>41821</c:v>
                </c:pt>
                <c:pt idx="952">
                  <c:v>41821</c:v>
                </c:pt>
                <c:pt idx="953">
                  <c:v>41852</c:v>
                </c:pt>
                <c:pt idx="954">
                  <c:v>41852</c:v>
                </c:pt>
                <c:pt idx="955">
                  <c:v>41852</c:v>
                </c:pt>
                <c:pt idx="956">
                  <c:v>41852</c:v>
                </c:pt>
                <c:pt idx="957">
                  <c:v>41852</c:v>
                </c:pt>
                <c:pt idx="958">
                  <c:v>41852</c:v>
                </c:pt>
                <c:pt idx="959">
                  <c:v>41852</c:v>
                </c:pt>
                <c:pt idx="960">
                  <c:v>41852</c:v>
                </c:pt>
                <c:pt idx="961">
                  <c:v>41852</c:v>
                </c:pt>
                <c:pt idx="962">
                  <c:v>41852</c:v>
                </c:pt>
                <c:pt idx="963">
                  <c:v>41852</c:v>
                </c:pt>
                <c:pt idx="964">
                  <c:v>41852</c:v>
                </c:pt>
                <c:pt idx="965">
                  <c:v>41852</c:v>
                </c:pt>
                <c:pt idx="966">
                  <c:v>41852</c:v>
                </c:pt>
                <c:pt idx="967">
                  <c:v>41852</c:v>
                </c:pt>
                <c:pt idx="968">
                  <c:v>41852</c:v>
                </c:pt>
                <c:pt idx="969">
                  <c:v>41852</c:v>
                </c:pt>
                <c:pt idx="970">
                  <c:v>41852</c:v>
                </c:pt>
                <c:pt idx="971">
                  <c:v>41852</c:v>
                </c:pt>
                <c:pt idx="972">
                  <c:v>41852</c:v>
                </c:pt>
                <c:pt idx="973">
                  <c:v>41852</c:v>
                </c:pt>
                <c:pt idx="974">
                  <c:v>41883</c:v>
                </c:pt>
                <c:pt idx="975">
                  <c:v>41883</c:v>
                </c:pt>
                <c:pt idx="976">
                  <c:v>41883</c:v>
                </c:pt>
                <c:pt idx="977">
                  <c:v>41883</c:v>
                </c:pt>
                <c:pt idx="978">
                  <c:v>41883</c:v>
                </c:pt>
                <c:pt idx="979">
                  <c:v>41883</c:v>
                </c:pt>
                <c:pt idx="980">
                  <c:v>41883</c:v>
                </c:pt>
                <c:pt idx="981">
                  <c:v>41883</c:v>
                </c:pt>
                <c:pt idx="982">
                  <c:v>41883</c:v>
                </c:pt>
                <c:pt idx="983">
                  <c:v>41883</c:v>
                </c:pt>
                <c:pt idx="984">
                  <c:v>41883</c:v>
                </c:pt>
                <c:pt idx="985">
                  <c:v>41883</c:v>
                </c:pt>
                <c:pt idx="986">
                  <c:v>41883</c:v>
                </c:pt>
                <c:pt idx="987">
                  <c:v>41883</c:v>
                </c:pt>
                <c:pt idx="988">
                  <c:v>41883</c:v>
                </c:pt>
                <c:pt idx="989">
                  <c:v>41883</c:v>
                </c:pt>
                <c:pt idx="990">
                  <c:v>41883</c:v>
                </c:pt>
                <c:pt idx="991">
                  <c:v>41883</c:v>
                </c:pt>
                <c:pt idx="992">
                  <c:v>41883</c:v>
                </c:pt>
                <c:pt idx="993">
                  <c:v>41883</c:v>
                </c:pt>
                <c:pt idx="994">
                  <c:v>41883</c:v>
                </c:pt>
                <c:pt idx="995">
                  <c:v>41913</c:v>
                </c:pt>
                <c:pt idx="996">
                  <c:v>41913</c:v>
                </c:pt>
                <c:pt idx="997">
                  <c:v>41913</c:v>
                </c:pt>
                <c:pt idx="998">
                  <c:v>41913</c:v>
                </c:pt>
                <c:pt idx="999">
                  <c:v>41913</c:v>
                </c:pt>
                <c:pt idx="1000">
                  <c:v>41913</c:v>
                </c:pt>
                <c:pt idx="1001">
                  <c:v>41913</c:v>
                </c:pt>
                <c:pt idx="1002">
                  <c:v>41913</c:v>
                </c:pt>
                <c:pt idx="1003">
                  <c:v>41913</c:v>
                </c:pt>
                <c:pt idx="1004">
                  <c:v>41913</c:v>
                </c:pt>
                <c:pt idx="1005">
                  <c:v>41913</c:v>
                </c:pt>
                <c:pt idx="1006">
                  <c:v>41913</c:v>
                </c:pt>
                <c:pt idx="1007">
                  <c:v>41913</c:v>
                </c:pt>
                <c:pt idx="1008">
                  <c:v>41913</c:v>
                </c:pt>
                <c:pt idx="1009">
                  <c:v>41913</c:v>
                </c:pt>
                <c:pt idx="1010">
                  <c:v>41913</c:v>
                </c:pt>
                <c:pt idx="1011">
                  <c:v>41913</c:v>
                </c:pt>
                <c:pt idx="1012">
                  <c:v>41913</c:v>
                </c:pt>
                <c:pt idx="1013">
                  <c:v>41913</c:v>
                </c:pt>
                <c:pt idx="1014">
                  <c:v>41913</c:v>
                </c:pt>
                <c:pt idx="1015">
                  <c:v>41913</c:v>
                </c:pt>
                <c:pt idx="1016">
                  <c:v>41913</c:v>
                </c:pt>
                <c:pt idx="1017">
                  <c:v>41913</c:v>
                </c:pt>
                <c:pt idx="1018">
                  <c:v>41944</c:v>
                </c:pt>
                <c:pt idx="1019">
                  <c:v>41944</c:v>
                </c:pt>
                <c:pt idx="1020">
                  <c:v>41944</c:v>
                </c:pt>
                <c:pt idx="1021">
                  <c:v>41944</c:v>
                </c:pt>
                <c:pt idx="1022">
                  <c:v>41944</c:v>
                </c:pt>
                <c:pt idx="1023">
                  <c:v>41944</c:v>
                </c:pt>
                <c:pt idx="1024">
                  <c:v>41944</c:v>
                </c:pt>
                <c:pt idx="1025">
                  <c:v>41944</c:v>
                </c:pt>
                <c:pt idx="1026">
                  <c:v>41944</c:v>
                </c:pt>
                <c:pt idx="1027">
                  <c:v>41944</c:v>
                </c:pt>
                <c:pt idx="1028">
                  <c:v>41944</c:v>
                </c:pt>
                <c:pt idx="1029">
                  <c:v>41944</c:v>
                </c:pt>
                <c:pt idx="1030">
                  <c:v>41944</c:v>
                </c:pt>
                <c:pt idx="1031">
                  <c:v>41944</c:v>
                </c:pt>
                <c:pt idx="1032">
                  <c:v>41944</c:v>
                </c:pt>
                <c:pt idx="1033">
                  <c:v>41944</c:v>
                </c:pt>
                <c:pt idx="1034">
                  <c:v>41944</c:v>
                </c:pt>
                <c:pt idx="1035">
                  <c:v>41944</c:v>
                </c:pt>
                <c:pt idx="1036">
                  <c:v>41944</c:v>
                </c:pt>
                <c:pt idx="1037">
                  <c:v>41974</c:v>
                </c:pt>
                <c:pt idx="1038">
                  <c:v>41974</c:v>
                </c:pt>
                <c:pt idx="1039">
                  <c:v>41974</c:v>
                </c:pt>
                <c:pt idx="1040">
                  <c:v>41974</c:v>
                </c:pt>
                <c:pt idx="1041">
                  <c:v>41974</c:v>
                </c:pt>
                <c:pt idx="1042">
                  <c:v>41974</c:v>
                </c:pt>
                <c:pt idx="1043">
                  <c:v>41974</c:v>
                </c:pt>
                <c:pt idx="1044">
                  <c:v>41974</c:v>
                </c:pt>
                <c:pt idx="1045">
                  <c:v>41974</c:v>
                </c:pt>
                <c:pt idx="1046">
                  <c:v>41974</c:v>
                </c:pt>
                <c:pt idx="1047">
                  <c:v>41974</c:v>
                </c:pt>
                <c:pt idx="1048">
                  <c:v>41974</c:v>
                </c:pt>
                <c:pt idx="1049">
                  <c:v>41974</c:v>
                </c:pt>
                <c:pt idx="1050">
                  <c:v>41974</c:v>
                </c:pt>
                <c:pt idx="1051">
                  <c:v>41974</c:v>
                </c:pt>
                <c:pt idx="1052">
                  <c:v>41974</c:v>
                </c:pt>
                <c:pt idx="1053">
                  <c:v>41974</c:v>
                </c:pt>
                <c:pt idx="1054">
                  <c:v>41974</c:v>
                </c:pt>
                <c:pt idx="1055">
                  <c:v>41974</c:v>
                </c:pt>
                <c:pt idx="1056">
                  <c:v>41974</c:v>
                </c:pt>
                <c:pt idx="1057">
                  <c:v>41974</c:v>
                </c:pt>
                <c:pt idx="1058">
                  <c:v>41974</c:v>
                </c:pt>
                <c:pt idx="1059">
                  <c:v>42005</c:v>
                </c:pt>
                <c:pt idx="1060">
                  <c:v>42005</c:v>
                </c:pt>
                <c:pt idx="1061">
                  <c:v>42005</c:v>
                </c:pt>
                <c:pt idx="1062">
                  <c:v>42005</c:v>
                </c:pt>
                <c:pt idx="1063">
                  <c:v>42005</c:v>
                </c:pt>
                <c:pt idx="1064">
                  <c:v>42005</c:v>
                </c:pt>
                <c:pt idx="1065">
                  <c:v>42005</c:v>
                </c:pt>
                <c:pt idx="1066">
                  <c:v>42005</c:v>
                </c:pt>
                <c:pt idx="1067">
                  <c:v>42005</c:v>
                </c:pt>
                <c:pt idx="1068">
                  <c:v>42005</c:v>
                </c:pt>
                <c:pt idx="1069">
                  <c:v>42005</c:v>
                </c:pt>
                <c:pt idx="1070">
                  <c:v>42005</c:v>
                </c:pt>
                <c:pt idx="1071">
                  <c:v>42005</c:v>
                </c:pt>
                <c:pt idx="1072">
                  <c:v>42005</c:v>
                </c:pt>
                <c:pt idx="1073">
                  <c:v>42005</c:v>
                </c:pt>
                <c:pt idx="1074">
                  <c:v>42005</c:v>
                </c:pt>
                <c:pt idx="1075">
                  <c:v>42005</c:v>
                </c:pt>
                <c:pt idx="1076">
                  <c:v>42005</c:v>
                </c:pt>
                <c:pt idx="1077">
                  <c:v>42005</c:v>
                </c:pt>
                <c:pt idx="1078">
                  <c:v>42005</c:v>
                </c:pt>
                <c:pt idx="1079">
                  <c:v>42036</c:v>
                </c:pt>
                <c:pt idx="1080">
                  <c:v>42036</c:v>
                </c:pt>
                <c:pt idx="1081">
                  <c:v>42036</c:v>
                </c:pt>
                <c:pt idx="1082">
                  <c:v>42036</c:v>
                </c:pt>
                <c:pt idx="1083">
                  <c:v>42036</c:v>
                </c:pt>
                <c:pt idx="1084">
                  <c:v>42036</c:v>
                </c:pt>
                <c:pt idx="1085">
                  <c:v>42036</c:v>
                </c:pt>
                <c:pt idx="1086">
                  <c:v>42036</c:v>
                </c:pt>
                <c:pt idx="1087">
                  <c:v>42036</c:v>
                </c:pt>
                <c:pt idx="1088">
                  <c:v>42036</c:v>
                </c:pt>
                <c:pt idx="1089">
                  <c:v>42036</c:v>
                </c:pt>
                <c:pt idx="1090">
                  <c:v>42036</c:v>
                </c:pt>
                <c:pt idx="1091">
                  <c:v>42036</c:v>
                </c:pt>
                <c:pt idx="1092">
                  <c:v>42036</c:v>
                </c:pt>
                <c:pt idx="1093">
                  <c:v>42036</c:v>
                </c:pt>
                <c:pt idx="1094">
                  <c:v>42036</c:v>
                </c:pt>
                <c:pt idx="1095">
                  <c:v>42036</c:v>
                </c:pt>
                <c:pt idx="1096">
                  <c:v>42036</c:v>
                </c:pt>
                <c:pt idx="1097">
                  <c:v>42036</c:v>
                </c:pt>
                <c:pt idx="1098">
                  <c:v>42064</c:v>
                </c:pt>
                <c:pt idx="1099">
                  <c:v>42064</c:v>
                </c:pt>
                <c:pt idx="1100">
                  <c:v>42064</c:v>
                </c:pt>
                <c:pt idx="1101">
                  <c:v>42064</c:v>
                </c:pt>
                <c:pt idx="1102">
                  <c:v>42064</c:v>
                </c:pt>
                <c:pt idx="1103">
                  <c:v>42064</c:v>
                </c:pt>
                <c:pt idx="1104">
                  <c:v>42064</c:v>
                </c:pt>
                <c:pt idx="1105">
                  <c:v>42064</c:v>
                </c:pt>
                <c:pt idx="1106">
                  <c:v>42064</c:v>
                </c:pt>
                <c:pt idx="1107">
                  <c:v>42064</c:v>
                </c:pt>
                <c:pt idx="1108">
                  <c:v>42064</c:v>
                </c:pt>
                <c:pt idx="1109">
                  <c:v>42064</c:v>
                </c:pt>
                <c:pt idx="1110">
                  <c:v>42064</c:v>
                </c:pt>
                <c:pt idx="1111">
                  <c:v>42064</c:v>
                </c:pt>
                <c:pt idx="1112">
                  <c:v>42064</c:v>
                </c:pt>
                <c:pt idx="1113">
                  <c:v>42064</c:v>
                </c:pt>
                <c:pt idx="1114">
                  <c:v>42064</c:v>
                </c:pt>
                <c:pt idx="1115">
                  <c:v>42064</c:v>
                </c:pt>
                <c:pt idx="1116">
                  <c:v>42064</c:v>
                </c:pt>
                <c:pt idx="1117">
                  <c:v>42064</c:v>
                </c:pt>
                <c:pt idx="1118">
                  <c:v>42064</c:v>
                </c:pt>
                <c:pt idx="1119">
                  <c:v>42064</c:v>
                </c:pt>
                <c:pt idx="1120">
                  <c:v>42095</c:v>
                </c:pt>
                <c:pt idx="1121">
                  <c:v>42095</c:v>
                </c:pt>
                <c:pt idx="1122">
                  <c:v>42095</c:v>
                </c:pt>
                <c:pt idx="1123">
                  <c:v>42095</c:v>
                </c:pt>
                <c:pt idx="1124">
                  <c:v>42095</c:v>
                </c:pt>
                <c:pt idx="1125">
                  <c:v>42095</c:v>
                </c:pt>
                <c:pt idx="1126">
                  <c:v>42095</c:v>
                </c:pt>
                <c:pt idx="1127">
                  <c:v>42095</c:v>
                </c:pt>
                <c:pt idx="1128">
                  <c:v>42095</c:v>
                </c:pt>
                <c:pt idx="1129">
                  <c:v>42095</c:v>
                </c:pt>
                <c:pt idx="1130">
                  <c:v>42095</c:v>
                </c:pt>
                <c:pt idx="1131">
                  <c:v>42095</c:v>
                </c:pt>
                <c:pt idx="1132">
                  <c:v>42095</c:v>
                </c:pt>
                <c:pt idx="1133">
                  <c:v>42095</c:v>
                </c:pt>
                <c:pt idx="1134">
                  <c:v>42095</c:v>
                </c:pt>
                <c:pt idx="1135">
                  <c:v>42095</c:v>
                </c:pt>
                <c:pt idx="1136">
                  <c:v>42095</c:v>
                </c:pt>
                <c:pt idx="1137">
                  <c:v>42095</c:v>
                </c:pt>
                <c:pt idx="1138">
                  <c:v>42095</c:v>
                </c:pt>
                <c:pt idx="1139">
                  <c:v>42095</c:v>
                </c:pt>
                <c:pt idx="1140">
                  <c:v>42095</c:v>
                </c:pt>
                <c:pt idx="1141">
                  <c:v>42125</c:v>
                </c:pt>
                <c:pt idx="1142">
                  <c:v>42125</c:v>
                </c:pt>
                <c:pt idx="1143">
                  <c:v>42125</c:v>
                </c:pt>
                <c:pt idx="1144">
                  <c:v>42125</c:v>
                </c:pt>
                <c:pt idx="1145">
                  <c:v>42125</c:v>
                </c:pt>
                <c:pt idx="1146">
                  <c:v>42125</c:v>
                </c:pt>
                <c:pt idx="1147">
                  <c:v>42125</c:v>
                </c:pt>
                <c:pt idx="1148">
                  <c:v>42125</c:v>
                </c:pt>
                <c:pt idx="1149">
                  <c:v>42125</c:v>
                </c:pt>
                <c:pt idx="1150">
                  <c:v>42125</c:v>
                </c:pt>
                <c:pt idx="1151">
                  <c:v>42125</c:v>
                </c:pt>
                <c:pt idx="1152">
                  <c:v>42125</c:v>
                </c:pt>
                <c:pt idx="1153">
                  <c:v>42125</c:v>
                </c:pt>
                <c:pt idx="1154">
                  <c:v>42125</c:v>
                </c:pt>
                <c:pt idx="1155">
                  <c:v>42125</c:v>
                </c:pt>
                <c:pt idx="1156">
                  <c:v>42125</c:v>
                </c:pt>
                <c:pt idx="1157">
                  <c:v>42125</c:v>
                </c:pt>
                <c:pt idx="1158">
                  <c:v>42125</c:v>
                </c:pt>
                <c:pt idx="1159">
                  <c:v>42125</c:v>
                </c:pt>
                <c:pt idx="1160">
                  <c:v>42125</c:v>
                </c:pt>
                <c:pt idx="1161">
                  <c:v>42156</c:v>
                </c:pt>
                <c:pt idx="1162">
                  <c:v>42156</c:v>
                </c:pt>
                <c:pt idx="1163">
                  <c:v>42156</c:v>
                </c:pt>
                <c:pt idx="1164">
                  <c:v>42156</c:v>
                </c:pt>
                <c:pt idx="1165">
                  <c:v>42156</c:v>
                </c:pt>
                <c:pt idx="1166">
                  <c:v>42156</c:v>
                </c:pt>
                <c:pt idx="1167">
                  <c:v>42156</c:v>
                </c:pt>
                <c:pt idx="1168">
                  <c:v>42156</c:v>
                </c:pt>
                <c:pt idx="1169">
                  <c:v>42156</c:v>
                </c:pt>
                <c:pt idx="1170">
                  <c:v>42156</c:v>
                </c:pt>
                <c:pt idx="1171">
                  <c:v>42156</c:v>
                </c:pt>
                <c:pt idx="1172">
                  <c:v>42156</c:v>
                </c:pt>
                <c:pt idx="1173">
                  <c:v>42156</c:v>
                </c:pt>
                <c:pt idx="1174">
                  <c:v>42156</c:v>
                </c:pt>
                <c:pt idx="1175">
                  <c:v>42156</c:v>
                </c:pt>
                <c:pt idx="1176">
                  <c:v>42156</c:v>
                </c:pt>
                <c:pt idx="1177">
                  <c:v>42156</c:v>
                </c:pt>
                <c:pt idx="1178">
                  <c:v>42156</c:v>
                </c:pt>
                <c:pt idx="1179">
                  <c:v>42156</c:v>
                </c:pt>
                <c:pt idx="1180">
                  <c:v>42156</c:v>
                </c:pt>
                <c:pt idx="1181">
                  <c:v>42156</c:v>
                </c:pt>
                <c:pt idx="1182">
                  <c:v>42156</c:v>
                </c:pt>
                <c:pt idx="1183">
                  <c:v>42186</c:v>
                </c:pt>
                <c:pt idx="1184">
                  <c:v>42186</c:v>
                </c:pt>
                <c:pt idx="1185">
                  <c:v>42186</c:v>
                </c:pt>
                <c:pt idx="1186">
                  <c:v>42186</c:v>
                </c:pt>
                <c:pt idx="1187">
                  <c:v>42186</c:v>
                </c:pt>
                <c:pt idx="1188">
                  <c:v>42186</c:v>
                </c:pt>
                <c:pt idx="1189">
                  <c:v>42186</c:v>
                </c:pt>
                <c:pt idx="1190">
                  <c:v>42186</c:v>
                </c:pt>
                <c:pt idx="1191">
                  <c:v>42186</c:v>
                </c:pt>
                <c:pt idx="1192">
                  <c:v>42186</c:v>
                </c:pt>
                <c:pt idx="1193">
                  <c:v>42186</c:v>
                </c:pt>
                <c:pt idx="1194">
                  <c:v>42186</c:v>
                </c:pt>
                <c:pt idx="1195">
                  <c:v>42186</c:v>
                </c:pt>
                <c:pt idx="1196">
                  <c:v>42186</c:v>
                </c:pt>
                <c:pt idx="1197">
                  <c:v>42186</c:v>
                </c:pt>
                <c:pt idx="1198">
                  <c:v>42186</c:v>
                </c:pt>
                <c:pt idx="1199">
                  <c:v>42186</c:v>
                </c:pt>
                <c:pt idx="1200">
                  <c:v>42186</c:v>
                </c:pt>
                <c:pt idx="1201">
                  <c:v>42186</c:v>
                </c:pt>
                <c:pt idx="1202">
                  <c:v>42186</c:v>
                </c:pt>
                <c:pt idx="1203">
                  <c:v>42186</c:v>
                </c:pt>
                <c:pt idx="1204">
                  <c:v>42186</c:v>
                </c:pt>
                <c:pt idx="1205">
                  <c:v>42217</c:v>
                </c:pt>
                <c:pt idx="1206">
                  <c:v>42217</c:v>
                </c:pt>
                <c:pt idx="1207">
                  <c:v>42217</c:v>
                </c:pt>
                <c:pt idx="1208">
                  <c:v>42217</c:v>
                </c:pt>
                <c:pt idx="1209">
                  <c:v>42217</c:v>
                </c:pt>
                <c:pt idx="1210">
                  <c:v>42217</c:v>
                </c:pt>
                <c:pt idx="1211">
                  <c:v>42217</c:v>
                </c:pt>
                <c:pt idx="1212">
                  <c:v>42217</c:v>
                </c:pt>
                <c:pt idx="1213">
                  <c:v>42217</c:v>
                </c:pt>
                <c:pt idx="1214">
                  <c:v>42217</c:v>
                </c:pt>
                <c:pt idx="1215">
                  <c:v>42217</c:v>
                </c:pt>
                <c:pt idx="1216">
                  <c:v>42217</c:v>
                </c:pt>
                <c:pt idx="1217">
                  <c:v>42217</c:v>
                </c:pt>
                <c:pt idx="1218">
                  <c:v>42217</c:v>
                </c:pt>
                <c:pt idx="1219">
                  <c:v>42217</c:v>
                </c:pt>
                <c:pt idx="1220">
                  <c:v>42217</c:v>
                </c:pt>
                <c:pt idx="1221">
                  <c:v>42217</c:v>
                </c:pt>
                <c:pt idx="1222">
                  <c:v>42217</c:v>
                </c:pt>
                <c:pt idx="1223">
                  <c:v>42217</c:v>
                </c:pt>
                <c:pt idx="1224">
                  <c:v>42217</c:v>
                </c:pt>
                <c:pt idx="1225">
                  <c:v>42217</c:v>
                </c:pt>
                <c:pt idx="1226">
                  <c:v>42248</c:v>
                </c:pt>
                <c:pt idx="1227">
                  <c:v>42248</c:v>
                </c:pt>
                <c:pt idx="1228">
                  <c:v>42248</c:v>
                </c:pt>
                <c:pt idx="1229">
                  <c:v>42248</c:v>
                </c:pt>
                <c:pt idx="1230">
                  <c:v>42248</c:v>
                </c:pt>
                <c:pt idx="1231">
                  <c:v>42248</c:v>
                </c:pt>
                <c:pt idx="1232">
                  <c:v>42248</c:v>
                </c:pt>
                <c:pt idx="1233">
                  <c:v>42248</c:v>
                </c:pt>
                <c:pt idx="1234">
                  <c:v>42248</c:v>
                </c:pt>
                <c:pt idx="1235">
                  <c:v>42248</c:v>
                </c:pt>
                <c:pt idx="1236">
                  <c:v>42248</c:v>
                </c:pt>
                <c:pt idx="1237">
                  <c:v>42248</c:v>
                </c:pt>
                <c:pt idx="1238">
                  <c:v>42248</c:v>
                </c:pt>
                <c:pt idx="1239">
                  <c:v>42248</c:v>
                </c:pt>
                <c:pt idx="1240">
                  <c:v>42248</c:v>
                </c:pt>
                <c:pt idx="1241">
                  <c:v>42248</c:v>
                </c:pt>
                <c:pt idx="1242">
                  <c:v>42248</c:v>
                </c:pt>
                <c:pt idx="1243">
                  <c:v>42248</c:v>
                </c:pt>
                <c:pt idx="1244">
                  <c:v>42248</c:v>
                </c:pt>
                <c:pt idx="1245">
                  <c:v>42248</c:v>
                </c:pt>
                <c:pt idx="1246">
                  <c:v>42248</c:v>
                </c:pt>
                <c:pt idx="1247">
                  <c:v>42278</c:v>
                </c:pt>
                <c:pt idx="1248">
                  <c:v>42278</c:v>
                </c:pt>
                <c:pt idx="1249">
                  <c:v>42278</c:v>
                </c:pt>
                <c:pt idx="1250">
                  <c:v>42278</c:v>
                </c:pt>
                <c:pt idx="1251">
                  <c:v>42278</c:v>
                </c:pt>
                <c:pt idx="1252">
                  <c:v>42278</c:v>
                </c:pt>
                <c:pt idx="1253">
                  <c:v>42278</c:v>
                </c:pt>
                <c:pt idx="1254">
                  <c:v>42278</c:v>
                </c:pt>
                <c:pt idx="1255">
                  <c:v>42278</c:v>
                </c:pt>
                <c:pt idx="1256">
                  <c:v>42278</c:v>
                </c:pt>
                <c:pt idx="1257">
                  <c:v>42278</c:v>
                </c:pt>
                <c:pt idx="1258">
                  <c:v>42278</c:v>
                </c:pt>
                <c:pt idx="1259">
                  <c:v>42278</c:v>
                </c:pt>
                <c:pt idx="1260">
                  <c:v>42278</c:v>
                </c:pt>
                <c:pt idx="1261">
                  <c:v>42278</c:v>
                </c:pt>
                <c:pt idx="1262">
                  <c:v>42278</c:v>
                </c:pt>
                <c:pt idx="1263">
                  <c:v>42278</c:v>
                </c:pt>
                <c:pt idx="1264">
                  <c:v>42278</c:v>
                </c:pt>
                <c:pt idx="1265">
                  <c:v>42278</c:v>
                </c:pt>
                <c:pt idx="1266">
                  <c:v>42278</c:v>
                </c:pt>
                <c:pt idx="1267">
                  <c:v>42278</c:v>
                </c:pt>
                <c:pt idx="1268">
                  <c:v>42278</c:v>
                </c:pt>
                <c:pt idx="1269">
                  <c:v>42309</c:v>
                </c:pt>
                <c:pt idx="1270">
                  <c:v>42309</c:v>
                </c:pt>
                <c:pt idx="1271">
                  <c:v>42309</c:v>
                </c:pt>
                <c:pt idx="1272">
                  <c:v>42309</c:v>
                </c:pt>
                <c:pt idx="1273">
                  <c:v>42309</c:v>
                </c:pt>
                <c:pt idx="1274">
                  <c:v>42309</c:v>
                </c:pt>
                <c:pt idx="1275">
                  <c:v>42309</c:v>
                </c:pt>
                <c:pt idx="1276">
                  <c:v>42309</c:v>
                </c:pt>
                <c:pt idx="1277">
                  <c:v>42309</c:v>
                </c:pt>
                <c:pt idx="1278">
                  <c:v>42309</c:v>
                </c:pt>
                <c:pt idx="1279">
                  <c:v>42309</c:v>
                </c:pt>
                <c:pt idx="1280">
                  <c:v>42309</c:v>
                </c:pt>
                <c:pt idx="1281">
                  <c:v>42309</c:v>
                </c:pt>
                <c:pt idx="1282">
                  <c:v>42309</c:v>
                </c:pt>
                <c:pt idx="1283">
                  <c:v>42309</c:v>
                </c:pt>
                <c:pt idx="1284">
                  <c:v>42309</c:v>
                </c:pt>
                <c:pt idx="1285">
                  <c:v>42309</c:v>
                </c:pt>
                <c:pt idx="1286">
                  <c:v>42309</c:v>
                </c:pt>
                <c:pt idx="1287">
                  <c:v>42309</c:v>
                </c:pt>
                <c:pt idx="1288">
                  <c:v>42309</c:v>
                </c:pt>
                <c:pt idx="1289">
                  <c:v>42339</c:v>
                </c:pt>
                <c:pt idx="1290">
                  <c:v>42339</c:v>
                </c:pt>
                <c:pt idx="1291">
                  <c:v>42339</c:v>
                </c:pt>
                <c:pt idx="1292">
                  <c:v>42339</c:v>
                </c:pt>
                <c:pt idx="1293">
                  <c:v>42339</c:v>
                </c:pt>
                <c:pt idx="1294">
                  <c:v>42339</c:v>
                </c:pt>
                <c:pt idx="1295">
                  <c:v>42339</c:v>
                </c:pt>
                <c:pt idx="1296">
                  <c:v>42339</c:v>
                </c:pt>
                <c:pt idx="1297">
                  <c:v>42339</c:v>
                </c:pt>
                <c:pt idx="1298">
                  <c:v>42339</c:v>
                </c:pt>
                <c:pt idx="1299">
                  <c:v>42339</c:v>
                </c:pt>
                <c:pt idx="1300">
                  <c:v>42339</c:v>
                </c:pt>
                <c:pt idx="1301">
                  <c:v>42339</c:v>
                </c:pt>
                <c:pt idx="1302">
                  <c:v>42339</c:v>
                </c:pt>
                <c:pt idx="1303">
                  <c:v>42339</c:v>
                </c:pt>
                <c:pt idx="1304">
                  <c:v>42339</c:v>
                </c:pt>
                <c:pt idx="1305">
                  <c:v>42339</c:v>
                </c:pt>
                <c:pt idx="1306">
                  <c:v>42339</c:v>
                </c:pt>
                <c:pt idx="1307">
                  <c:v>42339</c:v>
                </c:pt>
                <c:pt idx="1308">
                  <c:v>42339</c:v>
                </c:pt>
                <c:pt idx="1309">
                  <c:v>42339</c:v>
                </c:pt>
                <c:pt idx="1310">
                  <c:v>42339</c:v>
                </c:pt>
                <c:pt idx="1311">
                  <c:v>42370</c:v>
                </c:pt>
                <c:pt idx="1312">
                  <c:v>42370</c:v>
                </c:pt>
                <c:pt idx="1313">
                  <c:v>42370</c:v>
                </c:pt>
                <c:pt idx="1314">
                  <c:v>42370</c:v>
                </c:pt>
                <c:pt idx="1315">
                  <c:v>42370</c:v>
                </c:pt>
                <c:pt idx="1316">
                  <c:v>42370</c:v>
                </c:pt>
                <c:pt idx="1317">
                  <c:v>42370</c:v>
                </c:pt>
                <c:pt idx="1318">
                  <c:v>42370</c:v>
                </c:pt>
                <c:pt idx="1319">
                  <c:v>42370</c:v>
                </c:pt>
                <c:pt idx="1320">
                  <c:v>42370</c:v>
                </c:pt>
                <c:pt idx="1321">
                  <c:v>42370</c:v>
                </c:pt>
                <c:pt idx="1322">
                  <c:v>42370</c:v>
                </c:pt>
                <c:pt idx="1323">
                  <c:v>42370</c:v>
                </c:pt>
                <c:pt idx="1324">
                  <c:v>42370</c:v>
                </c:pt>
                <c:pt idx="1325">
                  <c:v>42370</c:v>
                </c:pt>
                <c:pt idx="1326">
                  <c:v>42370</c:v>
                </c:pt>
                <c:pt idx="1327">
                  <c:v>42370</c:v>
                </c:pt>
                <c:pt idx="1328">
                  <c:v>42370</c:v>
                </c:pt>
                <c:pt idx="1329">
                  <c:v>42370</c:v>
                </c:pt>
                <c:pt idx="1330">
                  <c:v>42401</c:v>
                </c:pt>
                <c:pt idx="1331">
                  <c:v>42401</c:v>
                </c:pt>
                <c:pt idx="1332">
                  <c:v>42401</c:v>
                </c:pt>
                <c:pt idx="1333">
                  <c:v>42401</c:v>
                </c:pt>
                <c:pt idx="1334">
                  <c:v>42401</c:v>
                </c:pt>
                <c:pt idx="1335">
                  <c:v>42401</c:v>
                </c:pt>
                <c:pt idx="1336">
                  <c:v>42401</c:v>
                </c:pt>
                <c:pt idx="1337">
                  <c:v>42401</c:v>
                </c:pt>
                <c:pt idx="1338">
                  <c:v>42401</c:v>
                </c:pt>
                <c:pt idx="1339">
                  <c:v>42401</c:v>
                </c:pt>
                <c:pt idx="1340">
                  <c:v>42401</c:v>
                </c:pt>
                <c:pt idx="1341">
                  <c:v>42401</c:v>
                </c:pt>
                <c:pt idx="1342">
                  <c:v>42401</c:v>
                </c:pt>
                <c:pt idx="1343">
                  <c:v>42401</c:v>
                </c:pt>
                <c:pt idx="1344">
                  <c:v>42401</c:v>
                </c:pt>
                <c:pt idx="1345">
                  <c:v>42401</c:v>
                </c:pt>
                <c:pt idx="1346">
                  <c:v>42401</c:v>
                </c:pt>
                <c:pt idx="1347">
                  <c:v>42401</c:v>
                </c:pt>
                <c:pt idx="1348">
                  <c:v>42401</c:v>
                </c:pt>
                <c:pt idx="1349">
                  <c:v>42401</c:v>
                </c:pt>
                <c:pt idx="1350">
                  <c:v>42430</c:v>
                </c:pt>
                <c:pt idx="1351">
                  <c:v>42430</c:v>
                </c:pt>
                <c:pt idx="1352">
                  <c:v>42430</c:v>
                </c:pt>
                <c:pt idx="1353">
                  <c:v>42430</c:v>
                </c:pt>
                <c:pt idx="1354">
                  <c:v>42430</c:v>
                </c:pt>
                <c:pt idx="1355">
                  <c:v>42430</c:v>
                </c:pt>
                <c:pt idx="1356">
                  <c:v>42430</c:v>
                </c:pt>
                <c:pt idx="1357">
                  <c:v>42430</c:v>
                </c:pt>
                <c:pt idx="1358">
                  <c:v>42430</c:v>
                </c:pt>
                <c:pt idx="1359">
                  <c:v>42430</c:v>
                </c:pt>
                <c:pt idx="1360">
                  <c:v>42430</c:v>
                </c:pt>
                <c:pt idx="1361">
                  <c:v>42430</c:v>
                </c:pt>
                <c:pt idx="1362">
                  <c:v>42430</c:v>
                </c:pt>
                <c:pt idx="1363">
                  <c:v>42430</c:v>
                </c:pt>
                <c:pt idx="1364">
                  <c:v>42430</c:v>
                </c:pt>
                <c:pt idx="1365">
                  <c:v>42430</c:v>
                </c:pt>
                <c:pt idx="1366">
                  <c:v>42430</c:v>
                </c:pt>
                <c:pt idx="1367">
                  <c:v>42430</c:v>
                </c:pt>
                <c:pt idx="1368">
                  <c:v>42430</c:v>
                </c:pt>
                <c:pt idx="1369">
                  <c:v>42430</c:v>
                </c:pt>
                <c:pt idx="1370">
                  <c:v>42430</c:v>
                </c:pt>
                <c:pt idx="1371">
                  <c:v>42430</c:v>
                </c:pt>
                <c:pt idx="1372">
                  <c:v>42461</c:v>
                </c:pt>
                <c:pt idx="1373">
                  <c:v>42461</c:v>
                </c:pt>
                <c:pt idx="1374">
                  <c:v>42461</c:v>
                </c:pt>
                <c:pt idx="1375">
                  <c:v>42461</c:v>
                </c:pt>
                <c:pt idx="1376">
                  <c:v>42461</c:v>
                </c:pt>
                <c:pt idx="1377">
                  <c:v>42461</c:v>
                </c:pt>
                <c:pt idx="1378">
                  <c:v>42461</c:v>
                </c:pt>
                <c:pt idx="1379">
                  <c:v>42461</c:v>
                </c:pt>
                <c:pt idx="1380">
                  <c:v>42461</c:v>
                </c:pt>
                <c:pt idx="1381">
                  <c:v>42461</c:v>
                </c:pt>
                <c:pt idx="1382">
                  <c:v>42461</c:v>
                </c:pt>
                <c:pt idx="1383">
                  <c:v>42461</c:v>
                </c:pt>
                <c:pt idx="1384">
                  <c:v>42461</c:v>
                </c:pt>
                <c:pt idx="1385">
                  <c:v>42461</c:v>
                </c:pt>
                <c:pt idx="1386">
                  <c:v>42461</c:v>
                </c:pt>
                <c:pt idx="1387">
                  <c:v>42461</c:v>
                </c:pt>
                <c:pt idx="1388">
                  <c:v>42461</c:v>
                </c:pt>
                <c:pt idx="1389">
                  <c:v>42461</c:v>
                </c:pt>
                <c:pt idx="1390">
                  <c:v>42461</c:v>
                </c:pt>
                <c:pt idx="1391">
                  <c:v>42461</c:v>
                </c:pt>
                <c:pt idx="1392">
                  <c:v>42461</c:v>
                </c:pt>
                <c:pt idx="1393">
                  <c:v>42491</c:v>
                </c:pt>
                <c:pt idx="1394">
                  <c:v>42491</c:v>
                </c:pt>
                <c:pt idx="1395">
                  <c:v>42491</c:v>
                </c:pt>
                <c:pt idx="1396">
                  <c:v>42491</c:v>
                </c:pt>
                <c:pt idx="1397">
                  <c:v>42491</c:v>
                </c:pt>
                <c:pt idx="1398">
                  <c:v>42491</c:v>
                </c:pt>
                <c:pt idx="1399">
                  <c:v>42491</c:v>
                </c:pt>
                <c:pt idx="1400">
                  <c:v>42491</c:v>
                </c:pt>
                <c:pt idx="1401">
                  <c:v>42491</c:v>
                </c:pt>
                <c:pt idx="1402">
                  <c:v>42491</c:v>
                </c:pt>
                <c:pt idx="1403">
                  <c:v>42491</c:v>
                </c:pt>
                <c:pt idx="1404">
                  <c:v>42491</c:v>
                </c:pt>
                <c:pt idx="1405">
                  <c:v>42491</c:v>
                </c:pt>
                <c:pt idx="1406">
                  <c:v>42491</c:v>
                </c:pt>
                <c:pt idx="1407">
                  <c:v>42491</c:v>
                </c:pt>
                <c:pt idx="1408">
                  <c:v>42491</c:v>
                </c:pt>
                <c:pt idx="1409">
                  <c:v>42491</c:v>
                </c:pt>
                <c:pt idx="1410">
                  <c:v>42491</c:v>
                </c:pt>
                <c:pt idx="1411">
                  <c:v>42491</c:v>
                </c:pt>
                <c:pt idx="1412">
                  <c:v>42491</c:v>
                </c:pt>
                <c:pt idx="1413">
                  <c:v>42491</c:v>
                </c:pt>
                <c:pt idx="1414">
                  <c:v>42522</c:v>
                </c:pt>
                <c:pt idx="1415">
                  <c:v>42522</c:v>
                </c:pt>
                <c:pt idx="1416">
                  <c:v>42522</c:v>
                </c:pt>
                <c:pt idx="1417">
                  <c:v>42522</c:v>
                </c:pt>
                <c:pt idx="1418">
                  <c:v>42522</c:v>
                </c:pt>
                <c:pt idx="1419">
                  <c:v>42522</c:v>
                </c:pt>
                <c:pt idx="1420">
                  <c:v>42522</c:v>
                </c:pt>
                <c:pt idx="1421">
                  <c:v>42522</c:v>
                </c:pt>
                <c:pt idx="1422">
                  <c:v>42522</c:v>
                </c:pt>
                <c:pt idx="1423">
                  <c:v>42522</c:v>
                </c:pt>
                <c:pt idx="1424">
                  <c:v>42522</c:v>
                </c:pt>
                <c:pt idx="1425">
                  <c:v>42522</c:v>
                </c:pt>
                <c:pt idx="1426">
                  <c:v>42522</c:v>
                </c:pt>
                <c:pt idx="1427">
                  <c:v>42522</c:v>
                </c:pt>
                <c:pt idx="1428">
                  <c:v>42522</c:v>
                </c:pt>
                <c:pt idx="1429">
                  <c:v>42522</c:v>
                </c:pt>
                <c:pt idx="1430">
                  <c:v>42522</c:v>
                </c:pt>
                <c:pt idx="1431">
                  <c:v>42522</c:v>
                </c:pt>
                <c:pt idx="1432">
                  <c:v>42522</c:v>
                </c:pt>
                <c:pt idx="1433">
                  <c:v>42522</c:v>
                </c:pt>
                <c:pt idx="1434">
                  <c:v>42522</c:v>
                </c:pt>
                <c:pt idx="1435">
                  <c:v>42522</c:v>
                </c:pt>
                <c:pt idx="1436">
                  <c:v>42552</c:v>
                </c:pt>
                <c:pt idx="1437">
                  <c:v>42552</c:v>
                </c:pt>
                <c:pt idx="1438">
                  <c:v>42552</c:v>
                </c:pt>
                <c:pt idx="1439">
                  <c:v>42552</c:v>
                </c:pt>
                <c:pt idx="1440">
                  <c:v>42552</c:v>
                </c:pt>
                <c:pt idx="1441">
                  <c:v>42552</c:v>
                </c:pt>
                <c:pt idx="1442">
                  <c:v>42552</c:v>
                </c:pt>
                <c:pt idx="1443">
                  <c:v>42552</c:v>
                </c:pt>
                <c:pt idx="1444">
                  <c:v>42552</c:v>
                </c:pt>
                <c:pt idx="1445">
                  <c:v>42552</c:v>
                </c:pt>
                <c:pt idx="1446">
                  <c:v>42552</c:v>
                </c:pt>
                <c:pt idx="1447">
                  <c:v>42552</c:v>
                </c:pt>
                <c:pt idx="1448">
                  <c:v>42552</c:v>
                </c:pt>
                <c:pt idx="1449">
                  <c:v>42552</c:v>
                </c:pt>
                <c:pt idx="1450">
                  <c:v>42552</c:v>
                </c:pt>
                <c:pt idx="1451">
                  <c:v>42552</c:v>
                </c:pt>
                <c:pt idx="1452">
                  <c:v>42552</c:v>
                </c:pt>
                <c:pt idx="1453">
                  <c:v>42552</c:v>
                </c:pt>
                <c:pt idx="1454">
                  <c:v>42552</c:v>
                </c:pt>
                <c:pt idx="1455">
                  <c:v>42552</c:v>
                </c:pt>
                <c:pt idx="1456">
                  <c:v>42583</c:v>
                </c:pt>
                <c:pt idx="1457">
                  <c:v>42583</c:v>
                </c:pt>
                <c:pt idx="1458">
                  <c:v>42583</c:v>
                </c:pt>
                <c:pt idx="1459">
                  <c:v>42583</c:v>
                </c:pt>
                <c:pt idx="1460">
                  <c:v>42583</c:v>
                </c:pt>
                <c:pt idx="1461">
                  <c:v>42583</c:v>
                </c:pt>
                <c:pt idx="1462">
                  <c:v>42583</c:v>
                </c:pt>
                <c:pt idx="1463">
                  <c:v>42583</c:v>
                </c:pt>
                <c:pt idx="1464">
                  <c:v>42583</c:v>
                </c:pt>
                <c:pt idx="1465">
                  <c:v>42583</c:v>
                </c:pt>
                <c:pt idx="1466">
                  <c:v>42583</c:v>
                </c:pt>
                <c:pt idx="1467">
                  <c:v>42583</c:v>
                </c:pt>
                <c:pt idx="1468">
                  <c:v>42583</c:v>
                </c:pt>
                <c:pt idx="1469">
                  <c:v>42583</c:v>
                </c:pt>
                <c:pt idx="1470">
                  <c:v>42583</c:v>
                </c:pt>
                <c:pt idx="1471">
                  <c:v>42583</c:v>
                </c:pt>
                <c:pt idx="1472">
                  <c:v>42583</c:v>
                </c:pt>
                <c:pt idx="1473">
                  <c:v>42583</c:v>
                </c:pt>
                <c:pt idx="1474">
                  <c:v>42583</c:v>
                </c:pt>
                <c:pt idx="1475">
                  <c:v>42583</c:v>
                </c:pt>
                <c:pt idx="1476">
                  <c:v>42583</c:v>
                </c:pt>
                <c:pt idx="1477">
                  <c:v>42583</c:v>
                </c:pt>
                <c:pt idx="1478">
                  <c:v>42583</c:v>
                </c:pt>
                <c:pt idx="1479">
                  <c:v>42614</c:v>
                </c:pt>
                <c:pt idx="1480">
                  <c:v>42614</c:v>
                </c:pt>
                <c:pt idx="1481">
                  <c:v>42614</c:v>
                </c:pt>
                <c:pt idx="1482">
                  <c:v>42614</c:v>
                </c:pt>
                <c:pt idx="1483">
                  <c:v>42614</c:v>
                </c:pt>
                <c:pt idx="1484">
                  <c:v>42614</c:v>
                </c:pt>
                <c:pt idx="1485">
                  <c:v>42614</c:v>
                </c:pt>
                <c:pt idx="1486">
                  <c:v>42614</c:v>
                </c:pt>
                <c:pt idx="1487">
                  <c:v>42614</c:v>
                </c:pt>
                <c:pt idx="1488">
                  <c:v>42614</c:v>
                </c:pt>
                <c:pt idx="1489">
                  <c:v>42614</c:v>
                </c:pt>
                <c:pt idx="1490">
                  <c:v>42614</c:v>
                </c:pt>
                <c:pt idx="1491">
                  <c:v>42614</c:v>
                </c:pt>
                <c:pt idx="1492">
                  <c:v>42614</c:v>
                </c:pt>
                <c:pt idx="1493">
                  <c:v>42614</c:v>
                </c:pt>
                <c:pt idx="1494">
                  <c:v>42614</c:v>
                </c:pt>
                <c:pt idx="1495">
                  <c:v>42614</c:v>
                </c:pt>
                <c:pt idx="1496">
                  <c:v>42614</c:v>
                </c:pt>
                <c:pt idx="1497">
                  <c:v>42614</c:v>
                </c:pt>
                <c:pt idx="1498">
                  <c:v>42614</c:v>
                </c:pt>
                <c:pt idx="1499">
                  <c:v>42614</c:v>
                </c:pt>
                <c:pt idx="1500">
                  <c:v>42644</c:v>
                </c:pt>
                <c:pt idx="1501">
                  <c:v>42644</c:v>
                </c:pt>
                <c:pt idx="1502">
                  <c:v>42644</c:v>
                </c:pt>
                <c:pt idx="1503">
                  <c:v>42644</c:v>
                </c:pt>
                <c:pt idx="1504">
                  <c:v>42644</c:v>
                </c:pt>
                <c:pt idx="1505">
                  <c:v>42644</c:v>
                </c:pt>
                <c:pt idx="1506">
                  <c:v>42644</c:v>
                </c:pt>
                <c:pt idx="1507">
                  <c:v>42644</c:v>
                </c:pt>
                <c:pt idx="1508">
                  <c:v>42644</c:v>
                </c:pt>
                <c:pt idx="1509">
                  <c:v>42644</c:v>
                </c:pt>
                <c:pt idx="1510">
                  <c:v>42644</c:v>
                </c:pt>
                <c:pt idx="1511">
                  <c:v>42644</c:v>
                </c:pt>
                <c:pt idx="1512">
                  <c:v>42644</c:v>
                </c:pt>
                <c:pt idx="1513">
                  <c:v>42644</c:v>
                </c:pt>
                <c:pt idx="1514">
                  <c:v>42644</c:v>
                </c:pt>
                <c:pt idx="1515">
                  <c:v>42644</c:v>
                </c:pt>
                <c:pt idx="1516">
                  <c:v>42644</c:v>
                </c:pt>
                <c:pt idx="1517">
                  <c:v>42644</c:v>
                </c:pt>
                <c:pt idx="1518">
                  <c:v>42644</c:v>
                </c:pt>
                <c:pt idx="1519">
                  <c:v>42644</c:v>
                </c:pt>
                <c:pt idx="1520">
                  <c:v>42644</c:v>
                </c:pt>
                <c:pt idx="1521">
                  <c:v>42675</c:v>
                </c:pt>
                <c:pt idx="1522">
                  <c:v>42675</c:v>
                </c:pt>
                <c:pt idx="1523">
                  <c:v>42675</c:v>
                </c:pt>
                <c:pt idx="1524">
                  <c:v>42675</c:v>
                </c:pt>
                <c:pt idx="1525">
                  <c:v>42675</c:v>
                </c:pt>
                <c:pt idx="1526">
                  <c:v>42675</c:v>
                </c:pt>
                <c:pt idx="1527">
                  <c:v>42675</c:v>
                </c:pt>
                <c:pt idx="1528">
                  <c:v>42675</c:v>
                </c:pt>
                <c:pt idx="1529">
                  <c:v>42675</c:v>
                </c:pt>
                <c:pt idx="1530">
                  <c:v>42675</c:v>
                </c:pt>
                <c:pt idx="1531">
                  <c:v>42675</c:v>
                </c:pt>
                <c:pt idx="1532">
                  <c:v>42675</c:v>
                </c:pt>
                <c:pt idx="1533">
                  <c:v>42675</c:v>
                </c:pt>
                <c:pt idx="1534">
                  <c:v>42675</c:v>
                </c:pt>
                <c:pt idx="1535">
                  <c:v>42675</c:v>
                </c:pt>
                <c:pt idx="1536">
                  <c:v>42675</c:v>
                </c:pt>
                <c:pt idx="1537">
                  <c:v>42675</c:v>
                </c:pt>
                <c:pt idx="1538">
                  <c:v>42675</c:v>
                </c:pt>
                <c:pt idx="1539">
                  <c:v>42675</c:v>
                </c:pt>
                <c:pt idx="1540">
                  <c:v>42675</c:v>
                </c:pt>
                <c:pt idx="1541">
                  <c:v>42675</c:v>
                </c:pt>
                <c:pt idx="1542">
                  <c:v>42705</c:v>
                </c:pt>
                <c:pt idx="1543">
                  <c:v>42705</c:v>
                </c:pt>
                <c:pt idx="1544">
                  <c:v>42705</c:v>
                </c:pt>
                <c:pt idx="1545">
                  <c:v>42705</c:v>
                </c:pt>
                <c:pt idx="1546">
                  <c:v>42705</c:v>
                </c:pt>
                <c:pt idx="1547">
                  <c:v>42705</c:v>
                </c:pt>
                <c:pt idx="1548">
                  <c:v>42705</c:v>
                </c:pt>
                <c:pt idx="1549">
                  <c:v>42705</c:v>
                </c:pt>
                <c:pt idx="1550">
                  <c:v>42705</c:v>
                </c:pt>
                <c:pt idx="1551">
                  <c:v>42705</c:v>
                </c:pt>
                <c:pt idx="1552">
                  <c:v>42705</c:v>
                </c:pt>
                <c:pt idx="1553">
                  <c:v>42705</c:v>
                </c:pt>
                <c:pt idx="1554">
                  <c:v>42705</c:v>
                </c:pt>
                <c:pt idx="1555">
                  <c:v>42705</c:v>
                </c:pt>
                <c:pt idx="1556">
                  <c:v>42705</c:v>
                </c:pt>
                <c:pt idx="1557">
                  <c:v>42705</c:v>
                </c:pt>
                <c:pt idx="1558">
                  <c:v>42705</c:v>
                </c:pt>
                <c:pt idx="1559">
                  <c:v>42705</c:v>
                </c:pt>
                <c:pt idx="1560">
                  <c:v>42705</c:v>
                </c:pt>
                <c:pt idx="1561">
                  <c:v>42705</c:v>
                </c:pt>
                <c:pt idx="1562">
                  <c:v>42705</c:v>
                </c:pt>
                <c:pt idx="1563">
                  <c:v>42736</c:v>
                </c:pt>
                <c:pt idx="1564">
                  <c:v>42736</c:v>
                </c:pt>
                <c:pt idx="1565">
                  <c:v>42736</c:v>
                </c:pt>
                <c:pt idx="1566">
                  <c:v>42736</c:v>
                </c:pt>
                <c:pt idx="1567">
                  <c:v>42736</c:v>
                </c:pt>
                <c:pt idx="1568">
                  <c:v>42736</c:v>
                </c:pt>
                <c:pt idx="1569">
                  <c:v>42736</c:v>
                </c:pt>
                <c:pt idx="1570">
                  <c:v>42736</c:v>
                </c:pt>
                <c:pt idx="1571">
                  <c:v>42736</c:v>
                </c:pt>
                <c:pt idx="1572">
                  <c:v>42736</c:v>
                </c:pt>
                <c:pt idx="1573">
                  <c:v>42736</c:v>
                </c:pt>
                <c:pt idx="1574">
                  <c:v>42736</c:v>
                </c:pt>
                <c:pt idx="1575">
                  <c:v>42736</c:v>
                </c:pt>
                <c:pt idx="1576">
                  <c:v>42736</c:v>
                </c:pt>
                <c:pt idx="1577">
                  <c:v>42736</c:v>
                </c:pt>
                <c:pt idx="1578">
                  <c:v>42736</c:v>
                </c:pt>
                <c:pt idx="1579">
                  <c:v>42736</c:v>
                </c:pt>
                <c:pt idx="1580">
                  <c:v>42736</c:v>
                </c:pt>
                <c:pt idx="1581">
                  <c:v>42736</c:v>
                </c:pt>
                <c:pt idx="1582">
                  <c:v>42736</c:v>
                </c:pt>
                <c:pt idx="1583">
                  <c:v>42767</c:v>
                </c:pt>
                <c:pt idx="1584">
                  <c:v>42767</c:v>
                </c:pt>
                <c:pt idx="1585">
                  <c:v>42767</c:v>
                </c:pt>
                <c:pt idx="1586">
                  <c:v>42767</c:v>
                </c:pt>
                <c:pt idx="1587">
                  <c:v>42767</c:v>
                </c:pt>
                <c:pt idx="1588">
                  <c:v>42767</c:v>
                </c:pt>
                <c:pt idx="1589">
                  <c:v>42767</c:v>
                </c:pt>
                <c:pt idx="1590">
                  <c:v>42767</c:v>
                </c:pt>
                <c:pt idx="1591">
                  <c:v>42767</c:v>
                </c:pt>
                <c:pt idx="1592">
                  <c:v>42767</c:v>
                </c:pt>
                <c:pt idx="1593">
                  <c:v>42767</c:v>
                </c:pt>
                <c:pt idx="1594">
                  <c:v>42767</c:v>
                </c:pt>
                <c:pt idx="1595">
                  <c:v>42767</c:v>
                </c:pt>
                <c:pt idx="1596">
                  <c:v>42767</c:v>
                </c:pt>
                <c:pt idx="1597">
                  <c:v>42767</c:v>
                </c:pt>
                <c:pt idx="1598">
                  <c:v>42767</c:v>
                </c:pt>
                <c:pt idx="1599">
                  <c:v>42767</c:v>
                </c:pt>
                <c:pt idx="1600">
                  <c:v>42767</c:v>
                </c:pt>
                <c:pt idx="1601">
                  <c:v>42767</c:v>
                </c:pt>
                <c:pt idx="1602">
                  <c:v>42795</c:v>
                </c:pt>
                <c:pt idx="1603">
                  <c:v>42795</c:v>
                </c:pt>
                <c:pt idx="1604">
                  <c:v>42795</c:v>
                </c:pt>
                <c:pt idx="1605">
                  <c:v>42795</c:v>
                </c:pt>
                <c:pt idx="1606">
                  <c:v>42795</c:v>
                </c:pt>
                <c:pt idx="1607">
                  <c:v>42795</c:v>
                </c:pt>
                <c:pt idx="1608">
                  <c:v>42795</c:v>
                </c:pt>
                <c:pt idx="1609">
                  <c:v>42795</c:v>
                </c:pt>
                <c:pt idx="1610">
                  <c:v>42795</c:v>
                </c:pt>
                <c:pt idx="1611">
                  <c:v>42795</c:v>
                </c:pt>
                <c:pt idx="1612">
                  <c:v>42795</c:v>
                </c:pt>
                <c:pt idx="1613">
                  <c:v>42795</c:v>
                </c:pt>
                <c:pt idx="1614">
                  <c:v>42795</c:v>
                </c:pt>
                <c:pt idx="1615">
                  <c:v>42795</c:v>
                </c:pt>
                <c:pt idx="1616">
                  <c:v>42795</c:v>
                </c:pt>
                <c:pt idx="1617">
                  <c:v>42795</c:v>
                </c:pt>
                <c:pt idx="1618">
                  <c:v>42795</c:v>
                </c:pt>
                <c:pt idx="1619">
                  <c:v>42795</c:v>
                </c:pt>
                <c:pt idx="1620">
                  <c:v>42795</c:v>
                </c:pt>
                <c:pt idx="1621">
                  <c:v>42795</c:v>
                </c:pt>
                <c:pt idx="1622">
                  <c:v>42795</c:v>
                </c:pt>
                <c:pt idx="1623">
                  <c:v>42795</c:v>
                </c:pt>
                <c:pt idx="1624">
                  <c:v>42795</c:v>
                </c:pt>
                <c:pt idx="1625">
                  <c:v>42826</c:v>
                </c:pt>
                <c:pt idx="1626">
                  <c:v>42826</c:v>
                </c:pt>
                <c:pt idx="1627">
                  <c:v>42826</c:v>
                </c:pt>
                <c:pt idx="1628">
                  <c:v>42826</c:v>
                </c:pt>
                <c:pt idx="1629">
                  <c:v>42826</c:v>
                </c:pt>
                <c:pt idx="1630">
                  <c:v>42826</c:v>
                </c:pt>
                <c:pt idx="1631">
                  <c:v>42826</c:v>
                </c:pt>
                <c:pt idx="1632">
                  <c:v>42826</c:v>
                </c:pt>
                <c:pt idx="1633">
                  <c:v>42826</c:v>
                </c:pt>
                <c:pt idx="1634">
                  <c:v>42826</c:v>
                </c:pt>
                <c:pt idx="1635">
                  <c:v>42826</c:v>
                </c:pt>
                <c:pt idx="1636">
                  <c:v>42826</c:v>
                </c:pt>
                <c:pt idx="1637">
                  <c:v>42826</c:v>
                </c:pt>
                <c:pt idx="1638">
                  <c:v>42826</c:v>
                </c:pt>
                <c:pt idx="1639">
                  <c:v>42826</c:v>
                </c:pt>
                <c:pt idx="1640">
                  <c:v>42826</c:v>
                </c:pt>
                <c:pt idx="1641">
                  <c:v>42826</c:v>
                </c:pt>
                <c:pt idx="1642">
                  <c:v>42826</c:v>
                </c:pt>
                <c:pt idx="1643">
                  <c:v>42826</c:v>
                </c:pt>
                <c:pt idx="1644">
                  <c:v>42856</c:v>
                </c:pt>
                <c:pt idx="1645">
                  <c:v>42856</c:v>
                </c:pt>
                <c:pt idx="1646">
                  <c:v>42856</c:v>
                </c:pt>
                <c:pt idx="1647">
                  <c:v>42856</c:v>
                </c:pt>
                <c:pt idx="1648">
                  <c:v>42856</c:v>
                </c:pt>
                <c:pt idx="1649">
                  <c:v>42856</c:v>
                </c:pt>
                <c:pt idx="1650">
                  <c:v>42856</c:v>
                </c:pt>
                <c:pt idx="1651">
                  <c:v>42856</c:v>
                </c:pt>
                <c:pt idx="1652">
                  <c:v>42856</c:v>
                </c:pt>
                <c:pt idx="1653">
                  <c:v>42856</c:v>
                </c:pt>
                <c:pt idx="1654">
                  <c:v>42856</c:v>
                </c:pt>
                <c:pt idx="1655">
                  <c:v>42856</c:v>
                </c:pt>
                <c:pt idx="1656">
                  <c:v>42856</c:v>
                </c:pt>
                <c:pt idx="1657">
                  <c:v>42856</c:v>
                </c:pt>
                <c:pt idx="1658">
                  <c:v>42856</c:v>
                </c:pt>
                <c:pt idx="1659">
                  <c:v>42856</c:v>
                </c:pt>
                <c:pt idx="1660">
                  <c:v>42856</c:v>
                </c:pt>
                <c:pt idx="1661">
                  <c:v>42856</c:v>
                </c:pt>
                <c:pt idx="1662">
                  <c:v>42856</c:v>
                </c:pt>
                <c:pt idx="1663">
                  <c:v>42856</c:v>
                </c:pt>
                <c:pt idx="1664">
                  <c:v>42856</c:v>
                </c:pt>
                <c:pt idx="1665">
                  <c:v>42856</c:v>
                </c:pt>
                <c:pt idx="1666">
                  <c:v>42887</c:v>
                </c:pt>
                <c:pt idx="1667">
                  <c:v>42887</c:v>
                </c:pt>
                <c:pt idx="1668">
                  <c:v>42887</c:v>
                </c:pt>
                <c:pt idx="1669">
                  <c:v>42887</c:v>
                </c:pt>
                <c:pt idx="1670">
                  <c:v>42887</c:v>
                </c:pt>
                <c:pt idx="1671">
                  <c:v>42887</c:v>
                </c:pt>
                <c:pt idx="1672">
                  <c:v>42887</c:v>
                </c:pt>
                <c:pt idx="1673">
                  <c:v>42887</c:v>
                </c:pt>
                <c:pt idx="1674">
                  <c:v>42887</c:v>
                </c:pt>
                <c:pt idx="1675">
                  <c:v>42887</c:v>
                </c:pt>
                <c:pt idx="1676">
                  <c:v>42887</c:v>
                </c:pt>
                <c:pt idx="1677">
                  <c:v>42887</c:v>
                </c:pt>
                <c:pt idx="1678">
                  <c:v>42887</c:v>
                </c:pt>
                <c:pt idx="1679">
                  <c:v>42887</c:v>
                </c:pt>
                <c:pt idx="1680">
                  <c:v>42887</c:v>
                </c:pt>
                <c:pt idx="1681">
                  <c:v>42887</c:v>
                </c:pt>
                <c:pt idx="1682">
                  <c:v>42887</c:v>
                </c:pt>
                <c:pt idx="1683">
                  <c:v>42887</c:v>
                </c:pt>
                <c:pt idx="1684">
                  <c:v>42887</c:v>
                </c:pt>
                <c:pt idx="1685">
                  <c:v>42887</c:v>
                </c:pt>
                <c:pt idx="1686">
                  <c:v>42887</c:v>
                </c:pt>
                <c:pt idx="1687">
                  <c:v>42887</c:v>
                </c:pt>
                <c:pt idx="1688">
                  <c:v>42917</c:v>
                </c:pt>
                <c:pt idx="1689">
                  <c:v>42917</c:v>
                </c:pt>
                <c:pt idx="1690">
                  <c:v>42917</c:v>
                </c:pt>
                <c:pt idx="1691">
                  <c:v>42917</c:v>
                </c:pt>
                <c:pt idx="1692">
                  <c:v>42917</c:v>
                </c:pt>
                <c:pt idx="1693">
                  <c:v>42917</c:v>
                </c:pt>
                <c:pt idx="1694">
                  <c:v>42917</c:v>
                </c:pt>
                <c:pt idx="1695">
                  <c:v>42917</c:v>
                </c:pt>
                <c:pt idx="1696">
                  <c:v>42917</c:v>
                </c:pt>
                <c:pt idx="1697">
                  <c:v>42917</c:v>
                </c:pt>
                <c:pt idx="1698">
                  <c:v>42917</c:v>
                </c:pt>
                <c:pt idx="1699">
                  <c:v>42917</c:v>
                </c:pt>
                <c:pt idx="1700">
                  <c:v>42917</c:v>
                </c:pt>
                <c:pt idx="1701">
                  <c:v>42917</c:v>
                </c:pt>
                <c:pt idx="1702">
                  <c:v>42917</c:v>
                </c:pt>
                <c:pt idx="1703">
                  <c:v>42917</c:v>
                </c:pt>
                <c:pt idx="1704">
                  <c:v>42917</c:v>
                </c:pt>
                <c:pt idx="1705">
                  <c:v>42917</c:v>
                </c:pt>
                <c:pt idx="1706">
                  <c:v>42917</c:v>
                </c:pt>
                <c:pt idx="1707">
                  <c:v>42917</c:v>
                </c:pt>
                <c:pt idx="1708">
                  <c:v>42948</c:v>
                </c:pt>
                <c:pt idx="1709">
                  <c:v>42948</c:v>
                </c:pt>
                <c:pt idx="1710">
                  <c:v>42948</c:v>
                </c:pt>
                <c:pt idx="1711">
                  <c:v>42948</c:v>
                </c:pt>
                <c:pt idx="1712">
                  <c:v>42948</c:v>
                </c:pt>
                <c:pt idx="1713">
                  <c:v>42948</c:v>
                </c:pt>
                <c:pt idx="1714">
                  <c:v>42948</c:v>
                </c:pt>
                <c:pt idx="1715">
                  <c:v>42948</c:v>
                </c:pt>
                <c:pt idx="1716">
                  <c:v>42948</c:v>
                </c:pt>
                <c:pt idx="1717">
                  <c:v>42948</c:v>
                </c:pt>
                <c:pt idx="1718">
                  <c:v>42948</c:v>
                </c:pt>
                <c:pt idx="1719">
                  <c:v>42948</c:v>
                </c:pt>
                <c:pt idx="1720">
                  <c:v>42948</c:v>
                </c:pt>
                <c:pt idx="1721">
                  <c:v>42948</c:v>
                </c:pt>
                <c:pt idx="1722">
                  <c:v>42948</c:v>
                </c:pt>
                <c:pt idx="1723">
                  <c:v>42948</c:v>
                </c:pt>
                <c:pt idx="1724">
                  <c:v>42948</c:v>
                </c:pt>
                <c:pt idx="1725">
                  <c:v>42948</c:v>
                </c:pt>
                <c:pt idx="1726">
                  <c:v>42948</c:v>
                </c:pt>
                <c:pt idx="1727">
                  <c:v>42948</c:v>
                </c:pt>
                <c:pt idx="1728">
                  <c:v>42948</c:v>
                </c:pt>
                <c:pt idx="1729">
                  <c:v>42948</c:v>
                </c:pt>
                <c:pt idx="1730">
                  <c:v>42948</c:v>
                </c:pt>
                <c:pt idx="1731">
                  <c:v>42979</c:v>
                </c:pt>
                <c:pt idx="1732">
                  <c:v>42979</c:v>
                </c:pt>
                <c:pt idx="1733">
                  <c:v>42979</c:v>
                </c:pt>
                <c:pt idx="1734">
                  <c:v>42979</c:v>
                </c:pt>
                <c:pt idx="1735">
                  <c:v>42979</c:v>
                </c:pt>
                <c:pt idx="1736">
                  <c:v>42979</c:v>
                </c:pt>
                <c:pt idx="1737">
                  <c:v>42979</c:v>
                </c:pt>
                <c:pt idx="1738">
                  <c:v>42979</c:v>
                </c:pt>
                <c:pt idx="1739">
                  <c:v>42979</c:v>
                </c:pt>
                <c:pt idx="1740">
                  <c:v>42979</c:v>
                </c:pt>
                <c:pt idx="1741">
                  <c:v>42979</c:v>
                </c:pt>
                <c:pt idx="1742">
                  <c:v>42979</c:v>
                </c:pt>
                <c:pt idx="1743">
                  <c:v>42979</c:v>
                </c:pt>
                <c:pt idx="1744">
                  <c:v>42979</c:v>
                </c:pt>
                <c:pt idx="1745">
                  <c:v>42979</c:v>
                </c:pt>
                <c:pt idx="1746">
                  <c:v>42979</c:v>
                </c:pt>
                <c:pt idx="1747">
                  <c:v>42979</c:v>
                </c:pt>
                <c:pt idx="1748">
                  <c:v>42979</c:v>
                </c:pt>
                <c:pt idx="1749">
                  <c:v>42979</c:v>
                </c:pt>
                <c:pt idx="1750">
                  <c:v>42979</c:v>
                </c:pt>
                <c:pt idx="1751">
                  <c:v>43009</c:v>
                </c:pt>
                <c:pt idx="1752">
                  <c:v>43009</c:v>
                </c:pt>
                <c:pt idx="1753">
                  <c:v>43009</c:v>
                </c:pt>
                <c:pt idx="1754">
                  <c:v>43009</c:v>
                </c:pt>
                <c:pt idx="1755">
                  <c:v>43009</c:v>
                </c:pt>
                <c:pt idx="1756">
                  <c:v>43009</c:v>
                </c:pt>
                <c:pt idx="1757">
                  <c:v>43009</c:v>
                </c:pt>
                <c:pt idx="1758">
                  <c:v>43009</c:v>
                </c:pt>
                <c:pt idx="1759">
                  <c:v>43009</c:v>
                </c:pt>
                <c:pt idx="1760">
                  <c:v>43009</c:v>
                </c:pt>
                <c:pt idx="1761">
                  <c:v>43009</c:v>
                </c:pt>
                <c:pt idx="1762">
                  <c:v>43009</c:v>
                </c:pt>
                <c:pt idx="1763">
                  <c:v>43009</c:v>
                </c:pt>
                <c:pt idx="1764">
                  <c:v>43009</c:v>
                </c:pt>
                <c:pt idx="1765">
                  <c:v>43009</c:v>
                </c:pt>
                <c:pt idx="1766">
                  <c:v>43009</c:v>
                </c:pt>
                <c:pt idx="1767">
                  <c:v>43009</c:v>
                </c:pt>
                <c:pt idx="1768">
                  <c:v>43009</c:v>
                </c:pt>
                <c:pt idx="1769">
                  <c:v>43009</c:v>
                </c:pt>
                <c:pt idx="1770">
                  <c:v>43009</c:v>
                </c:pt>
                <c:pt idx="1771">
                  <c:v>43009</c:v>
                </c:pt>
                <c:pt idx="1772">
                  <c:v>43009</c:v>
                </c:pt>
                <c:pt idx="1773">
                  <c:v>43040</c:v>
                </c:pt>
                <c:pt idx="1774">
                  <c:v>43040</c:v>
                </c:pt>
                <c:pt idx="1775">
                  <c:v>43040</c:v>
                </c:pt>
                <c:pt idx="1776">
                  <c:v>43040</c:v>
                </c:pt>
                <c:pt idx="1777">
                  <c:v>43040</c:v>
                </c:pt>
                <c:pt idx="1778">
                  <c:v>43040</c:v>
                </c:pt>
                <c:pt idx="1779">
                  <c:v>43040</c:v>
                </c:pt>
                <c:pt idx="1780">
                  <c:v>43040</c:v>
                </c:pt>
                <c:pt idx="1781">
                  <c:v>43040</c:v>
                </c:pt>
                <c:pt idx="1782">
                  <c:v>43040</c:v>
                </c:pt>
                <c:pt idx="1783">
                  <c:v>43040</c:v>
                </c:pt>
                <c:pt idx="1784">
                  <c:v>43040</c:v>
                </c:pt>
                <c:pt idx="1785">
                  <c:v>43040</c:v>
                </c:pt>
                <c:pt idx="1786">
                  <c:v>43040</c:v>
                </c:pt>
                <c:pt idx="1787">
                  <c:v>43040</c:v>
                </c:pt>
                <c:pt idx="1788">
                  <c:v>43040</c:v>
                </c:pt>
                <c:pt idx="1789">
                  <c:v>43040</c:v>
                </c:pt>
                <c:pt idx="1790">
                  <c:v>43040</c:v>
                </c:pt>
                <c:pt idx="1791">
                  <c:v>43040</c:v>
                </c:pt>
                <c:pt idx="1792">
                  <c:v>43040</c:v>
                </c:pt>
                <c:pt idx="1793">
                  <c:v>43040</c:v>
                </c:pt>
                <c:pt idx="1794">
                  <c:v>43070</c:v>
                </c:pt>
                <c:pt idx="1795">
                  <c:v>43070</c:v>
                </c:pt>
                <c:pt idx="1796">
                  <c:v>43070</c:v>
                </c:pt>
                <c:pt idx="1797">
                  <c:v>43070</c:v>
                </c:pt>
                <c:pt idx="1798">
                  <c:v>43070</c:v>
                </c:pt>
                <c:pt idx="1799">
                  <c:v>43070</c:v>
                </c:pt>
                <c:pt idx="1800">
                  <c:v>43070</c:v>
                </c:pt>
                <c:pt idx="1801">
                  <c:v>43070</c:v>
                </c:pt>
                <c:pt idx="1802">
                  <c:v>43070</c:v>
                </c:pt>
                <c:pt idx="1803">
                  <c:v>43070</c:v>
                </c:pt>
                <c:pt idx="1804">
                  <c:v>43070</c:v>
                </c:pt>
                <c:pt idx="1805">
                  <c:v>43070</c:v>
                </c:pt>
                <c:pt idx="1806">
                  <c:v>43070</c:v>
                </c:pt>
                <c:pt idx="1807">
                  <c:v>43070</c:v>
                </c:pt>
                <c:pt idx="1808">
                  <c:v>43070</c:v>
                </c:pt>
                <c:pt idx="1809">
                  <c:v>43070</c:v>
                </c:pt>
                <c:pt idx="1810">
                  <c:v>43070</c:v>
                </c:pt>
                <c:pt idx="1811">
                  <c:v>43070</c:v>
                </c:pt>
                <c:pt idx="1812">
                  <c:v>43070</c:v>
                </c:pt>
                <c:pt idx="1813">
                  <c:v>43070</c:v>
                </c:pt>
                <c:pt idx="1814">
                  <c:v>43101</c:v>
                </c:pt>
                <c:pt idx="1815">
                  <c:v>43101</c:v>
                </c:pt>
                <c:pt idx="1816">
                  <c:v>43101</c:v>
                </c:pt>
                <c:pt idx="1817">
                  <c:v>43101</c:v>
                </c:pt>
                <c:pt idx="1818">
                  <c:v>43101</c:v>
                </c:pt>
                <c:pt idx="1819">
                  <c:v>43101</c:v>
                </c:pt>
                <c:pt idx="1820">
                  <c:v>43101</c:v>
                </c:pt>
                <c:pt idx="1821">
                  <c:v>43101</c:v>
                </c:pt>
                <c:pt idx="1822">
                  <c:v>43101</c:v>
                </c:pt>
                <c:pt idx="1823">
                  <c:v>43101</c:v>
                </c:pt>
                <c:pt idx="1824">
                  <c:v>43101</c:v>
                </c:pt>
                <c:pt idx="1825">
                  <c:v>43101</c:v>
                </c:pt>
                <c:pt idx="1826">
                  <c:v>43101</c:v>
                </c:pt>
                <c:pt idx="1827">
                  <c:v>43101</c:v>
                </c:pt>
                <c:pt idx="1828">
                  <c:v>43101</c:v>
                </c:pt>
                <c:pt idx="1829">
                  <c:v>43101</c:v>
                </c:pt>
                <c:pt idx="1830">
                  <c:v>43101</c:v>
                </c:pt>
                <c:pt idx="1831">
                  <c:v>43101</c:v>
                </c:pt>
                <c:pt idx="1832">
                  <c:v>43101</c:v>
                </c:pt>
                <c:pt idx="1833">
                  <c:v>43101</c:v>
                </c:pt>
                <c:pt idx="1834">
                  <c:v>43101</c:v>
                </c:pt>
                <c:pt idx="1835">
                  <c:v>43132</c:v>
                </c:pt>
                <c:pt idx="1836">
                  <c:v>43132</c:v>
                </c:pt>
                <c:pt idx="1837">
                  <c:v>43132</c:v>
                </c:pt>
                <c:pt idx="1838">
                  <c:v>43132</c:v>
                </c:pt>
                <c:pt idx="1839">
                  <c:v>43132</c:v>
                </c:pt>
                <c:pt idx="1840">
                  <c:v>43132</c:v>
                </c:pt>
                <c:pt idx="1841">
                  <c:v>43132</c:v>
                </c:pt>
                <c:pt idx="1842">
                  <c:v>43132</c:v>
                </c:pt>
                <c:pt idx="1843">
                  <c:v>43132</c:v>
                </c:pt>
                <c:pt idx="1844">
                  <c:v>43132</c:v>
                </c:pt>
                <c:pt idx="1845">
                  <c:v>43132</c:v>
                </c:pt>
                <c:pt idx="1846">
                  <c:v>43132</c:v>
                </c:pt>
                <c:pt idx="1847">
                  <c:v>43132</c:v>
                </c:pt>
                <c:pt idx="1848">
                  <c:v>43132</c:v>
                </c:pt>
                <c:pt idx="1849">
                  <c:v>43132</c:v>
                </c:pt>
                <c:pt idx="1850">
                  <c:v>43132</c:v>
                </c:pt>
                <c:pt idx="1851">
                  <c:v>43132</c:v>
                </c:pt>
                <c:pt idx="1852">
                  <c:v>43132</c:v>
                </c:pt>
                <c:pt idx="1853">
                  <c:v>43132</c:v>
                </c:pt>
                <c:pt idx="1854">
                  <c:v>43160</c:v>
                </c:pt>
                <c:pt idx="1855">
                  <c:v>43160</c:v>
                </c:pt>
                <c:pt idx="1856">
                  <c:v>43160</c:v>
                </c:pt>
                <c:pt idx="1857">
                  <c:v>43160</c:v>
                </c:pt>
                <c:pt idx="1858">
                  <c:v>43160</c:v>
                </c:pt>
                <c:pt idx="1859">
                  <c:v>43160</c:v>
                </c:pt>
                <c:pt idx="1860">
                  <c:v>43160</c:v>
                </c:pt>
                <c:pt idx="1861">
                  <c:v>43160</c:v>
                </c:pt>
                <c:pt idx="1862">
                  <c:v>43160</c:v>
                </c:pt>
                <c:pt idx="1863">
                  <c:v>43160</c:v>
                </c:pt>
                <c:pt idx="1864">
                  <c:v>43160</c:v>
                </c:pt>
                <c:pt idx="1865">
                  <c:v>43160</c:v>
                </c:pt>
                <c:pt idx="1866">
                  <c:v>43160</c:v>
                </c:pt>
                <c:pt idx="1867">
                  <c:v>43160</c:v>
                </c:pt>
                <c:pt idx="1868">
                  <c:v>43160</c:v>
                </c:pt>
                <c:pt idx="1869">
                  <c:v>43160</c:v>
                </c:pt>
                <c:pt idx="1870">
                  <c:v>43160</c:v>
                </c:pt>
                <c:pt idx="1871">
                  <c:v>43160</c:v>
                </c:pt>
                <c:pt idx="1872">
                  <c:v>43160</c:v>
                </c:pt>
                <c:pt idx="1873">
                  <c:v>43160</c:v>
                </c:pt>
                <c:pt idx="1874">
                  <c:v>43160</c:v>
                </c:pt>
                <c:pt idx="1875">
                  <c:v>43191</c:v>
                </c:pt>
                <c:pt idx="1876">
                  <c:v>43191</c:v>
                </c:pt>
                <c:pt idx="1877">
                  <c:v>43191</c:v>
                </c:pt>
                <c:pt idx="1878">
                  <c:v>43191</c:v>
                </c:pt>
                <c:pt idx="1879">
                  <c:v>43191</c:v>
                </c:pt>
                <c:pt idx="1880">
                  <c:v>43191</c:v>
                </c:pt>
                <c:pt idx="1881">
                  <c:v>43191</c:v>
                </c:pt>
                <c:pt idx="1882">
                  <c:v>43191</c:v>
                </c:pt>
                <c:pt idx="1883">
                  <c:v>43191</c:v>
                </c:pt>
                <c:pt idx="1884">
                  <c:v>43191</c:v>
                </c:pt>
                <c:pt idx="1885">
                  <c:v>43191</c:v>
                </c:pt>
                <c:pt idx="1886">
                  <c:v>43191</c:v>
                </c:pt>
                <c:pt idx="1887">
                  <c:v>43191</c:v>
                </c:pt>
                <c:pt idx="1888">
                  <c:v>43191</c:v>
                </c:pt>
                <c:pt idx="1889">
                  <c:v>43191</c:v>
                </c:pt>
                <c:pt idx="1890">
                  <c:v>43191</c:v>
                </c:pt>
                <c:pt idx="1891">
                  <c:v>43191</c:v>
                </c:pt>
                <c:pt idx="1892">
                  <c:v>43191</c:v>
                </c:pt>
                <c:pt idx="1893">
                  <c:v>43191</c:v>
                </c:pt>
                <c:pt idx="1894">
                  <c:v>43191</c:v>
                </c:pt>
                <c:pt idx="1895">
                  <c:v>43191</c:v>
                </c:pt>
                <c:pt idx="1896">
                  <c:v>43221</c:v>
                </c:pt>
                <c:pt idx="1897">
                  <c:v>43221</c:v>
                </c:pt>
                <c:pt idx="1898">
                  <c:v>43221</c:v>
                </c:pt>
                <c:pt idx="1899">
                  <c:v>43221</c:v>
                </c:pt>
                <c:pt idx="1900">
                  <c:v>43221</c:v>
                </c:pt>
                <c:pt idx="1901">
                  <c:v>43221</c:v>
                </c:pt>
                <c:pt idx="1902">
                  <c:v>43221</c:v>
                </c:pt>
                <c:pt idx="1903">
                  <c:v>43221</c:v>
                </c:pt>
                <c:pt idx="1904">
                  <c:v>43221</c:v>
                </c:pt>
                <c:pt idx="1905">
                  <c:v>43221</c:v>
                </c:pt>
                <c:pt idx="1906">
                  <c:v>43221</c:v>
                </c:pt>
                <c:pt idx="1907">
                  <c:v>43221</c:v>
                </c:pt>
                <c:pt idx="1908">
                  <c:v>43221</c:v>
                </c:pt>
                <c:pt idx="1909">
                  <c:v>43221</c:v>
                </c:pt>
                <c:pt idx="1910">
                  <c:v>43221</c:v>
                </c:pt>
                <c:pt idx="1911">
                  <c:v>43221</c:v>
                </c:pt>
                <c:pt idx="1912">
                  <c:v>43221</c:v>
                </c:pt>
                <c:pt idx="1913">
                  <c:v>43221</c:v>
                </c:pt>
                <c:pt idx="1914">
                  <c:v>43221</c:v>
                </c:pt>
                <c:pt idx="1915">
                  <c:v>43221</c:v>
                </c:pt>
                <c:pt idx="1916">
                  <c:v>43221</c:v>
                </c:pt>
                <c:pt idx="1917">
                  <c:v>43221</c:v>
                </c:pt>
                <c:pt idx="1918">
                  <c:v>43252</c:v>
                </c:pt>
                <c:pt idx="1919">
                  <c:v>43252</c:v>
                </c:pt>
                <c:pt idx="1920">
                  <c:v>43252</c:v>
                </c:pt>
                <c:pt idx="1921">
                  <c:v>43252</c:v>
                </c:pt>
                <c:pt idx="1922">
                  <c:v>43252</c:v>
                </c:pt>
                <c:pt idx="1923">
                  <c:v>43252</c:v>
                </c:pt>
                <c:pt idx="1924">
                  <c:v>43252</c:v>
                </c:pt>
                <c:pt idx="1925">
                  <c:v>43252</c:v>
                </c:pt>
                <c:pt idx="1926">
                  <c:v>43252</c:v>
                </c:pt>
                <c:pt idx="1927">
                  <c:v>43252</c:v>
                </c:pt>
                <c:pt idx="1928">
                  <c:v>43252</c:v>
                </c:pt>
                <c:pt idx="1929">
                  <c:v>43252</c:v>
                </c:pt>
                <c:pt idx="1930">
                  <c:v>43252</c:v>
                </c:pt>
                <c:pt idx="1931">
                  <c:v>43252</c:v>
                </c:pt>
                <c:pt idx="1932">
                  <c:v>43252</c:v>
                </c:pt>
                <c:pt idx="1933">
                  <c:v>43252</c:v>
                </c:pt>
                <c:pt idx="1934">
                  <c:v>43252</c:v>
                </c:pt>
                <c:pt idx="1935">
                  <c:v>43252</c:v>
                </c:pt>
                <c:pt idx="1936">
                  <c:v>43252</c:v>
                </c:pt>
                <c:pt idx="1937">
                  <c:v>43252</c:v>
                </c:pt>
                <c:pt idx="1938">
                  <c:v>43252</c:v>
                </c:pt>
                <c:pt idx="1939">
                  <c:v>43282</c:v>
                </c:pt>
                <c:pt idx="1940">
                  <c:v>43282</c:v>
                </c:pt>
                <c:pt idx="1941">
                  <c:v>43282</c:v>
                </c:pt>
                <c:pt idx="1942">
                  <c:v>43282</c:v>
                </c:pt>
                <c:pt idx="1943">
                  <c:v>43282</c:v>
                </c:pt>
                <c:pt idx="1944">
                  <c:v>43282</c:v>
                </c:pt>
                <c:pt idx="1945">
                  <c:v>43282</c:v>
                </c:pt>
                <c:pt idx="1946">
                  <c:v>43282</c:v>
                </c:pt>
                <c:pt idx="1947">
                  <c:v>43282</c:v>
                </c:pt>
                <c:pt idx="1948">
                  <c:v>43282</c:v>
                </c:pt>
                <c:pt idx="1949">
                  <c:v>43282</c:v>
                </c:pt>
                <c:pt idx="1950">
                  <c:v>43282</c:v>
                </c:pt>
                <c:pt idx="1951">
                  <c:v>43282</c:v>
                </c:pt>
                <c:pt idx="1952">
                  <c:v>43282</c:v>
                </c:pt>
                <c:pt idx="1953">
                  <c:v>43282</c:v>
                </c:pt>
                <c:pt idx="1954">
                  <c:v>43282</c:v>
                </c:pt>
                <c:pt idx="1955">
                  <c:v>43282</c:v>
                </c:pt>
                <c:pt idx="1956">
                  <c:v>43282</c:v>
                </c:pt>
                <c:pt idx="1957">
                  <c:v>43282</c:v>
                </c:pt>
                <c:pt idx="1958">
                  <c:v>43282</c:v>
                </c:pt>
                <c:pt idx="1959">
                  <c:v>43282</c:v>
                </c:pt>
                <c:pt idx="1960">
                  <c:v>43313</c:v>
                </c:pt>
                <c:pt idx="1961">
                  <c:v>43313</c:v>
                </c:pt>
                <c:pt idx="1962">
                  <c:v>43313</c:v>
                </c:pt>
                <c:pt idx="1963">
                  <c:v>43313</c:v>
                </c:pt>
                <c:pt idx="1964">
                  <c:v>43313</c:v>
                </c:pt>
                <c:pt idx="1965">
                  <c:v>43313</c:v>
                </c:pt>
                <c:pt idx="1966">
                  <c:v>43313</c:v>
                </c:pt>
                <c:pt idx="1967">
                  <c:v>43313</c:v>
                </c:pt>
                <c:pt idx="1968">
                  <c:v>43313</c:v>
                </c:pt>
                <c:pt idx="1969">
                  <c:v>43313</c:v>
                </c:pt>
                <c:pt idx="1970">
                  <c:v>43313</c:v>
                </c:pt>
                <c:pt idx="1971">
                  <c:v>43313</c:v>
                </c:pt>
                <c:pt idx="1972">
                  <c:v>43313</c:v>
                </c:pt>
                <c:pt idx="1973">
                  <c:v>43313</c:v>
                </c:pt>
                <c:pt idx="1974">
                  <c:v>43313</c:v>
                </c:pt>
                <c:pt idx="1975">
                  <c:v>43313</c:v>
                </c:pt>
                <c:pt idx="1976">
                  <c:v>43313</c:v>
                </c:pt>
                <c:pt idx="1977">
                  <c:v>43313</c:v>
                </c:pt>
                <c:pt idx="1978">
                  <c:v>43313</c:v>
                </c:pt>
                <c:pt idx="1979">
                  <c:v>43313</c:v>
                </c:pt>
                <c:pt idx="1980">
                  <c:v>43313</c:v>
                </c:pt>
                <c:pt idx="1981">
                  <c:v>43313</c:v>
                </c:pt>
                <c:pt idx="1982">
                  <c:v>43313</c:v>
                </c:pt>
                <c:pt idx="1983">
                  <c:v>43344</c:v>
                </c:pt>
                <c:pt idx="1984">
                  <c:v>43344</c:v>
                </c:pt>
                <c:pt idx="1985">
                  <c:v>43344</c:v>
                </c:pt>
                <c:pt idx="1986">
                  <c:v>43344</c:v>
                </c:pt>
                <c:pt idx="1987">
                  <c:v>43344</c:v>
                </c:pt>
                <c:pt idx="1988">
                  <c:v>43344</c:v>
                </c:pt>
                <c:pt idx="1989">
                  <c:v>43344</c:v>
                </c:pt>
                <c:pt idx="1990">
                  <c:v>43344</c:v>
                </c:pt>
                <c:pt idx="1991">
                  <c:v>43344</c:v>
                </c:pt>
                <c:pt idx="1992">
                  <c:v>43344</c:v>
                </c:pt>
                <c:pt idx="1993">
                  <c:v>43344</c:v>
                </c:pt>
                <c:pt idx="1994">
                  <c:v>43344</c:v>
                </c:pt>
                <c:pt idx="1995">
                  <c:v>43344</c:v>
                </c:pt>
                <c:pt idx="1996">
                  <c:v>43344</c:v>
                </c:pt>
                <c:pt idx="1997">
                  <c:v>43344</c:v>
                </c:pt>
                <c:pt idx="1998">
                  <c:v>43344</c:v>
                </c:pt>
                <c:pt idx="1999">
                  <c:v>43344</c:v>
                </c:pt>
                <c:pt idx="2000">
                  <c:v>43344</c:v>
                </c:pt>
                <c:pt idx="2001">
                  <c:v>43344</c:v>
                </c:pt>
                <c:pt idx="2002">
                  <c:v>43374</c:v>
                </c:pt>
                <c:pt idx="2003">
                  <c:v>43374</c:v>
                </c:pt>
                <c:pt idx="2004">
                  <c:v>43374</c:v>
                </c:pt>
                <c:pt idx="2005">
                  <c:v>43374</c:v>
                </c:pt>
                <c:pt idx="2006">
                  <c:v>43374</c:v>
                </c:pt>
                <c:pt idx="2007">
                  <c:v>43374</c:v>
                </c:pt>
                <c:pt idx="2008">
                  <c:v>43374</c:v>
                </c:pt>
                <c:pt idx="2009">
                  <c:v>43374</c:v>
                </c:pt>
                <c:pt idx="2010">
                  <c:v>43374</c:v>
                </c:pt>
                <c:pt idx="2011">
                  <c:v>43374</c:v>
                </c:pt>
                <c:pt idx="2012">
                  <c:v>43374</c:v>
                </c:pt>
                <c:pt idx="2013">
                  <c:v>43374</c:v>
                </c:pt>
                <c:pt idx="2014">
                  <c:v>43374</c:v>
                </c:pt>
                <c:pt idx="2015">
                  <c:v>43374</c:v>
                </c:pt>
                <c:pt idx="2016">
                  <c:v>43374</c:v>
                </c:pt>
                <c:pt idx="2017">
                  <c:v>43374</c:v>
                </c:pt>
                <c:pt idx="2018">
                  <c:v>43374</c:v>
                </c:pt>
                <c:pt idx="2019">
                  <c:v>43374</c:v>
                </c:pt>
                <c:pt idx="2020">
                  <c:v>43374</c:v>
                </c:pt>
                <c:pt idx="2021">
                  <c:v>43374</c:v>
                </c:pt>
                <c:pt idx="2022">
                  <c:v>43374</c:v>
                </c:pt>
                <c:pt idx="2023">
                  <c:v>43374</c:v>
                </c:pt>
                <c:pt idx="2024">
                  <c:v>43374</c:v>
                </c:pt>
                <c:pt idx="2025">
                  <c:v>43405</c:v>
                </c:pt>
                <c:pt idx="2026">
                  <c:v>43405</c:v>
                </c:pt>
                <c:pt idx="2027">
                  <c:v>43405</c:v>
                </c:pt>
                <c:pt idx="2028">
                  <c:v>43405</c:v>
                </c:pt>
                <c:pt idx="2029">
                  <c:v>43405</c:v>
                </c:pt>
                <c:pt idx="2030">
                  <c:v>43405</c:v>
                </c:pt>
                <c:pt idx="2031">
                  <c:v>43405</c:v>
                </c:pt>
                <c:pt idx="2032">
                  <c:v>43405</c:v>
                </c:pt>
                <c:pt idx="2033">
                  <c:v>43405</c:v>
                </c:pt>
                <c:pt idx="2034">
                  <c:v>43405</c:v>
                </c:pt>
                <c:pt idx="2035">
                  <c:v>43405</c:v>
                </c:pt>
                <c:pt idx="2036">
                  <c:v>43405</c:v>
                </c:pt>
                <c:pt idx="2037">
                  <c:v>43405</c:v>
                </c:pt>
                <c:pt idx="2038">
                  <c:v>43405</c:v>
                </c:pt>
                <c:pt idx="2039">
                  <c:v>43405</c:v>
                </c:pt>
                <c:pt idx="2040">
                  <c:v>43405</c:v>
                </c:pt>
                <c:pt idx="2041">
                  <c:v>43405</c:v>
                </c:pt>
                <c:pt idx="2042">
                  <c:v>43405</c:v>
                </c:pt>
                <c:pt idx="2043">
                  <c:v>43405</c:v>
                </c:pt>
                <c:pt idx="2044">
                  <c:v>43405</c:v>
                </c:pt>
                <c:pt idx="2045">
                  <c:v>43405</c:v>
                </c:pt>
                <c:pt idx="2046">
                  <c:v>43435</c:v>
                </c:pt>
                <c:pt idx="2047">
                  <c:v>43435</c:v>
                </c:pt>
                <c:pt idx="2048">
                  <c:v>43435</c:v>
                </c:pt>
                <c:pt idx="2049">
                  <c:v>43435</c:v>
                </c:pt>
                <c:pt idx="2050">
                  <c:v>43435</c:v>
                </c:pt>
                <c:pt idx="2051">
                  <c:v>43435</c:v>
                </c:pt>
                <c:pt idx="2052">
                  <c:v>43435</c:v>
                </c:pt>
                <c:pt idx="2053">
                  <c:v>43435</c:v>
                </c:pt>
                <c:pt idx="2054">
                  <c:v>43435</c:v>
                </c:pt>
                <c:pt idx="2055">
                  <c:v>43435</c:v>
                </c:pt>
                <c:pt idx="2056">
                  <c:v>43435</c:v>
                </c:pt>
                <c:pt idx="2057">
                  <c:v>43435</c:v>
                </c:pt>
                <c:pt idx="2058">
                  <c:v>43435</c:v>
                </c:pt>
                <c:pt idx="2059">
                  <c:v>43435</c:v>
                </c:pt>
                <c:pt idx="2060">
                  <c:v>43435</c:v>
                </c:pt>
                <c:pt idx="2061">
                  <c:v>43435</c:v>
                </c:pt>
                <c:pt idx="2062">
                  <c:v>43435</c:v>
                </c:pt>
                <c:pt idx="2063">
                  <c:v>43435</c:v>
                </c:pt>
                <c:pt idx="2064">
                  <c:v>43435</c:v>
                </c:pt>
                <c:pt idx="2065">
                  <c:v>43466</c:v>
                </c:pt>
                <c:pt idx="2066">
                  <c:v>43466</c:v>
                </c:pt>
                <c:pt idx="2067">
                  <c:v>43466</c:v>
                </c:pt>
                <c:pt idx="2068">
                  <c:v>43466</c:v>
                </c:pt>
                <c:pt idx="2069">
                  <c:v>43466</c:v>
                </c:pt>
                <c:pt idx="2070">
                  <c:v>43466</c:v>
                </c:pt>
                <c:pt idx="2071">
                  <c:v>43466</c:v>
                </c:pt>
                <c:pt idx="2072">
                  <c:v>43466</c:v>
                </c:pt>
                <c:pt idx="2073">
                  <c:v>43466</c:v>
                </c:pt>
                <c:pt idx="2074">
                  <c:v>43466</c:v>
                </c:pt>
                <c:pt idx="2075">
                  <c:v>43466</c:v>
                </c:pt>
                <c:pt idx="2076">
                  <c:v>43466</c:v>
                </c:pt>
                <c:pt idx="2077">
                  <c:v>43466</c:v>
                </c:pt>
                <c:pt idx="2078">
                  <c:v>43466</c:v>
                </c:pt>
                <c:pt idx="2079">
                  <c:v>43466</c:v>
                </c:pt>
                <c:pt idx="2080">
                  <c:v>43466</c:v>
                </c:pt>
                <c:pt idx="2081">
                  <c:v>43466</c:v>
                </c:pt>
                <c:pt idx="2082">
                  <c:v>43466</c:v>
                </c:pt>
                <c:pt idx="2083">
                  <c:v>43466</c:v>
                </c:pt>
                <c:pt idx="2084">
                  <c:v>43466</c:v>
                </c:pt>
                <c:pt idx="2085">
                  <c:v>43466</c:v>
                </c:pt>
                <c:pt idx="2086">
                  <c:v>43497</c:v>
                </c:pt>
                <c:pt idx="2087">
                  <c:v>43497</c:v>
                </c:pt>
                <c:pt idx="2088">
                  <c:v>43497</c:v>
                </c:pt>
                <c:pt idx="2089">
                  <c:v>43497</c:v>
                </c:pt>
                <c:pt idx="2090">
                  <c:v>43497</c:v>
                </c:pt>
                <c:pt idx="2091">
                  <c:v>43497</c:v>
                </c:pt>
                <c:pt idx="2092">
                  <c:v>43497</c:v>
                </c:pt>
                <c:pt idx="2093">
                  <c:v>43497</c:v>
                </c:pt>
                <c:pt idx="2094">
                  <c:v>43497</c:v>
                </c:pt>
                <c:pt idx="2095">
                  <c:v>43497</c:v>
                </c:pt>
                <c:pt idx="2096">
                  <c:v>43497</c:v>
                </c:pt>
                <c:pt idx="2097">
                  <c:v>43497</c:v>
                </c:pt>
                <c:pt idx="2098">
                  <c:v>43497</c:v>
                </c:pt>
                <c:pt idx="2099">
                  <c:v>43497</c:v>
                </c:pt>
                <c:pt idx="2100">
                  <c:v>43497</c:v>
                </c:pt>
                <c:pt idx="2101">
                  <c:v>43497</c:v>
                </c:pt>
                <c:pt idx="2102">
                  <c:v>43497</c:v>
                </c:pt>
                <c:pt idx="2103">
                  <c:v>43497</c:v>
                </c:pt>
                <c:pt idx="2104">
                  <c:v>43497</c:v>
                </c:pt>
                <c:pt idx="2105">
                  <c:v>43525</c:v>
                </c:pt>
                <c:pt idx="2106">
                  <c:v>43525</c:v>
                </c:pt>
                <c:pt idx="2107">
                  <c:v>43525</c:v>
                </c:pt>
                <c:pt idx="2108">
                  <c:v>43525</c:v>
                </c:pt>
                <c:pt idx="2109">
                  <c:v>43525</c:v>
                </c:pt>
                <c:pt idx="2110">
                  <c:v>43525</c:v>
                </c:pt>
                <c:pt idx="2111">
                  <c:v>43525</c:v>
                </c:pt>
                <c:pt idx="2112">
                  <c:v>43525</c:v>
                </c:pt>
                <c:pt idx="2113">
                  <c:v>43525</c:v>
                </c:pt>
                <c:pt idx="2114">
                  <c:v>43525</c:v>
                </c:pt>
                <c:pt idx="2115">
                  <c:v>43525</c:v>
                </c:pt>
                <c:pt idx="2116">
                  <c:v>43525</c:v>
                </c:pt>
                <c:pt idx="2117">
                  <c:v>43525</c:v>
                </c:pt>
                <c:pt idx="2118">
                  <c:v>43525</c:v>
                </c:pt>
                <c:pt idx="2119">
                  <c:v>43525</c:v>
                </c:pt>
                <c:pt idx="2120">
                  <c:v>43525</c:v>
                </c:pt>
                <c:pt idx="2121">
                  <c:v>43525</c:v>
                </c:pt>
                <c:pt idx="2122">
                  <c:v>43525</c:v>
                </c:pt>
                <c:pt idx="2123">
                  <c:v>43525</c:v>
                </c:pt>
                <c:pt idx="2124">
                  <c:v>43525</c:v>
                </c:pt>
                <c:pt idx="2125">
                  <c:v>43525</c:v>
                </c:pt>
                <c:pt idx="2126">
                  <c:v>43556</c:v>
                </c:pt>
                <c:pt idx="2127">
                  <c:v>43556</c:v>
                </c:pt>
                <c:pt idx="2128">
                  <c:v>43556</c:v>
                </c:pt>
                <c:pt idx="2129">
                  <c:v>43556</c:v>
                </c:pt>
                <c:pt idx="2130">
                  <c:v>43556</c:v>
                </c:pt>
                <c:pt idx="2131">
                  <c:v>43556</c:v>
                </c:pt>
                <c:pt idx="2132">
                  <c:v>43556</c:v>
                </c:pt>
                <c:pt idx="2133">
                  <c:v>43556</c:v>
                </c:pt>
                <c:pt idx="2134">
                  <c:v>43556</c:v>
                </c:pt>
                <c:pt idx="2135">
                  <c:v>43556</c:v>
                </c:pt>
                <c:pt idx="2136">
                  <c:v>43556</c:v>
                </c:pt>
                <c:pt idx="2137">
                  <c:v>43556</c:v>
                </c:pt>
                <c:pt idx="2138">
                  <c:v>43556</c:v>
                </c:pt>
                <c:pt idx="2139">
                  <c:v>43556</c:v>
                </c:pt>
                <c:pt idx="2140">
                  <c:v>43556</c:v>
                </c:pt>
                <c:pt idx="2141">
                  <c:v>43556</c:v>
                </c:pt>
                <c:pt idx="2142">
                  <c:v>43556</c:v>
                </c:pt>
                <c:pt idx="2143">
                  <c:v>43556</c:v>
                </c:pt>
                <c:pt idx="2144">
                  <c:v>43556</c:v>
                </c:pt>
                <c:pt idx="2145">
                  <c:v>43556</c:v>
                </c:pt>
                <c:pt idx="2146">
                  <c:v>43556</c:v>
                </c:pt>
                <c:pt idx="2147">
                  <c:v>43586</c:v>
                </c:pt>
                <c:pt idx="2148">
                  <c:v>43586</c:v>
                </c:pt>
                <c:pt idx="2149">
                  <c:v>43586</c:v>
                </c:pt>
                <c:pt idx="2150">
                  <c:v>43586</c:v>
                </c:pt>
                <c:pt idx="2151">
                  <c:v>43586</c:v>
                </c:pt>
                <c:pt idx="2152">
                  <c:v>43586</c:v>
                </c:pt>
                <c:pt idx="2153">
                  <c:v>43586</c:v>
                </c:pt>
                <c:pt idx="2154">
                  <c:v>43586</c:v>
                </c:pt>
                <c:pt idx="2155">
                  <c:v>43586</c:v>
                </c:pt>
                <c:pt idx="2156">
                  <c:v>43586</c:v>
                </c:pt>
                <c:pt idx="2157">
                  <c:v>43586</c:v>
                </c:pt>
                <c:pt idx="2158">
                  <c:v>43586</c:v>
                </c:pt>
                <c:pt idx="2159">
                  <c:v>43586</c:v>
                </c:pt>
                <c:pt idx="2160">
                  <c:v>43586</c:v>
                </c:pt>
                <c:pt idx="2161">
                  <c:v>43586</c:v>
                </c:pt>
                <c:pt idx="2162">
                  <c:v>43586</c:v>
                </c:pt>
                <c:pt idx="2163">
                  <c:v>43586</c:v>
                </c:pt>
                <c:pt idx="2164">
                  <c:v>43586</c:v>
                </c:pt>
                <c:pt idx="2165">
                  <c:v>43586</c:v>
                </c:pt>
                <c:pt idx="2166">
                  <c:v>43586</c:v>
                </c:pt>
                <c:pt idx="2167">
                  <c:v>43586</c:v>
                </c:pt>
                <c:pt idx="2168">
                  <c:v>43586</c:v>
                </c:pt>
                <c:pt idx="2169">
                  <c:v>43617</c:v>
                </c:pt>
                <c:pt idx="2170">
                  <c:v>43617</c:v>
                </c:pt>
                <c:pt idx="2171">
                  <c:v>43617</c:v>
                </c:pt>
                <c:pt idx="2172">
                  <c:v>43617</c:v>
                </c:pt>
                <c:pt idx="2173">
                  <c:v>43617</c:v>
                </c:pt>
                <c:pt idx="2174">
                  <c:v>43617</c:v>
                </c:pt>
                <c:pt idx="2175">
                  <c:v>43617</c:v>
                </c:pt>
                <c:pt idx="2176">
                  <c:v>43617</c:v>
                </c:pt>
                <c:pt idx="2177">
                  <c:v>43617</c:v>
                </c:pt>
                <c:pt idx="2178">
                  <c:v>43617</c:v>
                </c:pt>
                <c:pt idx="2179">
                  <c:v>43617</c:v>
                </c:pt>
                <c:pt idx="2180">
                  <c:v>43617</c:v>
                </c:pt>
                <c:pt idx="2181">
                  <c:v>43617</c:v>
                </c:pt>
                <c:pt idx="2182">
                  <c:v>43617</c:v>
                </c:pt>
                <c:pt idx="2183">
                  <c:v>43617</c:v>
                </c:pt>
                <c:pt idx="2184">
                  <c:v>43617</c:v>
                </c:pt>
                <c:pt idx="2185">
                  <c:v>43617</c:v>
                </c:pt>
                <c:pt idx="2186">
                  <c:v>43617</c:v>
                </c:pt>
                <c:pt idx="2187">
                  <c:v>43617</c:v>
                </c:pt>
                <c:pt idx="2188">
                  <c:v>43617</c:v>
                </c:pt>
                <c:pt idx="2189">
                  <c:v>43647</c:v>
                </c:pt>
                <c:pt idx="2190">
                  <c:v>43647</c:v>
                </c:pt>
                <c:pt idx="2191">
                  <c:v>43647</c:v>
                </c:pt>
                <c:pt idx="2192">
                  <c:v>43647</c:v>
                </c:pt>
                <c:pt idx="2193">
                  <c:v>43647</c:v>
                </c:pt>
                <c:pt idx="2194">
                  <c:v>43647</c:v>
                </c:pt>
                <c:pt idx="2195">
                  <c:v>43647</c:v>
                </c:pt>
                <c:pt idx="2196">
                  <c:v>43647</c:v>
                </c:pt>
                <c:pt idx="2197">
                  <c:v>43647</c:v>
                </c:pt>
                <c:pt idx="2198">
                  <c:v>43647</c:v>
                </c:pt>
                <c:pt idx="2199">
                  <c:v>43647</c:v>
                </c:pt>
                <c:pt idx="2200">
                  <c:v>43647</c:v>
                </c:pt>
                <c:pt idx="2201">
                  <c:v>43647</c:v>
                </c:pt>
                <c:pt idx="2202">
                  <c:v>43647</c:v>
                </c:pt>
                <c:pt idx="2203">
                  <c:v>43647</c:v>
                </c:pt>
                <c:pt idx="2204">
                  <c:v>43647</c:v>
                </c:pt>
                <c:pt idx="2205">
                  <c:v>43647</c:v>
                </c:pt>
                <c:pt idx="2206">
                  <c:v>43647</c:v>
                </c:pt>
                <c:pt idx="2207">
                  <c:v>43647</c:v>
                </c:pt>
                <c:pt idx="2208">
                  <c:v>43647</c:v>
                </c:pt>
                <c:pt idx="2209">
                  <c:v>43647</c:v>
                </c:pt>
                <c:pt idx="2210">
                  <c:v>43647</c:v>
                </c:pt>
                <c:pt idx="2211">
                  <c:v>43678</c:v>
                </c:pt>
                <c:pt idx="2212">
                  <c:v>43678</c:v>
                </c:pt>
                <c:pt idx="2213">
                  <c:v>43678</c:v>
                </c:pt>
                <c:pt idx="2214">
                  <c:v>43678</c:v>
                </c:pt>
                <c:pt idx="2215">
                  <c:v>43678</c:v>
                </c:pt>
                <c:pt idx="2216">
                  <c:v>43678</c:v>
                </c:pt>
                <c:pt idx="2217">
                  <c:v>43678</c:v>
                </c:pt>
                <c:pt idx="2218">
                  <c:v>43678</c:v>
                </c:pt>
                <c:pt idx="2219">
                  <c:v>43678</c:v>
                </c:pt>
                <c:pt idx="2220">
                  <c:v>43678</c:v>
                </c:pt>
                <c:pt idx="2221">
                  <c:v>43678</c:v>
                </c:pt>
                <c:pt idx="2222">
                  <c:v>43678</c:v>
                </c:pt>
                <c:pt idx="2223">
                  <c:v>43678</c:v>
                </c:pt>
                <c:pt idx="2224">
                  <c:v>43678</c:v>
                </c:pt>
                <c:pt idx="2225">
                  <c:v>43678</c:v>
                </c:pt>
                <c:pt idx="2226">
                  <c:v>43678</c:v>
                </c:pt>
                <c:pt idx="2227">
                  <c:v>43678</c:v>
                </c:pt>
                <c:pt idx="2228">
                  <c:v>43678</c:v>
                </c:pt>
                <c:pt idx="2229">
                  <c:v>43678</c:v>
                </c:pt>
                <c:pt idx="2230">
                  <c:v>43678</c:v>
                </c:pt>
                <c:pt idx="2231">
                  <c:v>43678</c:v>
                </c:pt>
                <c:pt idx="2232">
                  <c:v>43678</c:v>
                </c:pt>
                <c:pt idx="2233">
                  <c:v>43709</c:v>
                </c:pt>
                <c:pt idx="2234">
                  <c:v>43709</c:v>
                </c:pt>
                <c:pt idx="2235">
                  <c:v>43709</c:v>
                </c:pt>
                <c:pt idx="2236">
                  <c:v>43709</c:v>
                </c:pt>
                <c:pt idx="2237">
                  <c:v>43709</c:v>
                </c:pt>
                <c:pt idx="2238">
                  <c:v>43709</c:v>
                </c:pt>
                <c:pt idx="2239">
                  <c:v>43709</c:v>
                </c:pt>
                <c:pt idx="2240">
                  <c:v>43709</c:v>
                </c:pt>
                <c:pt idx="2241">
                  <c:v>43709</c:v>
                </c:pt>
                <c:pt idx="2242">
                  <c:v>43709</c:v>
                </c:pt>
                <c:pt idx="2243">
                  <c:v>43709</c:v>
                </c:pt>
                <c:pt idx="2244">
                  <c:v>43709</c:v>
                </c:pt>
                <c:pt idx="2245">
                  <c:v>43709</c:v>
                </c:pt>
                <c:pt idx="2246">
                  <c:v>43709</c:v>
                </c:pt>
                <c:pt idx="2247">
                  <c:v>43709</c:v>
                </c:pt>
                <c:pt idx="2248">
                  <c:v>43709</c:v>
                </c:pt>
                <c:pt idx="2249">
                  <c:v>43709</c:v>
                </c:pt>
                <c:pt idx="2250">
                  <c:v>43709</c:v>
                </c:pt>
                <c:pt idx="2251">
                  <c:v>43709</c:v>
                </c:pt>
                <c:pt idx="2252">
                  <c:v>43709</c:v>
                </c:pt>
                <c:pt idx="2253">
                  <c:v>43739</c:v>
                </c:pt>
                <c:pt idx="2254">
                  <c:v>43739</c:v>
                </c:pt>
                <c:pt idx="2255">
                  <c:v>43739</c:v>
                </c:pt>
                <c:pt idx="2256">
                  <c:v>43739</c:v>
                </c:pt>
                <c:pt idx="2257">
                  <c:v>43739</c:v>
                </c:pt>
                <c:pt idx="2258">
                  <c:v>43739</c:v>
                </c:pt>
                <c:pt idx="2259">
                  <c:v>43739</c:v>
                </c:pt>
                <c:pt idx="2260">
                  <c:v>43739</c:v>
                </c:pt>
                <c:pt idx="2261">
                  <c:v>43739</c:v>
                </c:pt>
                <c:pt idx="2262">
                  <c:v>43739</c:v>
                </c:pt>
                <c:pt idx="2263">
                  <c:v>43739</c:v>
                </c:pt>
                <c:pt idx="2264">
                  <c:v>43739</c:v>
                </c:pt>
                <c:pt idx="2265">
                  <c:v>43739</c:v>
                </c:pt>
                <c:pt idx="2266">
                  <c:v>43739</c:v>
                </c:pt>
                <c:pt idx="2267">
                  <c:v>43739</c:v>
                </c:pt>
                <c:pt idx="2268">
                  <c:v>43739</c:v>
                </c:pt>
                <c:pt idx="2269">
                  <c:v>43739</c:v>
                </c:pt>
                <c:pt idx="2270">
                  <c:v>43739</c:v>
                </c:pt>
                <c:pt idx="2271">
                  <c:v>43739</c:v>
                </c:pt>
                <c:pt idx="2272">
                  <c:v>43739</c:v>
                </c:pt>
                <c:pt idx="2273">
                  <c:v>43739</c:v>
                </c:pt>
                <c:pt idx="2274">
                  <c:v>43739</c:v>
                </c:pt>
                <c:pt idx="2275">
                  <c:v>43739</c:v>
                </c:pt>
                <c:pt idx="2276">
                  <c:v>43770</c:v>
                </c:pt>
                <c:pt idx="2277">
                  <c:v>43770</c:v>
                </c:pt>
                <c:pt idx="2278">
                  <c:v>43770</c:v>
                </c:pt>
                <c:pt idx="2279">
                  <c:v>43770</c:v>
                </c:pt>
                <c:pt idx="2280">
                  <c:v>43770</c:v>
                </c:pt>
                <c:pt idx="2281">
                  <c:v>43770</c:v>
                </c:pt>
                <c:pt idx="2282">
                  <c:v>43770</c:v>
                </c:pt>
                <c:pt idx="2283">
                  <c:v>43770</c:v>
                </c:pt>
                <c:pt idx="2284">
                  <c:v>43770</c:v>
                </c:pt>
                <c:pt idx="2285">
                  <c:v>43770</c:v>
                </c:pt>
                <c:pt idx="2286">
                  <c:v>43770</c:v>
                </c:pt>
                <c:pt idx="2287">
                  <c:v>43770</c:v>
                </c:pt>
                <c:pt idx="2288">
                  <c:v>43770</c:v>
                </c:pt>
                <c:pt idx="2289">
                  <c:v>43770</c:v>
                </c:pt>
                <c:pt idx="2290">
                  <c:v>43770</c:v>
                </c:pt>
                <c:pt idx="2291">
                  <c:v>43770</c:v>
                </c:pt>
                <c:pt idx="2292">
                  <c:v>43770</c:v>
                </c:pt>
                <c:pt idx="2293">
                  <c:v>43770</c:v>
                </c:pt>
                <c:pt idx="2294">
                  <c:v>43770</c:v>
                </c:pt>
                <c:pt idx="2295">
                  <c:v>43770</c:v>
                </c:pt>
                <c:pt idx="2296">
                  <c:v>43800</c:v>
                </c:pt>
                <c:pt idx="2297">
                  <c:v>43800</c:v>
                </c:pt>
                <c:pt idx="2298">
                  <c:v>43800</c:v>
                </c:pt>
                <c:pt idx="2299">
                  <c:v>43800</c:v>
                </c:pt>
                <c:pt idx="2300">
                  <c:v>43800</c:v>
                </c:pt>
                <c:pt idx="2301">
                  <c:v>43800</c:v>
                </c:pt>
                <c:pt idx="2302">
                  <c:v>43800</c:v>
                </c:pt>
                <c:pt idx="2303">
                  <c:v>43800</c:v>
                </c:pt>
                <c:pt idx="2304">
                  <c:v>43800</c:v>
                </c:pt>
                <c:pt idx="2305">
                  <c:v>43800</c:v>
                </c:pt>
                <c:pt idx="2306">
                  <c:v>43800</c:v>
                </c:pt>
                <c:pt idx="2307">
                  <c:v>43800</c:v>
                </c:pt>
                <c:pt idx="2308">
                  <c:v>43800</c:v>
                </c:pt>
                <c:pt idx="2309">
                  <c:v>43800</c:v>
                </c:pt>
                <c:pt idx="2310">
                  <c:v>43800</c:v>
                </c:pt>
                <c:pt idx="2311">
                  <c:v>43800</c:v>
                </c:pt>
                <c:pt idx="2312">
                  <c:v>43800</c:v>
                </c:pt>
                <c:pt idx="2313">
                  <c:v>43800</c:v>
                </c:pt>
                <c:pt idx="2314">
                  <c:v>43800</c:v>
                </c:pt>
                <c:pt idx="2315">
                  <c:v>43800</c:v>
                </c:pt>
                <c:pt idx="2316">
                  <c:v>43800</c:v>
                </c:pt>
                <c:pt idx="2317">
                  <c:v>43831</c:v>
                </c:pt>
                <c:pt idx="2318">
                  <c:v>43831</c:v>
                </c:pt>
                <c:pt idx="2319">
                  <c:v>43831</c:v>
                </c:pt>
                <c:pt idx="2320">
                  <c:v>43831</c:v>
                </c:pt>
                <c:pt idx="2321">
                  <c:v>43831</c:v>
                </c:pt>
                <c:pt idx="2322">
                  <c:v>43831</c:v>
                </c:pt>
                <c:pt idx="2323">
                  <c:v>43831</c:v>
                </c:pt>
                <c:pt idx="2324">
                  <c:v>43831</c:v>
                </c:pt>
                <c:pt idx="2325">
                  <c:v>43831</c:v>
                </c:pt>
                <c:pt idx="2326">
                  <c:v>43831</c:v>
                </c:pt>
                <c:pt idx="2327">
                  <c:v>43831</c:v>
                </c:pt>
                <c:pt idx="2328">
                  <c:v>43831</c:v>
                </c:pt>
                <c:pt idx="2329">
                  <c:v>43831</c:v>
                </c:pt>
                <c:pt idx="2330">
                  <c:v>43831</c:v>
                </c:pt>
                <c:pt idx="2331">
                  <c:v>43831</c:v>
                </c:pt>
                <c:pt idx="2332">
                  <c:v>43831</c:v>
                </c:pt>
                <c:pt idx="2333">
                  <c:v>43831</c:v>
                </c:pt>
                <c:pt idx="2334">
                  <c:v>43831</c:v>
                </c:pt>
                <c:pt idx="2335">
                  <c:v>43831</c:v>
                </c:pt>
                <c:pt idx="2336">
                  <c:v>43831</c:v>
                </c:pt>
                <c:pt idx="2337">
                  <c:v>43831</c:v>
                </c:pt>
                <c:pt idx="2338">
                  <c:v>43862</c:v>
                </c:pt>
                <c:pt idx="2339">
                  <c:v>43862</c:v>
                </c:pt>
                <c:pt idx="2340">
                  <c:v>43862</c:v>
                </c:pt>
                <c:pt idx="2341">
                  <c:v>43862</c:v>
                </c:pt>
                <c:pt idx="2342">
                  <c:v>43862</c:v>
                </c:pt>
                <c:pt idx="2343">
                  <c:v>43862</c:v>
                </c:pt>
                <c:pt idx="2344">
                  <c:v>43862</c:v>
                </c:pt>
                <c:pt idx="2345">
                  <c:v>43862</c:v>
                </c:pt>
                <c:pt idx="2346">
                  <c:v>43862</c:v>
                </c:pt>
                <c:pt idx="2347">
                  <c:v>43862</c:v>
                </c:pt>
                <c:pt idx="2348">
                  <c:v>43862</c:v>
                </c:pt>
                <c:pt idx="2349">
                  <c:v>43862</c:v>
                </c:pt>
                <c:pt idx="2350">
                  <c:v>43862</c:v>
                </c:pt>
                <c:pt idx="2351">
                  <c:v>43862</c:v>
                </c:pt>
                <c:pt idx="2352">
                  <c:v>43862</c:v>
                </c:pt>
                <c:pt idx="2353">
                  <c:v>43862</c:v>
                </c:pt>
                <c:pt idx="2354">
                  <c:v>43862</c:v>
                </c:pt>
                <c:pt idx="2355">
                  <c:v>43862</c:v>
                </c:pt>
                <c:pt idx="2356">
                  <c:v>43862</c:v>
                </c:pt>
                <c:pt idx="2357">
                  <c:v>43891</c:v>
                </c:pt>
                <c:pt idx="2358">
                  <c:v>43891</c:v>
                </c:pt>
                <c:pt idx="2359">
                  <c:v>43891</c:v>
                </c:pt>
                <c:pt idx="2360">
                  <c:v>43891</c:v>
                </c:pt>
                <c:pt idx="2361">
                  <c:v>43891</c:v>
                </c:pt>
                <c:pt idx="2362">
                  <c:v>43891</c:v>
                </c:pt>
                <c:pt idx="2363">
                  <c:v>43891</c:v>
                </c:pt>
                <c:pt idx="2364">
                  <c:v>43891</c:v>
                </c:pt>
                <c:pt idx="2365">
                  <c:v>43891</c:v>
                </c:pt>
                <c:pt idx="2366">
                  <c:v>43891</c:v>
                </c:pt>
                <c:pt idx="2367">
                  <c:v>43891</c:v>
                </c:pt>
                <c:pt idx="2368">
                  <c:v>43891</c:v>
                </c:pt>
                <c:pt idx="2369">
                  <c:v>43891</c:v>
                </c:pt>
                <c:pt idx="2370">
                  <c:v>43891</c:v>
                </c:pt>
                <c:pt idx="2371">
                  <c:v>43891</c:v>
                </c:pt>
                <c:pt idx="2372">
                  <c:v>43891</c:v>
                </c:pt>
                <c:pt idx="2373">
                  <c:v>43891</c:v>
                </c:pt>
                <c:pt idx="2374">
                  <c:v>43891</c:v>
                </c:pt>
                <c:pt idx="2375">
                  <c:v>43891</c:v>
                </c:pt>
                <c:pt idx="2376">
                  <c:v>43891</c:v>
                </c:pt>
                <c:pt idx="2377">
                  <c:v>43891</c:v>
                </c:pt>
                <c:pt idx="2378">
                  <c:v>43891</c:v>
                </c:pt>
                <c:pt idx="2379">
                  <c:v>43922</c:v>
                </c:pt>
                <c:pt idx="2380">
                  <c:v>43922</c:v>
                </c:pt>
                <c:pt idx="2381">
                  <c:v>43922</c:v>
                </c:pt>
                <c:pt idx="2382">
                  <c:v>43922</c:v>
                </c:pt>
                <c:pt idx="2383">
                  <c:v>43922</c:v>
                </c:pt>
                <c:pt idx="2384">
                  <c:v>43922</c:v>
                </c:pt>
                <c:pt idx="2385">
                  <c:v>43922</c:v>
                </c:pt>
                <c:pt idx="2386">
                  <c:v>43922</c:v>
                </c:pt>
                <c:pt idx="2387">
                  <c:v>43922</c:v>
                </c:pt>
                <c:pt idx="2388">
                  <c:v>43922</c:v>
                </c:pt>
                <c:pt idx="2389">
                  <c:v>43922</c:v>
                </c:pt>
                <c:pt idx="2390">
                  <c:v>43922</c:v>
                </c:pt>
                <c:pt idx="2391">
                  <c:v>43922</c:v>
                </c:pt>
                <c:pt idx="2392">
                  <c:v>43922</c:v>
                </c:pt>
                <c:pt idx="2393">
                  <c:v>43922</c:v>
                </c:pt>
                <c:pt idx="2394">
                  <c:v>43922</c:v>
                </c:pt>
                <c:pt idx="2395">
                  <c:v>43922</c:v>
                </c:pt>
                <c:pt idx="2396">
                  <c:v>43922</c:v>
                </c:pt>
                <c:pt idx="2397">
                  <c:v>43922</c:v>
                </c:pt>
                <c:pt idx="2398">
                  <c:v>43922</c:v>
                </c:pt>
                <c:pt idx="2399">
                  <c:v>43922</c:v>
                </c:pt>
                <c:pt idx="2400">
                  <c:v>43952</c:v>
                </c:pt>
                <c:pt idx="2401">
                  <c:v>43952</c:v>
                </c:pt>
                <c:pt idx="2402">
                  <c:v>43952</c:v>
                </c:pt>
                <c:pt idx="2403">
                  <c:v>43952</c:v>
                </c:pt>
                <c:pt idx="2404">
                  <c:v>43952</c:v>
                </c:pt>
                <c:pt idx="2405">
                  <c:v>43952</c:v>
                </c:pt>
                <c:pt idx="2406">
                  <c:v>43952</c:v>
                </c:pt>
                <c:pt idx="2407">
                  <c:v>43952</c:v>
                </c:pt>
                <c:pt idx="2408">
                  <c:v>43952</c:v>
                </c:pt>
                <c:pt idx="2409">
                  <c:v>43952</c:v>
                </c:pt>
                <c:pt idx="2410">
                  <c:v>43952</c:v>
                </c:pt>
                <c:pt idx="2411">
                  <c:v>43952</c:v>
                </c:pt>
                <c:pt idx="2412">
                  <c:v>43952</c:v>
                </c:pt>
                <c:pt idx="2413">
                  <c:v>43952</c:v>
                </c:pt>
                <c:pt idx="2414">
                  <c:v>43952</c:v>
                </c:pt>
                <c:pt idx="2415">
                  <c:v>43952</c:v>
                </c:pt>
                <c:pt idx="2416">
                  <c:v>43952</c:v>
                </c:pt>
                <c:pt idx="2417">
                  <c:v>43952</c:v>
                </c:pt>
                <c:pt idx="2418">
                  <c:v>43952</c:v>
                </c:pt>
                <c:pt idx="2419">
                  <c:v>43952</c:v>
                </c:pt>
                <c:pt idx="2420">
                  <c:v>43983</c:v>
                </c:pt>
                <c:pt idx="2421">
                  <c:v>43983</c:v>
                </c:pt>
                <c:pt idx="2422">
                  <c:v>43983</c:v>
                </c:pt>
                <c:pt idx="2423">
                  <c:v>43983</c:v>
                </c:pt>
                <c:pt idx="2424">
                  <c:v>43983</c:v>
                </c:pt>
                <c:pt idx="2425">
                  <c:v>43983</c:v>
                </c:pt>
                <c:pt idx="2426">
                  <c:v>43983</c:v>
                </c:pt>
                <c:pt idx="2427">
                  <c:v>43983</c:v>
                </c:pt>
                <c:pt idx="2428">
                  <c:v>43983</c:v>
                </c:pt>
                <c:pt idx="2429">
                  <c:v>43983</c:v>
                </c:pt>
                <c:pt idx="2430">
                  <c:v>43983</c:v>
                </c:pt>
                <c:pt idx="2431">
                  <c:v>43983</c:v>
                </c:pt>
                <c:pt idx="2432">
                  <c:v>43983</c:v>
                </c:pt>
                <c:pt idx="2433">
                  <c:v>43983</c:v>
                </c:pt>
                <c:pt idx="2434">
                  <c:v>43983</c:v>
                </c:pt>
                <c:pt idx="2435">
                  <c:v>43983</c:v>
                </c:pt>
                <c:pt idx="2436">
                  <c:v>43983</c:v>
                </c:pt>
                <c:pt idx="2437">
                  <c:v>43983</c:v>
                </c:pt>
                <c:pt idx="2438">
                  <c:v>43983</c:v>
                </c:pt>
                <c:pt idx="2439">
                  <c:v>43983</c:v>
                </c:pt>
                <c:pt idx="2440">
                  <c:v>43983</c:v>
                </c:pt>
                <c:pt idx="2441">
                  <c:v>43983</c:v>
                </c:pt>
                <c:pt idx="2442">
                  <c:v>44013</c:v>
                </c:pt>
                <c:pt idx="2443">
                  <c:v>44013</c:v>
                </c:pt>
                <c:pt idx="2444">
                  <c:v>44013</c:v>
                </c:pt>
                <c:pt idx="2445">
                  <c:v>44013</c:v>
                </c:pt>
                <c:pt idx="2446">
                  <c:v>44013</c:v>
                </c:pt>
                <c:pt idx="2447">
                  <c:v>44013</c:v>
                </c:pt>
                <c:pt idx="2448">
                  <c:v>44013</c:v>
                </c:pt>
                <c:pt idx="2449">
                  <c:v>44013</c:v>
                </c:pt>
                <c:pt idx="2450">
                  <c:v>44013</c:v>
                </c:pt>
                <c:pt idx="2451">
                  <c:v>44013</c:v>
                </c:pt>
                <c:pt idx="2452">
                  <c:v>44013</c:v>
                </c:pt>
                <c:pt idx="2453">
                  <c:v>44013</c:v>
                </c:pt>
                <c:pt idx="2454">
                  <c:v>44013</c:v>
                </c:pt>
                <c:pt idx="2455">
                  <c:v>44013</c:v>
                </c:pt>
                <c:pt idx="2456">
                  <c:v>44013</c:v>
                </c:pt>
                <c:pt idx="2457">
                  <c:v>44013</c:v>
                </c:pt>
                <c:pt idx="2458">
                  <c:v>44013</c:v>
                </c:pt>
                <c:pt idx="2459">
                  <c:v>44013</c:v>
                </c:pt>
                <c:pt idx="2460">
                  <c:v>44013</c:v>
                </c:pt>
                <c:pt idx="2461">
                  <c:v>44013</c:v>
                </c:pt>
                <c:pt idx="2462">
                  <c:v>44013</c:v>
                </c:pt>
                <c:pt idx="2463">
                  <c:v>44013</c:v>
                </c:pt>
                <c:pt idx="2464">
                  <c:v>44044</c:v>
                </c:pt>
                <c:pt idx="2465">
                  <c:v>44044</c:v>
                </c:pt>
                <c:pt idx="2466">
                  <c:v>44044</c:v>
                </c:pt>
                <c:pt idx="2467">
                  <c:v>44044</c:v>
                </c:pt>
                <c:pt idx="2468">
                  <c:v>44044</c:v>
                </c:pt>
                <c:pt idx="2469">
                  <c:v>44044</c:v>
                </c:pt>
                <c:pt idx="2470">
                  <c:v>44044</c:v>
                </c:pt>
                <c:pt idx="2471">
                  <c:v>44044</c:v>
                </c:pt>
                <c:pt idx="2472">
                  <c:v>44044</c:v>
                </c:pt>
                <c:pt idx="2473">
                  <c:v>44044</c:v>
                </c:pt>
                <c:pt idx="2474">
                  <c:v>44044</c:v>
                </c:pt>
                <c:pt idx="2475">
                  <c:v>44044</c:v>
                </c:pt>
                <c:pt idx="2476">
                  <c:v>44044</c:v>
                </c:pt>
                <c:pt idx="2477">
                  <c:v>44044</c:v>
                </c:pt>
                <c:pt idx="2478">
                  <c:v>44044</c:v>
                </c:pt>
                <c:pt idx="2479">
                  <c:v>44044</c:v>
                </c:pt>
                <c:pt idx="2480">
                  <c:v>44044</c:v>
                </c:pt>
                <c:pt idx="2481">
                  <c:v>44044</c:v>
                </c:pt>
                <c:pt idx="2482">
                  <c:v>44044</c:v>
                </c:pt>
                <c:pt idx="2483">
                  <c:v>44044</c:v>
                </c:pt>
                <c:pt idx="2484">
                  <c:v>44044</c:v>
                </c:pt>
                <c:pt idx="2485">
                  <c:v>44075</c:v>
                </c:pt>
                <c:pt idx="2486">
                  <c:v>44075</c:v>
                </c:pt>
                <c:pt idx="2487">
                  <c:v>44075</c:v>
                </c:pt>
                <c:pt idx="2488">
                  <c:v>44075</c:v>
                </c:pt>
                <c:pt idx="2489">
                  <c:v>44075</c:v>
                </c:pt>
                <c:pt idx="2490">
                  <c:v>44075</c:v>
                </c:pt>
                <c:pt idx="2491">
                  <c:v>44075</c:v>
                </c:pt>
                <c:pt idx="2492">
                  <c:v>44075</c:v>
                </c:pt>
                <c:pt idx="2493">
                  <c:v>44075</c:v>
                </c:pt>
                <c:pt idx="2494">
                  <c:v>44075</c:v>
                </c:pt>
                <c:pt idx="2495">
                  <c:v>44075</c:v>
                </c:pt>
                <c:pt idx="2496">
                  <c:v>44075</c:v>
                </c:pt>
                <c:pt idx="2497">
                  <c:v>44075</c:v>
                </c:pt>
                <c:pt idx="2498">
                  <c:v>44075</c:v>
                </c:pt>
                <c:pt idx="2499">
                  <c:v>44075</c:v>
                </c:pt>
                <c:pt idx="2500">
                  <c:v>44075</c:v>
                </c:pt>
                <c:pt idx="2501">
                  <c:v>44075</c:v>
                </c:pt>
                <c:pt idx="2502">
                  <c:v>44075</c:v>
                </c:pt>
                <c:pt idx="2503">
                  <c:v>44075</c:v>
                </c:pt>
                <c:pt idx="2504">
                  <c:v>44075</c:v>
                </c:pt>
                <c:pt idx="2505">
                  <c:v>44075</c:v>
                </c:pt>
                <c:pt idx="2506">
                  <c:v>44105</c:v>
                </c:pt>
                <c:pt idx="2507">
                  <c:v>44105</c:v>
                </c:pt>
                <c:pt idx="2508">
                  <c:v>44105</c:v>
                </c:pt>
                <c:pt idx="2509">
                  <c:v>44105</c:v>
                </c:pt>
                <c:pt idx="2510">
                  <c:v>44105</c:v>
                </c:pt>
                <c:pt idx="2511">
                  <c:v>44105</c:v>
                </c:pt>
                <c:pt idx="2512">
                  <c:v>44105</c:v>
                </c:pt>
                <c:pt idx="2513">
                  <c:v>44105</c:v>
                </c:pt>
                <c:pt idx="2514">
                  <c:v>44105</c:v>
                </c:pt>
                <c:pt idx="2515">
                  <c:v>44105</c:v>
                </c:pt>
                <c:pt idx="2516">
                  <c:v>44105</c:v>
                </c:pt>
                <c:pt idx="2517">
                  <c:v>44105</c:v>
                </c:pt>
                <c:pt idx="2518">
                  <c:v>44105</c:v>
                </c:pt>
                <c:pt idx="2519">
                  <c:v>44105</c:v>
                </c:pt>
                <c:pt idx="2520">
                  <c:v>44105</c:v>
                </c:pt>
                <c:pt idx="2521">
                  <c:v>44105</c:v>
                </c:pt>
                <c:pt idx="2522">
                  <c:v>44105</c:v>
                </c:pt>
                <c:pt idx="2523">
                  <c:v>44105</c:v>
                </c:pt>
                <c:pt idx="2524">
                  <c:v>44105</c:v>
                </c:pt>
                <c:pt idx="2525">
                  <c:v>44105</c:v>
                </c:pt>
                <c:pt idx="2526">
                  <c:v>44105</c:v>
                </c:pt>
                <c:pt idx="2527">
                  <c:v>44105</c:v>
                </c:pt>
                <c:pt idx="2528">
                  <c:v>44136</c:v>
                </c:pt>
                <c:pt idx="2529">
                  <c:v>44136</c:v>
                </c:pt>
                <c:pt idx="2530">
                  <c:v>44136</c:v>
                </c:pt>
                <c:pt idx="2531">
                  <c:v>44136</c:v>
                </c:pt>
                <c:pt idx="2532">
                  <c:v>44136</c:v>
                </c:pt>
                <c:pt idx="2533">
                  <c:v>44136</c:v>
                </c:pt>
                <c:pt idx="2534">
                  <c:v>44136</c:v>
                </c:pt>
                <c:pt idx="2535">
                  <c:v>44136</c:v>
                </c:pt>
                <c:pt idx="2536">
                  <c:v>44136</c:v>
                </c:pt>
                <c:pt idx="2537">
                  <c:v>44136</c:v>
                </c:pt>
                <c:pt idx="2538">
                  <c:v>44136</c:v>
                </c:pt>
                <c:pt idx="2539">
                  <c:v>44136</c:v>
                </c:pt>
                <c:pt idx="2540">
                  <c:v>44136</c:v>
                </c:pt>
                <c:pt idx="2541">
                  <c:v>44136</c:v>
                </c:pt>
                <c:pt idx="2542">
                  <c:v>44136</c:v>
                </c:pt>
                <c:pt idx="2543">
                  <c:v>44136</c:v>
                </c:pt>
                <c:pt idx="2544">
                  <c:v>44136</c:v>
                </c:pt>
                <c:pt idx="2545">
                  <c:v>44136</c:v>
                </c:pt>
                <c:pt idx="2546">
                  <c:v>44136</c:v>
                </c:pt>
                <c:pt idx="2547">
                  <c:v>44136</c:v>
                </c:pt>
                <c:pt idx="2548">
                  <c:v>44166</c:v>
                </c:pt>
                <c:pt idx="2549">
                  <c:v>44166</c:v>
                </c:pt>
                <c:pt idx="2550">
                  <c:v>44166</c:v>
                </c:pt>
                <c:pt idx="2551">
                  <c:v>44166</c:v>
                </c:pt>
                <c:pt idx="2552">
                  <c:v>44166</c:v>
                </c:pt>
                <c:pt idx="2553">
                  <c:v>44166</c:v>
                </c:pt>
                <c:pt idx="2554">
                  <c:v>44166</c:v>
                </c:pt>
                <c:pt idx="2555">
                  <c:v>44166</c:v>
                </c:pt>
                <c:pt idx="2556">
                  <c:v>44166</c:v>
                </c:pt>
                <c:pt idx="2557">
                  <c:v>44166</c:v>
                </c:pt>
                <c:pt idx="2558">
                  <c:v>44166</c:v>
                </c:pt>
                <c:pt idx="2559">
                  <c:v>44166</c:v>
                </c:pt>
                <c:pt idx="2560">
                  <c:v>44166</c:v>
                </c:pt>
                <c:pt idx="2561">
                  <c:v>44166</c:v>
                </c:pt>
                <c:pt idx="2562">
                  <c:v>44166</c:v>
                </c:pt>
                <c:pt idx="2563">
                  <c:v>44166</c:v>
                </c:pt>
                <c:pt idx="2564">
                  <c:v>44166</c:v>
                </c:pt>
                <c:pt idx="2565">
                  <c:v>44166</c:v>
                </c:pt>
                <c:pt idx="2566">
                  <c:v>44166</c:v>
                </c:pt>
                <c:pt idx="2567">
                  <c:v>44166</c:v>
                </c:pt>
                <c:pt idx="2568">
                  <c:v>44166</c:v>
                </c:pt>
                <c:pt idx="2569">
                  <c:v>44166</c:v>
                </c:pt>
                <c:pt idx="2570">
                  <c:v>44197</c:v>
                </c:pt>
                <c:pt idx="2571">
                  <c:v>44197</c:v>
                </c:pt>
                <c:pt idx="2572">
                  <c:v>44197</c:v>
                </c:pt>
                <c:pt idx="2573">
                  <c:v>44197</c:v>
                </c:pt>
                <c:pt idx="2574">
                  <c:v>44197</c:v>
                </c:pt>
                <c:pt idx="2575">
                  <c:v>44197</c:v>
                </c:pt>
                <c:pt idx="2576">
                  <c:v>44197</c:v>
                </c:pt>
                <c:pt idx="2577">
                  <c:v>44197</c:v>
                </c:pt>
                <c:pt idx="2578">
                  <c:v>44197</c:v>
                </c:pt>
                <c:pt idx="2579">
                  <c:v>44197</c:v>
                </c:pt>
                <c:pt idx="2580">
                  <c:v>44197</c:v>
                </c:pt>
                <c:pt idx="2581">
                  <c:v>44197</c:v>
                </c:pt>
                <c:pt idx="2582">
                  <c:v>44197</c:v>
                </c:pt>
                <c:pt idx="2583">
                  <c:v>44197</c:v>
                </c:pt>
                <c:pt idx="2584">
                  <c:v>44197</c:v>
                </c:pt>
                <c:pt idx="2585">
                  <c:v>44197</c:v>
                </c:pt>
                <c:pt idx="2586">
                  <c:v>44197</c:v>
                </c:pt>
                <c:pt idx="2587">
                  <c:v>44197</c:v>
                </c:pt>
                <c:pt idx="2588">
                  <c:v>44197</c:v>
                </c:pt>
                <c:pt idx="2589">
                  <c:v>44228</c:v>
                </c:pt>
                <c:pt idx="2590">
                  <c:v>44228</c:v>
                </c:pt>
                <c:pt idx="2591">
                  <c:v>44228</c:v>
                </c:pt>
                <c:pt idx="2592">
                  <c:v>44228</c:v>
                </c:pt>
                <c:pt idx="2593">
                  <c:v>44228</c:v>
                </c:pt>
                <c:pt idx="2594">
                  <c:v>44228</c:v>
                </c:pt>
                <c:pt idx="2595">
                  <c:v>44228</c:v>
                </c:pt>
                <c:pt idx="2596">
                  <c:v>44228</c:v>
                </c:pt>
                <c:pt idx="2597">
                  <c:v>44228</c:v>
                </c:pt>
                <c:pt idx="2598">
                  <c:v>44228</c:v>
                </c:pt>
                <c:pt idx="2599">
                  <c:v>44228</c:v>
                </c:pt>
                <c:pt idx="2600">
                  <c:v>44228</c:v>
                </c:pt>
                <c:pt idx="2601">
                  <c:v>44228</c:v>
                </c:pt>
                <c:pt idx="2602">
                  <c:v>44228</c:v>
                </c:pt>
                <c:pt idx="2603">
                  <c:v>44228</c:v>
                </c:pt>
                <c:pt idx="2604">
                  <c:v>44228</c:v>
                </c:pt>
                <c:pt idx="2605">
                  <c:v>44228</c:v>
                </c:pt>
                <c:pt idx="2606">
                  <c:v>44228</c:v>
                </c:pt>
                <c:pt idx="2607">
                  <c:v>44228</c:v>
                </c:pt>
                <c:pt idx="2608">
                  <c:v>44256</c:v>
                </c:pt>
                <c:pt idx="2609">
                  <c:v>44256</c:v>
                </c:pt>
                <c:pt idx="2610">
                  <c:v>44256</c:v>
                </c:pt>
                <c:pt idx="2611">
                  <c:v>44256</c:v>
                </c:pt>
                <c:pt idx="2612">
                  <c:v>44256</c:v>
                </c:pt>
                <c:pt idx="2613">
                  <c:v>44256</c:v>
                </c:pt>
                <c:pt idx="2614">
                  <c:v>44256</c:v>
                </c:pt>
                <c:pt idx="2615">
                  <c:v>44256</c:v>
                </c:pt>
                <c:pt idx="2616">
                  <c:v>44256</c:v>
                </c:pt>
                <c:pt idx="2617">
                  <c:v>44256</c:v>
                </c:pt>
                <c:pt idx="2618">
                  <c:v>44256</c:v>
                </c:pt>
                <c:pt idx="2619">
                  <c:v>44256</c:v>
                </c:pt>
                <c:pt idx="2620">
                  <c:v>44256</c:v>
                </c:pt>
                <c:pt idx="2621">
                  <c:v>44256</c:v>
                </c:pt>
                <c:pt idx="2622">
                  <c:v>44256</c:v>
                </c:pt>
                <c:pt idx="2623">
                  <c:v>44256</c:v>
                </c:pt>
                <c:pt idx="2624">
                  <c:v>44256</c:v>
                </c:pt>
                <c:pt idx="2625">
                  <c:v>44256</c:v>
                </c:pt>
                <c:pt idx="2626">
                  <c:v>44256</c:v>
                </c:pt>
                <c:pt idx="2627">
                  <c:v>44256</c:v>
                </c:pt>
                <c:pt idx="2628">
                  <c:v>44256</c:v>
                </c:pt>
                <c:pt idx="2629">
                  <c:v>44256</c:v>
                </c:pt>
                <c:pt idx="2630">
                  <c:v>44256</c:v>
                </c:pt>
                <c:pt idx="2631">
                  <c:v>44287</c:v>
                </c:pt>
                <c:pt idx="2632">
                  <c:v>44287</c:v>
                </c:pt>
                <c:pt idx="2633">
                  <c:v>44287</c:v>
                </c:pt>
                <c:pt idx="2634">
                  <c:v>44287</c:v>
                </c:pt>
                <c:pt idx="2635">
                  <c:v>44287</c:v>
                </c:pt>
                <c:pt idx="2636">
                  <c:v>44287</c:v>
                </c:pt>
                <c:pt idx="2637">
                  <c:v>44287</c:v>
                </c:pt>
                <c:pt idx="2638">
                  <c:v>44287</c:v>
                </c:pt>
                <c:pt idx="2639">
                  <c:v>44287</c:v>
                </c:pt>
                <c:pt idx="2640">
                  <c:v>44287</c:v>
                </c:pt>
                <c:pt idx="2641">
                  <c:v>44287</c:v>
                </c:pt>
                <c:pt idx="2642">
                  <c:v>44287</c:v>
                </c:pt>
                <c:pt idx="2643">
                  <c:v>44287</c:v>
                </c:pt>
                <c:pt idx="2644">
                  <c:v>44287</c:v>
                </c:pt>
                <c:pt idx="2645">
                  <c:v>44287</c:v>
                </c:pt>
                <c:pt idx="2646">
                  <c:v>44287</c:v>
                </c:pt>
                <c:pt idx="2647">
                  <c:v>44287</c:v>
                </c:pt>
                <c:pt idx="2648">
                  <c:v>44287</c:v>
                </c:pt>
                <c:pt idx="2649">
                  <c:v>44287</c:v>
                </c:pt>
                <c:pt idx="2650">
                  <c:v>44287</c:v>
                </c:pt>
                <c:pt idx="2651">
                  <c:v>44287</c:v>
                </c:pt>
                <c:pt idx="2652">
                  <c:v>44317</c:v>
                </c:pt>
                <c:pt idx="2653">
                  <c:v>44317</c:v>
                </c:pt>
                <c:pt idx="2654">
                  <c:v>44317</c:v>
                </c:pt>
                <c:pt idx="2655">
                  <c:v>44317</c:v>
                </c:pt>
                <c:pt idx="2656">
                  <c:v>44317</c:v>
                </c:pt>
                <c:pt idx="2657">
                  <c:v>44317</c:v>
                </c:pt>
                <c:pt idx="2658">
                  <c:v>44317</c:v>
                </c:pt>
                <c:pt idx="2659">
                  <c:v>44317</c:v>
                </c:pt>
                <c:pt idx="2660">
                  <c:v>44317</c:v>
                </c:pt>
                <c:pt idx="2661">
                  <c:v>44317</c:v>
                </c:pt>
                <c:pt idx="2662">
                  <c:v>44317</c:v>
                </c:pt>
                <c:pt idx="2663">
                  <c:v>44317</c:v>
                </c:pt>
                <c:pt idx="2664">
                  <c:v>44317</c:v>
                </c:pt>
                <c:pt idx="2665">
                  <c:v>44317</c:v>
                </c:pt>
                <c:pt idx="2666">
                  <c:v>44317</c:v>
                </c:pt>
                <c:pt idx="2667">
                  <c:v>44317</c:v>
                </c:pt>
                <c:pt idx="2668">
                  <c:v>44317</c:v>
                </c:pt>
                <c:pt idx="2669">
                  <c:v>44317</c:v>
                </c:pt>
                <c:pt idx="2670">
                  <c:v>44317</c:v>
                </c:pt>
                <c:pt idx="2671">
                  <c:v>44317</c:v>
                </c:pt>
                <c:pt idx="2672">
                  <c:v>44348</c:v>
                </c:pt>
                <c:pt idx="2673">
                  <c:v>44348</c:v>
                </c:pt>
                <c:pt idx="2674">
                  <c:v>44348</c:v>
                </c:pt>
                <c:pt idx="2675">
                  <c:v>44348</c:v>
                </c:pt>
                <c:pt idx="2676">
                  <c:v>44348</c:v>
                </c:pt>
                <c:pt idx="2677">
                  <c:v>44348</c:v>
                </c:pt>
                <c:pt idx="2678">
                  <c:v>44348</c:v>
                </c:pt>
                <c:pt idx="2679">
                  <c:v>44348</c:v>
                </c:pt>
                <c:pt idx="2680">
                  <c:v>44348</c:v>
                </c:pt>
                <c:pt idx="2681">
                  <c:v>44348</c:v>
                </c:pt>
                <c:pt idx="2682">
                  <c:v>44348</c:v>
                </c:pt>
                <c:pt idx="2683">
                  <c:v>44348</c:v>
                </c:pt>
                <c:pt idx="2684">
                  <c:v>44348</c:v>
                </c:pt>
                <c:pt idx="2685">
                  <c:v>44348</c:v>
                </c:pt>
                <c:pt idx="2686">
                  <c:v>44348</c:v>
                </c:pt>
                <c:pt idx="2687">
                  <c:v>44348</c:v>
                </c:pt>
                <c:pt idx="2688">
                  <c:v>44348</c:v>
                </c:pt>
                <c:pt idx="2689">
                  <c:v>44348</c:v>
                </c:pt>
                <c:pt idx="2690">
                  <c:v>44348</c:v>
                </c:pt>
                <c:pt idx="2691">
                  <c:v>44348</c:v>
                </c:pt>
                <c:pt idx="2692">
                  <c:v>44348</c:v>
                </c:pt>
                <c:pt idx="2693">
                  <c:v>44348</c:v>
                </c:pt>
                <c:pt idx="2694">
                  <c:v>44378</c:v>
                </c:pt>
                <c:pt idx="2695">
                  <c:v>44378</c:v>
                </c:pt>
                <c:pt idx="2696">
                  <c:v>44378</c:v>
                </c:pt>
                <c:pt idx="2697">
                  <c:v>44378</c:v>
                </c:pt>
                <c:pt idx="2698">
                  <c:v>44378</c:v>
                </c:pt>
                <c:pt idx="2699">
                  <c:v>44378</c:v>
                </c:pt>
                <c:pt idx="2700">
                  <c:v>44378</c:v>
                </c:pt>
                <c:pt idx="2701">
                  <c:v>44378</c:v>
                </c:pt>
                <c:pt idx="2702">
                  <c:v>44378</c:v>
                </c:pt>
                <c:pt idx="2703">
                  <c:v>44378</c:v>
                </c:pt>
                <c:pt idx="2704">
                  <c:v>44378</c:v>
                </c:pt>
                <c:pt idx="2705">
                  <c:v>44378</c:v>
                </c:pt>
                <c:pt idx="2706">
                  <c:v>44378</c:v>
                </c:pt>
                <c:pt idx="2707">
                  <c:v>44378</c:v>
                </c:pt>
                <c:pt idx="2708">
                  <c:v>44378</c:v>
                </c:pt>
                <c:pt idx="2709">
                  <c:v>44378</c:v>
                </c:pt>
                <c:pt idx="2710">
                  <c:v>44378</c:v>
                </c:pt>
                <c:pt idx="2711">
                  <c:v>44378</c:v>
                </c:pt>
                <c:pt idx="2712">
                  <c:v>44378</c:v>
                </c:pt>
                <c:pt idx="2713">
                  <c:v>44378</c:v>
                </c:pt>
                <c:pt idx="2714">
                  <c:v>44378</c:v>
                </c:pt>
                <c:pt idx="2715">
                  <c:v>44409</c:v>
                </c:pt>
                <c:pt idx="2716">
                  <c:v>44409</c:v>
                </c:pt>
                <c:pt idx="2717">
                  <c:v>44409</c:v>
                </c:pt>
                <c:pt idx="2718">
                  <c:v>44409</c:v>
                </c:pt>
                <c:pt idx="2719">
                  <c:v>44409</c:v>
                </c:pt>
                <c:pt idx="2720">
                  <c:v>44409</c:v>
                </c:pt>
                <c:pt idx="2721">
                  <c:v>44409</c:v>
                </c:pt>
                <c:pt idx="2722">
                  <c:v>44409</c:v>
                </c:pt>
                <c:pt idx="2723">
                  <c:v>44409</c:v>
                </c:pt>
                <c:pt idx="2724">
                  <c:v>44409</c:v>
                </c:pt>
                <c:pt idx="2725">
                  <c:v>44409</c:v>
                </c:pt>
                <c:pt idx="2726">
                  <c:v>44409</c:v>
                </c:pt>
                <c:pt idx="2727">
                  <c:v>44409</c:v>
                </c:pt>
                <c:pt idx="2728">
                  <c:v>44409</c:v>
                </c:pt>
                <c:pt idx="2729">
                  <c:v>44409</c:v>
                </c:pt>
                <c:pt idx="2730">
                  <c:v>44409</c:v>
                </c:pt>
                <c:pt idx="2731">
                  <c:v>44409</c:v>
                </c:pt>
                <c:pt idx="2732">
                  <c:v>44409</c:v>
                </c:pt>
                <c:pt idx="2733">
                  <c:v>44409</c:v>
                </c:pt>
                <c:pt idx="2734">
                  <c:v>44409</c:v>
                </c:pt>
                <c:pt idx="2735">
                  <c:v>44409</c:v>
                </c:pt>
                <c:pt idx="2736">
                  <c:v>44409</c:v>
                </c:pt>
                <c:pt idx="2737">
                  <c:v>44440</c:v>
                </c:pt>
                <c:pt idx="2738">
                  <c:v>44440</c:v>
                </c:pt>
                <c:pt idx="2739">
                  <c:v>44440</c:v>
                </c:pt>
                <c:pt idx="2740">
                  <c:v>44440</c:v>
                </c:pt>
                <c:pt idx="2741">
                  <c:v>44440</c:v>
                </c:pt>
                <c:pt idx="2742">
                  <c:v>44440</c:v>
                </c:pt>
                <c:pt idx="2743">
                  <c:v>44440</c:v>
                </c:pt>
                <c:pt idx="2744">
                  <c:v>44440</c:v>
                </c:pt>
                <c:pt idx="2745">
                  <c:v>44440</c:v>
                </c:pt>
                <c:pt idx="2746">
                  <c:v>44440</c:v>
                </c:pt>
                <c:pt idx="2747">
                  <c:v>44440</c:v>
                </c:pt>
                <c:pt idx="2748">
                  <c:v>44440</c:v>
                </c:pt>
                <c:pt idx="2749">
                  <c:v>44440</c:v>
                </c:pt>
                <c:pt idx="2750">
                  <c:v>44440</c:v>
                </c:pt>
                <c:pt idx="2751">
                  <c:v>44440</c:v>
                </c:pt>
                <c:pt idx="2752">
                  <c:v>44440</c:v>
                </c:pt>
                <c:pt idx="2753">
                  <c:v>44440</c:v>
                </c:pt>
                <c:pt idx="2754">
                  <c:v>44440</c:v>
                </c:pt>
                <c:pt idx="2755">
                  <c:v>44440</c:v>
                </c:pt>
                <c:pt idx="2756">
                  <c:v>44440</c:v>
                </c:pt>
                <c:pt idx="2757">
                  <c:v>44440</c:v>
                </c:pt>
                <c:pt idx="2758">
                  <c:v>44470</c:v>
                </c:pt>
                <c:pt idx="2759">
                  <c:v>44470</c:v>
                </c:pt>
                <c:pt idx="2760">
                  <c:v>44470</c:v>
                </c:pt>
                <c:pt idx="2761">
                  <c:v>44470</c:v>
                </c:pt>
                <c:pt idx="2762">
                  <c:v>44470</c:v>
                </c:pt>
                <c:pt idx="2763">
                  <c:v>44470</c:v>
                </c:pt>
                <c:pt idx="2764">
                  <c:v>44470</c:v>
                </c:pt>
                <c:pt idx="2765">
                  <c:v>44470</c:v>
                </c:pt>
                <c:pt idx="2766">
                  <c:v>44470</c:v>
                </c:pt>
                <c:pt idx="2767">
                  <c:v>44470</c:v>
                </c:pt>
                <c:pt idx="2768">
                  <c:v>44470</c:v>
                </c:pt>
                <c:pt idx="2769">
                  <c:v>44470</c:v>
                </c:pt>
                <c:pt idx="2770">
                  <c:v>44470</c:v>
                </c:pt>
                <c:pt idx="2771">
                  <c:v>44470</c:v>
                </c:pt>
                <c:pt idx="2772">
                  <c:v>44470</c:v>
                </c:pt>
                <c:pt idx="2773">
                  <c:v>44470</c:v>
                </c:pt>
                <c:pt idx="2774">
                  <c:v>44470</c:v>
                </c:pt>
                <c:pt idx="2775">
                  <c:v>44470</c:v>
                </c:pt>
                <c:pt idx="2776">
                  <c:v>44470</c:v>
                </c:pt>
                <c:pt idx="2777">
                  <c:v>44470</c:v>
                </c:pt>
                <c:pt idx="2778">
                  <c:v>44470</c:v>
                </c:pt>
                <c:pt idx="2779">
                  <c:v>44501</c:v>
                </c:pt>
                <c:pt idx="2780">
                  <c:v>44501</c:v>
                </c:pt>
                <c:pt idx="2781">
                  <c:v>44501</c:v>
                </c:pt>
                <c:pt idx="2782">
                  <c:v>44501</c:v>
                </c:pt>
                <c:pt idx="2783">
                  <c:v>44501</c:v>
                </c:pt>
                <c:pt idx="2784">
                  <c:v>44501</c:v>
                </c:pt>
                <c:pt idx="2785">
                  <c:v>44501</c:v>
                </c:pt>
                <c:pt idx="2786">
                  <c:v>44501</c:v>
                </c:pt>
                <c:pt idx="2787">
                  <c:v>44501</c:v>
                </c:pt>
                <c:pt idx="2788">
                  <c:v>44501</c:v>
                </c:pt>
                <c:pt idx="2789">
                  <c:v>44501</c:v>
                </c:pt>
                <c:pt idx="2790">
                  <c:v>44501</c:v>
                </c:pt>
                <c:pt idx="2791">
                  <c:v>44501</c:v>
                </c:pt>
                <c:pt idx="2792">
                  <c:v>44501</c:v>
                </c:pt>
                <c:pt idx="2793">
                  <c:v>44501</c:v>
                </c:pt>
                <c:pt idx="2794">
                  <c:v>44501</c:v>
                </c:pt>
                <c:pt idx="2795">
                  <c:v>44501</c:v>
                </c:pt>
                <c:pt idx="2796">
                  <c:v>44501</c:v>
                </c:pt>
                <c:pt idx="2797">
                  <c:v>44501</c:v>
                </c:pt>
                <c:pt idx="2798">
                  <c:v>44501</c:v>
                </c:pt>
                <c:pt idx="2799">
                  <c:v>44501</c:v>
                </c:pt>
                <c:pt idx="2800">
                  <c:v>44531</c:v>
                </c:pt>
                <c:pt idx="2801">
                  <c:v>44531</c:v>
                </c:pt>
                <c:pt idx="2802">
                  <c:v>44531</c:v>
                </c:pt>
                <c:pt idx="2803">
                  <c:v>44531</c:v>
                </c:pt>
                <c:pt idx="2804">
                  <c:v>44531</c:v>
                </c:pt>
                <c:pt idx="2805">
                  <c:v>44531</c:v>
                </c:pt>
                <c:pt idx="2806">
                  <c:v>44531</c:v>
                </c:pt>
                <c:pt idx="2807">
                  <c:v>44531</c:v>
                </c:pt>
                <c:pt idx="2808">
                  <c:v>44531</c:v>
                </c:pt>
                <c:pt idx="2809">
                  <c:v>44531</c:v>
                </c:pt>
                <c:pt idx="2810">
                  <c:v>44531</c:v>
                </c:pt>
                <c:pt idx="2811">
                  <c:v>44531</c:v>
                </c:pt>
                <c:pt idx="2812">
                  <c:v>44531</c:v>
                </c:pt>
                <c:pt idx="2813">
                  <c:v>44531</c:v>
                </c:pt>
                <c:pt idx="2814">
                  <c:v>44531</c:v>
                </c:pt>
                <c:pt idx="2815">
                  <c:v>44531</c:v>
                </c:pt>
                <c:pt idx="2816">
                  <c:v>44531</c:v>
                </c:pt>
                <c:pt idx="2817">
                  <c:v>44531</c:v>
                </c:pt>
                <c:pt idx="2818">
                  <c:v>44531</c:v>
                </c:pt>
                <c:pt idx="2819">
                  <c:v>44531</c:v>
                </c:pt>
                <c:pt idx="2820">
                  <c:v>44531</c:v>
                </c:pt>
                <c:pt idx="2821">
                  <c:v>44531</c:v>
                </c:pt>
                <c:pt idx="2822">
                  <c:v>44562</c:v>
                </c:pt>
                <c:pt idx="2823">
                  <c:v>44562</c:v>
                </c:pt>
                <c:pt idx="2824">
                  <c:v>44562</c:v>
                </c:pt>
                <c:pt idx="2825">
                  <c:v>44562</c:v>
                </c:pt>
                <c:pt idx="2826">
                  <c:v>44562</c:v>
                </c:pt>
                <c:pt idx="2827">
                  <c:v>44562</c:v>
                </c:pt>
                <c:pt idx="2828">
                  <c:v>44562</c:v>
                </c:pt>
                <c:pt idx="2829">
                  <c:v>44562</c:v>
                </c:pt>
                <c:pt idx="2830">
                  <c:v>44562</c:v>
                </c:pt>
                <c:pt idx="2831">
                  <c:v>44562</c:v>
                </c:pt>
                <c:pt idx="2832">
                  <c:v>44562</c:v>
                </c:pt>
                <c:pt idx="2833">
                  <c:v>44562</c:v>
                </c:pt>
                <c:pt idx="2834">
                  <c:v>44562</c:v>
                </c:pt>
                <c:pt idx="2835">
                  <c:v>44562</c:v>
                </c:pt>
                <c:pt idx="2836">
                  <c:v>44562</c:v>
                </c:pt>
                <c:pt idx="2837">
                  <c:v>44562</c:v>
                </c:pt>
                <c:pt idx="2838">
                  <c:v>44562</c:v>
                </c:pt>
                <c:pt idx="2839">
                  <c:v>44562</c:v>
                </c:pt>
                <c:pt idx="2840">
                  <c:v>44562</c:v>
                </c:pt>
                <c:pt idx="2841">
                  <c:v>44562</c:v>
                </c:pt>
                <c:pt idx="2842">
                  <c:v>44593</c:v>
                </c:pt>
                <c:pt idx="2843">
                  <c:v>44593</c:v>
                </c:pt>
                <c:pt idx="2844">
                  <c:v>44593</c:v>
                </c:pt>
                <c:pt idx="2845">
                  <c:v>44593</c:v>
                </c:pt>
                <c:pt idx="2846">
                  <c:v>44593</c:v>
                </c:pt>
                <c:pt idx="2847">
                  <c:v>44593</c:v>
                </c:pt>
                <c:pt idx="2848">
                  <c:v>44593</c:v>
                </c:pt>
                <c:pt idx="2849">
                  <c:v>44593</c:v>
                </c:pt>
                <c:pt idx="2850">
                  <c:v>44593</c:v>
                </c:pt>
                <c:pt idx="2851">
                  <c:v>44593</c:v>
                </c:pt>
                <c:pt idx="2852">
                  <c:v>44593</c:v>
                </c:pt>
                <c:pt idx="2853">
                  <c:v>44593</c:v>
                </c:pt>
                <c:pt idx="2854">
                  <c:v>44593</c:v>
                </c:pt>
                <c:pt idx="2855">
                  <c:v>44593</c:v>
                </c:pt>
                <c:pt idx="2856">
                  <c:v>44593</c:v>
                </c:pt>
                <c:pt idx="2857">
                  <c:v>44593</c:v>
                </c:pt>
                <c:pt idx="2858">
                  <c:v>44593</c:v>
                </c:pt>
                <c:pt idx="2859">
                  <c:v>44593</c:v>
                </c:pt>
                <c:pt idx="2860">
                  <c:v>44593</c:v>
                </c:pt>
                <c:pt idx="2861">
                  <c:v>44621</c:v>
                </c:pt>
                <c:pt idx="2862">
                  <c:v>44621</c:v>
                </c:pt>
                <c:pt idx="2863">
                  <c:v>44621</c:v>
                </c:pt>
                <c:pt idx="2864">
                  <c:v>44621</c:v>
                </c:pt>
                <c:pt idx="2865">
                  <c:v>44621</c:v>
                </c:pt>
                <c:pt idx="2866">
                  <c:v>44621</c:v>
                </c:pt>
                <c:pt idx="2867">
                  <c:v>44621</c:v>
                </c:pt>
                <c:pt idx="2868">
                  <c:v>44621</c:v>
                </c:pt>
                <c:pt idx="2869">
                  <c:v>44621</c:v>
                </c:pt>
                <c:pt idx="2870">
                  <c:v>44621</c:v>
                </c:pt>
                <c:pt idx="2871">
                  <c:v>44621</c:v>
                </c:pt>
                <c:pt idx="2872">
                  <c:v>44621</c:v>
                </c:pt>
                <c:pt idx="2873">
                  <c:v>44621</c:v>
                </c:pt>
                <c:pt idx="2874">
                  <c:v>44621</c:v>
                </c:pt>
                <c:pt idx="2875">
                  <c:v>44621</c:v>
                </c:pt>
                <c:pt idx="2876">
                  <c:v>44621</c:v>
                </c:pt>
                <c:pt idx="2877">
                  <c:v>44621</c:v>
                </c:pt>
                <c:pt idx="2878">
                  <c:v>44621</c:v>
                </c:pt>
                <c:pt idx="2879">
                  <c:v>44621</c:v>
                </c:pt>
                <c:pt idx="2880">
                  <c:v>44621</c:v>
                </c:pt>
                <c:pt idx="2881">
                  <c:v>44621</c:v>
                </c:pt>
                <c:pt idx="2882">
                  <c:v>44621</c:v>
                </c:pt>
                <c:pt idx="2883">
                  <c:v>44621</c:v>
                </c:pt>
                <c:pt idx="2884">
                  <c:v>44652</c:v>
                </c:pt>
                <c:pt idx="2885">
                  <c:v>44652</c:v>
                </c:pt>
                <c:pt idx="2886">
                  <c:v>44652</c:v>
                </c:pt>
                <c:pt idx="2887">
                  <c:v>44652</c:v>
                </c:pt>
                <c:pt idx="2888">
                  <c:v>44652</c:v>
                </c:pt>
                <c:pt idx="2889">
                  <c:v>44652</c:v>
                </c:pt>
                <c:pt idx="2890">
                  <c:v>44652</c:v>
                </c:pt>
                <c:pt idx="2891">
                  <c:v>44652</c:v>
                </c:pt>
                <c:pt idx="2892">
                  <c:v>44652</c:v>
                </c:pt>
                <c:pt idx="2893">
                  <c:v>44652</c:v>
                </c:pt>
                <c:pt idx="2894">
                  <c:v>44652</c:v>
                </c:pt>
                <c:pt idx="2895">
                  <c:v>44652</c:v>
                </c:pt>
                <c:pt idx="2896">
                  <c:v>44652</c:v>
                </c:pt>
                <c:pt idx="2897">
                  <c:v>44652</c:v>
                </c:pt>
                <c:pt idx="2898">
                  <c:v>44652</c:v>
                </c:pt>
                <c:pt idx="2899">
                  <c:v>44652</c:v>
                </c:pt>
                <c:pt idx="2900">
                  <c:v>44652</c:v>
                </c:pt>
                <c:pt idx="2901">
                  <c:v>44652</c:v>
                </c:pt>
                <c:pt idx="2902">
                  <c:v>44652</c:v>
                </c:pt>
                <c:pt idx="2903">
                  <c:v>44652</c:v>
                </c:pt>
                <c:pt idx="2904">
                  <c:v>44682</c:v>
                </c:pt>
                <c:pt idx="2905">
                  <c:v>44682</c:v>
                </c:pt>
                <c:pt idx="2906">
                  <c:v>44682</c:v>
                </c:pt>
                <c:pt idx="2907">
                  <c:v>44682</c:v>
                </c:pt>
                <c:pt idx="2908">
                  <c:v>44682</c:v>
                </c:pt>
                <c:pt idx="2909">
                  <c:v>44682</c:v>
                </c:pt>
                <c:pt idx="2910">
                  <c:v>44682</c:v>
                </c:pt>
                <c:pt idx="2911">
                  <c:v>44682</c:v>
                </c:pt>
                <c:pt idx="2912">
                  <c:v>44682</c:v>
                </c:pt>
                <c:pt idx="2913">
                  <c:v>44682</c:v>
                </c:pt>
                <c:pt idx="2914">
                  <c:v>44682</c:v>
                </c:pt>
                <c:pt idx="2915">
                  <c:v>44682</c:v>
                </c:pt>
                <c:pt idx="2916">
                  <c:v>44682</c:v>
                </c:pt>
                <c:pt idx="2917">
                  <c:v>44682</c:v>
                </c:pt>
                <c:pt idx="2918">
                  <c:v>44682</c:v>
                </c:pt>
                <c:pt idx="2919">
                  <c:v>44682</c:v>
                </c:pt>
                <c:pt idx="2920">
                  <c:v>44682</c:v>
                </c:pt>
                <c:pt idx="2921">
                  <c:v>44682</c:v>
                </c:pt>
                <c:pt idx="2922">
                  <c:v>44682</c:v>
                </c:pt>
                <c:pt idx="2923">
                  <c:v>44682</c:v>
                </c:pt>
                <c:pt idx="2924">
                  <c:v>44682</c:v>
                </c:pt>
                <c:pt idx="2925">
                  <c:v>44713</c:v>
                </c:pt>
                <c:pt idx="2926">
                  <c:v>44713</c:v>
                </c:pt>
                <c:pt idx="2927">
                  <c:v>44713</c:v>
                </c:pt>
                <c:pt idx="2928">
                  <c:v>44713</c:v>
                </c:pt>
                <c:pt idx="2929">
                  <c:v>44713</c:v>
                </c:pt>
                <c:pt idx="2930">
                  <c:v>44713</c:v>
                </c:pt>
                <c:pt idx="2931">
                  <c:v>44713</c:v>
                </c:pt>
                <c:pt idx="2932">
                  <c:v>44713</c:v>
                </c:pt>
                <c:pt idx="2933">
                  <c:v>44713</c:v>
                </c:pt>
                <c:pt idx="2934">
                  <c:v>44713</c:v>
                </c:pt>
                <c:pt idx="2935">
                  <c:v>44713</c:v>
                </c:pt>
                <c:pt idx="2936">
                  <c:v>44713</c:v>
                </c:pt>
                <c:pt idx="2937">
                  <c:v>44713</c:v>
                </c:pt>
                <c:pt idx="2938">
                  <c:v>44713</c:v>
                </c:pt>
                <c:pt idx="2939">
                  <c:v>44713</c:v>
                </c:pt>
                <c:pt idx="2940">
                  <c:v>44713</c:v>
                </c:pt>
                <c:pt idx="2941">
                  <c:v>44713</c:v>
                </c:pt>
                <c:pt idx="2942">
                  <c:v>44713</c:v>
                </c:pt>
                <c:pt idx="2943">
                  <c:v>44713</c:v>
                </c:pt>
                <c:pt idx="2944">
                  <c:v>44713</c:v>
                </c:pt>
                <c:pt idx="2945">
                  <c:v>44713</c:v>
                </c:pt>
                <c:pt idx="2946">
                  <c:v>44743</c:v>
                </c:pt>
                <c:pt idx="2947">
                  <c:v>44743</c:v>
                </c:pt>
                <c:pt idx="2948">
                  <c:v>44743</c:v>
                </c:pt>
                <c:pt idx="2949">
                  <c:v>44743</c:v>
                </c:pt>
                <c:pt idx="2950">
                  <c:v>44743</c:v>
                </c:pt>
                <c:pt idx="2951">
                  <c:v>44743</c:v>
                </c:pt>
                <c:pt idx="2952">
                  <c:v>44743</c:v>
                </c:pt>
                <c:pt idx="2953">
                  <c:v>44743</c:v>
                </c:pt>
                <c:pt idx="2954">
                  <c:v>44743</c:v>
                </c:pt>
                <c:pt idx="2955">
                  <c:v>44743</c:v>
                </c:pt>
                <c:pt idx="2956">
                  <c:v>44743</c:v>
                </c:pt>
                <c:pt idx="2957">
                  <c:v>44743</c:v>
                </c:pt>
                <c:pt idx="2958">
                  <c:v>44743</c:v>
                </c:pt>
                <c:pt idx="2959">
                  <c:v>44743</c:v>
                </c:pt>
                <c:pt idx="2960">
                  <c:v>44743</c:v>
                </c:pt>
                <c:pt idx="2961">
                  <c:v>44743</c:v>
                </c:pt>
                <c:pt idx="2962">
                  <c:v>44743</c:v>
                </c:pt>
                <c:pt idx="2963">
                  <c:v>44743</c:v>
                </c:pt>
                <c:pt idx="2964">
                  <c:v>44743</c:v>
                </c:pt>
                <c:pt idx="2965">
                  <c:v>44743</c:v>
                </c:pt>
                <c:pt idx="2966">
                  <c:v>44774</c:v>
                </c:pt>
                <c:pt idx="2967">
                  <c:v>44774</c:v>
                </c:pt>
                <c:pt idx="2968">
                  <c:v>44774</c:v>
                </c:pt>
                <c:pt idx="2969">
                  <c:v>44774</c:v>
                </c:pt>
                <c:pt idx="2970">
                  <c:v>44774</c:v>
                </c:pt>
                <c:pt idx="2971">
                  <c:v>44774</c:v>
                </c:pt>
                <c:pt idx="2972">
                  <c:v>44774</c:v>
                </c:pt>
                <c:pt idx="2973">
                  <c:v>44774</c:v>
                </c:pt>
                <c:pt idx="2974">
                  <c:v>44774</c:v>
                </c:pt>
                <c:pt idx="2975">
                  <c:v>44774</c:v>
                </c:pt>
                <c:pt idx="2976">
                  <c:v>44774</c:v>
                </c:pt>
                <c:pt idx="2977">
                  <c:v>44774</c:v>
                </c:pt>
                <c:pt idx="2978">
                  <c:v>44774</c:v>
                </c:pt>
                <c:pt idx="2979">
                  <c:v>44774</c:v>
                </c:pt>
                <c:pt idx="2980">
                  <c:v>44774</c:v>
                </c:pt>
                <c:pt idx="2981">
                  <c:v>44774</c:v>
                </c:pt>
                <c:pt idx="2982">
                  <c:v>44774</c:v>
                </c:pt>
                <c:pt idx="2983">
                  <c:v>44774</c:v>
                </c:pt>
                <c:pt idx="2984">
                  <c:v>44774</c:v>
                </c:pt>
                <c:pt idx="2985">
                  <c:v>44774</c:v>
                </c:pt>
                <c:pt idx="2986">
                  <c:v>44774</c:v>
                </c:pt>
                <c:pt idx="2987">
                  <c:v>44774</c:v>
                </c:pt>
                <c:pt idx="2988">
                  <c:v>44774</c:v>
                </c:pt>
                <c:pt idx="2989">
                  <c:v>44805</c:v>
                </c:pt>
                <c:pt idx="2990">
                  <c:v>44805</c:v>
                </c:pt>
                <c:pt idx="2991">
                  <c:v>44805</c:v>
                </c:pt>
                <c:pt idx="2992">
                  <c:v>44805</c:v>
                </c:pt>
                <c:pt idx="2993">
                  <c:v>44805</c:v>
                </c:pt>
                <c:pt idx="2994">
                  <c:v>44805</c:v>
                </c:pt>
                <c:pt idx="2995">
                  <c:v>44805</c:v>
                </c:pt>
                <c:pt idx="2996">
                  <c:v>44805</c:v>
                </c:pt>
                <c:pt idx="2997">
                  <c:v>44805</c:v>
                </c:pt>
                <c:pt idx="2998">
                  <c:v>44805</c:v>
                </c:pt>
                <c:pt idx="2999">
                  <c:v>44805</c:v>
                </c:pt>
                <c:pt idx="3000">
                  <c:v>44805</c:v>
                </c:pt>
                <c:pt idx="3001">
                  <c:v>44805</c:v>
                </c:pt>
                <c:pt idx="3002">
                  <c:v>44805</c:v>
                </c:pt>
                <c:pt idx="3003">
                  <c:v>44805</c:v>
                </c:pt>
                <c:pt idx="3004">
                  <c:v>44805</c:v>
                </c:pt>
                <c:pt idx="3005">
                  <c:v>44805</c:v>
                </c:pt>
                <c:pt idx="3006">
                  <c:v>44805</c:v>
                </c:pt>
                <c:pt idx="3007">
                  <c:v>44805</c:v>
                </c:pt>
                <c:pt idx="3008">
                  <c:v>44805</c:v>
                </c:pt>
                <c:pt idx="3009">
                  <c:v>44805</c:v>
                </c:pt>
                <c:pt idx="3010">
                  <c:v>44835</c:v>
                </c:pt>
                <c:pt idx="3011">
                  <c:v>44835</c:v>
                </c:pt>
                <c:pt idx="3012">
                  <c:v>44835</c:v>
                </c:pt>
                <c:pt idx="3013">
                  <c:v>44835</c:v>
                </c:pt>
                <c:pt idx="3014">
                  <c:v>44835</c:v>
                </c:pt>
                <c:pt idx="3015">
                  <c:v>44835</c:v>
                </c:pt>
                <c:pt idx="3016">
                  <c:v>44835</c:v>
                </c:pt>
                <c:pt idx="3017">
                  <c:v>44835</c:v>
                </c:pt>
                <c:pt idx="3018">
                  <c:v>44835</c:v>
                </c:pt>
                <c:pt idx="3019">
                  <c:v>44835</c:v>
                </c:pt>
                <c:pt idx="3020">
                  <c:v>44835</c:v>
                </c:pt>
                <c:pt idx="3021">
                  <c:v>44835</c:v>
                </c:pt>
                <c:pt idx="3022">
                  <c:v>44835</c:v>
                </c:pt>
                <c:pt idx="3023">
                  <c:v>44835</c:v>
                </c:pt>
                <c:pt idx="3024">
                  <c:v>44835</c:v>
                </c:pt>
                <c:pt idx="3025">
                  <c:v>44835</c:v>
                </c:pt>
                <c:pt idx="3026">
                  <c:v>44835</c:v>
                </c:pt>
                <c:pt idx="3027">
                  <c:v>44835</c:v>
                </c:pt>
                <c:pt idx="3028">
                  <c:v>44835</c:v>
                </c:pt>
                <c:pt idx="3029">
                  <c:v>44835</c:v>
                </c:pt>
                <c:pt idx="3030">
                  <c:v>44835</c:v>
                </c:pt>
                <c:pt idx="3031">
                  <c:v>44866</c:v>
                </c:pt>
                <c:pt idx="3032">
                  <c:v>44866</c:v>
                </c:pt>
                <c:pt idx="3033">
                  <c:v>44866</c:v>
                </c:pt>
                <c:pt idx="3034">
                  <c:v>44866</c:v>
                </c:pt>
                <c:pt idx="3035">
                  <c:v>44866</c:v>
                </c:pt>
                <c:pt idx="3036">
                  <c:v>44866</c:v>
                </c:pt>
                <c:pt idx="3037">
                  <c:v>44866</c:v>
                </c:pt>
                <c:pt idx="3038">
                  <c:v>44866</c:v>
                </c:pt>
                <c:pt idx="3039">
                  <c:v>44866</c:v>
                </c:pt>
                <c:pt idx="3040">
                  <c:v>44866</c:v>
                </c:pt>
                <c:pt idx="3041">
                  <c:v>44866</c:v>
                </c:pt>
                <c:pt idx="3042">
                  <c:v>44866</c:v>
                </c:pt>
                <c:pt idx="3043">
                  <c:v>44866</c:v>
                </c:pt>
                <c:pt idx="3044">
                  <c:v>44866</c:v>
                </c:pt>
                <c:pt idx="3045">
                  <c:v>44866</c:v>
                </c:pt>
                <c:pt idx="3046">
                  <c:v>44866</c:v>
                </c:pt>
                <c:pt idx="3047">
                  <c:v>44866</c:v>
                </c:pt>
                <c:pt idx="3048">
                  <c:v>44866</c:v>
                </c:pt>
                <c:pt idx="3049">
                  <c:v>44866</c:v>
                </c:pt>
                <c:pt idx="3050">
                  <c:v>44866</c:v>
                </c:pt>
                <c:pt idx="3051">
                  <c:v>44866</c:v>
                </c:pt>
                <c:pt idx="3052">
                  <c:v>44896</c:v>
                </c:pt>
                <c:pt idx="3053">
                  <c:v>44896</c:v>
                </c:pt>
                <c:pt idx="3054">
                  <c:v>44896</c:v>
                </c:pt>
                <c:pt idx="3055">
                  <c:v>44896</c:v>
                </c:pt>
                <c:pt idx="3056">
                  <c:v>44896</c:v>
                </c:pt>
                <c:pt idx="3057">
                  <c:v>44896</c:v>
                </c:pt>
                <c:pt idx="3058">
                  <c:v>44896</c:v>
                </c:pt>
                <c:pt idx="3059">
                  <c:v>44896</c:v>
                </c:pt>
                <c:pt idx="3060">
                  <c:v>44896</c:v>
                </c:pt>
                <c:pt idx="3061">
                  <c:v>44896</c:v>
                </c:pt>
                <c:pt idx="3062">
                  <c:v>44896</c:v>
                </c:pt>
                <c:pt idx="3063">
                  <c:v>44896</c:v>
                </c:pt>
                <c:pt idx="3064">
                  <c:v>44896</c:v>
                </c:pt>
                <c:pt idx="3065">
                  <c:v>44896</c:v>
                </c:pt>
                <c:pt idx="3066">
                  <c:v>44896</c:v>
                </c:pt>
                <c:pt idx="3067">
                  <c:v>44896</c:v>
                </c:pt>
                <c:pt idx="3068">
                  <c:v>44896</c:v>
                </c:pt>
                <c:pt idx="3069">
                  <c:v>44896</c:v>
                </c:pt>
                <c:pt idx="3070">
                  <c:v>44896</c:v>
                </c:pt>
                <c:pt idx="3071">
                  <c:v>44896</c:v>
                </c:pt>
                <c:pt idx="3072">
                  <c:v>44896</c:v>
                </c:pt>
                <c:pt idx="3073">
                  <c:v>44927</c:v>
                </c:pt>
                <c:pt idx="3074">
                  <c:v>44927</c:v>
                </c:pt>
                <c:pt idx="3075">
                  <c:v>44927</c:v>
                </c:pt>
                <c:pt idx="3076">
                  <c:v>44927</c:v>
                </c:pt>
                <c:pt idx="3077">
                  <c:v>44927</c:v>
                </c:pt>
                <c:pt idx="3078">
                  <c:v>44927</c:v>
                </c:pt>
                <c:pt idx="3079">
                  <c:v>44927</c:v>
                </c:pt>
                <c:pt idx="3080">
                  <c:v>44927</c:v>
                </c:pt>
                <c:pt idx="3081">
                  <c:v>44927</c:v>
                </c:pt>
                <c:pt idx="3082">
                  <c:v>44927</c:v>
                </c:pt>
                <c:pt idx="3083">
                  <c:v>44927</c:v>
                </c:pt>
                <c:pt idx="3084">
                  <c:v>44927</c:v>
                </c:pt>
                <c:pt idx="3085">
                  <c:v>44927</c:v>
                </c:pt>
                <c:pt idx="3086">
                  <c:v>44927</c:v>
                </c:pt>
                <c:pt idx="3087">
                  <c:v>44927</c:v>
                </c:pt>
                <c:pt idx="3088">
                  <c:v>44927</c:v>
                </c:pt>
                <c:pt idx="3089">
                  <c:v>44927</c:v>
                </c:pt>
                <c:pt idx="3090">
                  <c:v>44927</c:v>
                </c:pt>
                <c:pt idx="3091">
                  <c:v>44927</c:v>
                </c:pt>
                <c:pt idx="3092">
                  <c:v>44927</c:v>
                </c:pt>
                <c:pt idx="3093">
                  <c:v>44958</c:v>
                </c:pt>
                <c:pt idx="3094">
                  <c:v>44958</c:v>
                </c:pt>
                <c:pt idx="3095">
                  <c:v>44958</c:v>
                </c:pt>
                <c:pt idx="3096">
                  <c:v>44958</c:v>
                </c:pt>
                <c:pt idx="3097">
                  <c:v>44958</c:v>
                </c:pt>
                <c:pt idx="3098">
                  <c:v>44958</c:v>
                </c:pt>
                <c:pt idx="3099">
                  <c:v>44958</c:v>
                </c:pt>
                <c:pt idx="3100">
                  <c:v>44958</c:v>
                </c:pt>
                <c:pt idx="3101">
                  <c:v>44958</c:v>
                </c:pt>
                <c:pt idx="3102">
                  <c:v>44958</c:v>
                </c:pt>
                <c:pt idx="3103">
                  <c:v>44958</c:v>
                </c:pt>
                <c:pt idx="3104">
                  <c:v>44958</c:v>
                </c:pt>
                <c:pt idx="3105">
                  <c:v>44958</c:v>
                </c:pt>
                <c:pt idx="3106">
                  <c:v>44958</c:v>
                </c:pt>
                <c:pt idx="3107">
                  <c:v>44958</c:v>
                </c:pt>
                <c:pt idx="3108">
                  <c:v>44958</c:v>
                </c:pt>
                <c:pt idx="3109">
                  <c:v>44958</c:v>
                </c:pt>
                <c:pt idx="3110">
                  <c:v>44958</c:v>
                </c:pt>
                <c:pt idx="3111">
                  <c:v>44958</c:v>
                </c:pt>
                <c:pt idx="3112">
                  <c:v>44986</c:v>
                </c:pt>
                <c:pt idx="3113">
                  <c:v>44986</c:v>
                </c:pt>
                <c:pt idx="3114">
                  <c:v>44986</c:v>
                </c:pt>
                <c:pt idx="3115">
                  <c:v>44986</c:v>
                </c:pt>
                <c:pt idx="3116">
                  <c:v>44986</c:v>
                </c:pt>
                <c:pt idx="3117">
                  <c:v>44986</c:v>
                </c:pt>
                <c:pt idx="3118">
                  <c:v>44986</c:v>
                </c:pt>
                <c:pt idx="3119">
                  <c:v>44986</c:v>
                </c:pt>
                <c:pt idx="3120">
                  <c:v>44986</c:v>
                </c:pt>
                <c:pt idx="3121">
                  <c:v>44986</c:v>
                </c:pt>
                <c:pt idx="3122">
                  <c:v>44986</c:v>
                </c:pt>
                <c:pt idx="3123">
                  <c:v>44986</c:v>
                </c:pt>
                <c:pt idx="3124">
                  <c:v>44986</c:v>
                </c:pt>
                <c:pt idx="3125">
                  <c:v>44986</c:v>
                </c:pt>
                <c:pt idx="3126">
                  <c:v>44986</c:v>
                </c:pt>
                <c:pt idx="3127">
                  <c:v>44986</c:v>
                </c:pt>
                <c:pt idx="3128">
                  <c:v>44986</c:v>
                </c:pt>
                <c:pt idx="3129">
                  <c:v>44986</c:v>
                </c:pt>
                <c:pt idx="3130">
                  <c:v>44986</c:v>
                </c:pt>
                <c:pt idx="3131">
                  <c:v>44986</c:v>
                </c:pt>
                <c:pt idx="3132">
                  <c:v>44986</c:v>
                </c:pt>
                <c:pt idx="3133">
                  <c:v>44986</c:v>
                </c:pt>
                <c:pt idx="3134">
                  <c:v>44986</c:v>
                </c:pt>
                <c:pt idx="3135">
                  <c:v>45017</c:v>
                </c:pt>
                <c:pt idx="3136">
                  <c:v>45017</c:v>
                </c:pt>
                <c:pt idx="3137">
                  <c:v>45017</c:v>
                </c:pt>
                <c:pt idx="3138">
                  <c:v>45017</c:v>
                </c:pt>
                <c:pt idx="3139">
                  <c:v>45017</c:v>
                </c:pt>
                <c:pt idx="3140">
                  <c:v>45017</c:v>
                </c:pt>
                <c:pt idx="3141">
                  <c:v>45017</c:v>
                </c:pt>
                <c:pt idx="3142">
                  <c:v>45017</c:v>
                </c:pt>
                <c:pt idx="3143">
                  <c:v>45017</c:v>
                </c:pt>
                <c:pt idx="3144">
                  <c:v>45017</c:v>
                </c:pt>
                <c:pt idx="3145">
                  <c:v>45017</c:v>
                </c:pt>
                <c:pt idx="3146">
                  <c:v>45017</c:v>
                </c:pt>
                <c:pt idx="3147">
                  <c:v>45017</c:v>
                </c:pt>
                <c:pt idx="3148">
                  <c:v>45017</c:v>
                </c:pt>
                <c:pt idx="3149">
                  <c:v>45017</c:v>
                </c:pt>
                <c:pt idx="3150">
                  <c:v>45017</c:v>
                </c:pt>
                <c:pt idx="3151">
                  <c:v>45017</c:v>
                </c:pt>
                <c:pt idx="3152">
                  <c:v>45017</c:v>
                </c:pt>
                <c:pt idx="3153">
                  <c:v>45017</c:v>
                </c:pt>
                <c:pt idx="3154">
                  <c:v>45047</c:v>
                </c:pt>
                <c:pt idx="3155">
                  <c:v>45047</c:v>
                </c:pt>
                <c:pt idx="3156">
                  <c:v>45047</c:v>
                </c:pt>
                <c:pt idx="3157">
                  <c:v>45047</c:v>
                </c:pt>
                <c:pt idx="3158">
                  <c:v>45047</c:v>
                </c:pt>
                <c:pt idx="3159">
                  <c:v>45047</c:v>
                </c:pt>
                <c:pt idx="3160">
                  <c:v>45047</c:v>
                </c:pt>
                <c:pt idx="3161">
                  <c:v>45047</c:v>
                </c:pt>
                <c:pt idx="3162">
                  <c:v>45047</c:v>
                </c:pt>
                <c:pt idx="3163">
                  <c:v>45047</c:v>
                </c:pt>
                <c:pt idx="3164">
                  <c:v>45047</c:v>
                </c:pt>
                <c:pt idx="3165">
                  <c:v>45047</c:v>
                </c:pt>
                <c:pt idx="3166">
                  <c:v>45047</c:v>
                </c:pt>
                <c:pt idx="3167">
                  <c:v>45047</c:v>
                </c:pt>
                <c:pt idx="3168">
                  <c:v>45047</c:v>
                </c:pt>
                <c:pt idx="3169">
                  <c:v>45047</c:v>
                </c:pt>
                <c:pt idx="3170">
                  <c:v>45047</c:v>
                </c:pt>
                <c:pt idx="3171">
                  <c:v>45047</c:v>
                </c:pt>
                <c:pt idx="3172">
                  <c:v>45047</c:v>
                </c:pt>
                <c:pt idx="3173">
                  <c:v>45047</c:v>
                </c:pt>
                <c:pt idx="3174">
                  <c:v>45047</c:v>
                </c:pt>
                <c:pt idx="3175">
                  <c:v>45047</c:v>
                </c:pt>
                <c:pt idx="3176">
                  <c:v>45078</c:v>
                </c:pt>
                <c:pt idx="3177">
                  <c:v>45078</c:v>
                </c:pt>
                <c:pt idx="3178">
                  <c:v>45078</c:v>
                </c:pt>
                <c:pt idx="3179">
                  <c:v>45078</c:v>
                </c:pt>
                <c:pt idx="3180">
                  <c:v>45078</c:v>
                </c:pt>
                <c:pt idx="3181">
                  <c:v>45078</c:v>
                </c:pt>
                <c:pt idx="3182">
                  <c:v>45078</c:v>
                </c:pt>
                <c:pt idx="3183">
                  <c:v>45078</c:v>
                </c:pt>
                <c:pt idx="3184">
                  <c:v>45078</c:v>
                </c:pt>
                <c:pt idx="3185">
                  <c:v>45078</c:v>
                </c:pt>
                <c:pt idx="3186">
                  <c:v>45078</c:v>
                </c:pt>
                <c:pt idx="3187">
                  <c:v>45078</c:v>
                </c:pt>
                <c:pt idx="3188">
                  <c:v>45078</c:v>
                </c:pt>
                <c:pt idx="3189">
                  <c:v>45078</c:v>
                </c:pt>
                <c:pt idx="3190">
                  <c:v>45078</c:v>
                </c:pt>
                <c:pt idx="3191">
                  <c:v>45078</c:v>
                </c:pt>
                <c:pt idx="3192">
                  <c:v>45078</c:v>
                </c:pt>
                <c:pt idx="3193">
                  <c:v>45078</c:v>
                </c:pt>
                <c:pt idx="3194">
                  <c:v>45078</c:v>
                </c:pt>
                <c:pt idx="3195">
                  <c:v>45078</c:v>
                </c:pt>
                <c:pt idx="3196">
                  <c:v>45078</c:v>
                </c:pt>
                <c:pt idx="3197">
                  <c:v>45108</c:v>
                </c:pt>
                <c:pt idx="3198">
                  <c:v>45108</c:v>
                </c:pt>
                <c:pt idx="3199">
                  <c:v>45108</c:v>
                </c:pt>
                <c:pt idx="3200">
                  <c:v>45108</c:v>
                </c:pt>
                <c:pt idx="3201">
                  <c:v>45108</c:v>
                </c:pt>
                <c:pt idx="3202">
                  <c:v>45108</c:v>
                </c:pt>
                <c:pt idx="3203">
                  <c:v>45108</c:v>
                </c:pt>
                <c:pt idx="3204">
                  <c:v>45108</c:v>
                </c:pt>
                <c:pt idx="3205">
                  <c:v>45108</c:v>
                </c:pt>
                <c:pt idx="3206">
                  <c:v>45108</c:v>
                </c:pt>
                <c:pt idx="3207">
                  <c:v>45108</c:v>
                </c:pt>
                <c:pt idx="3208">
                  <c:v>45108</c:v>
                </c:pt>
                <c:pt idx="3209">
                  <c:v>45108</c:v>
                </c:pt>
                <c:pt idx="3210">
                  <c:v>45108</c:v>
                </c:pt>
                <c:pt idx="3211">
                  <c:v>45108</c:v>
                </c:pt>
                <c:pt idx="3212">
                  <c:v>45108</c:v>
                </c:pt>
                <c:pt idx="3213">
                  <c:v>45108</c:v>
                </c:pt>
                <c:pt idx="3214">
                  <c:v>45108</c:v>
                </c:pt>
                <c:pt idx="3215">
                  <c:v>45108</c:v>
                </c:pt>
                <c:pt idx="3216">
                  <c:v>45108</c:v>
                </c:pt>
                <c:pt idx="3217">
                  <c:v>45139</c:v>
                </c:pt>
                <c:pt idx="3218">
                  <c:v>45139</c:v>
                </c:pt>
                <c:pt idx="3219">
                  <c:v>45139</c:v>
                </c:pt>
                <c:pt idx="3220">
                  <c:v>45139</c:v>
                </c:pt>
                <c:pt idx="3221">
                  <c:v>45139</c:v>
                </c:pt>
                <c:pt idx="3222">
                  <c:v>45139</c:v>
                </c:pt>
                <c:pt idx="3223">
                  <c:v>45139</c:v>
                </c:pt>
                <c:pt idx="3224">
                  <c:v>45139</c:v>
                </c:pt>
                <c:pt idx="3225">
                  <c:v>45139</c:v>
                </c:pt>
                <c:pt idx="3226">
                  <c:v>45139</c:v>
                </c:pt>
                <c:pt idx="3227">
                  <c:v>45139</c:v>
                </c:pt>
                <c:pt idx="3228">
                  <c:v>45139</c:v>
                </c:pt>
                <c:pt idx="3229">
                  <c:v>45139</c:v>
                </c:pt>
                <c:pt idx="3230">
                  <c:v>45139</c:v>
                </c:pt>
                <c:pt idx="3231">
                  <c:v>45139</c:v>
                </c:pt>
                <c:pt idx="3232">
                  <c:v>45139</c:v>
                </c:pt>
                <c:pt idx="3233">
                  <c:v>45139</c:v>
                </c:pt>
                <c:pt idx="3234">
                  <c:v>45139</c:v>
                </c:pt>
                <c:pt idx="3235">
                  <c:v>45139</c:v>
                </c:pt>
                <c:pt idx="3236">
                  <c:v>45139</c:v>
                </c:pt>
                <c:pt idx="3237">
                  <c:v>45139</c:v>
                </c:pt>
                <c:pt idx="3238">
                  <c:v>45139</c:v>
                </c:pt>
                <c:pt idx="3239">
                  <c:v>45139</c:v>
                </c:pt>
                <c:pt idx="3240">
                  <c:v>45170</c:v>
                </c:pt>
                <c:pt idx="3241">
                  <c:v>45170</c:v>
                </c:pt>
                <c:pt idx="3242">
                  <c:v>45170</c:v>
                </c:pt>
                <c:pt idx="3243">
                  <c:v>45170</c:v>
                </c:pt>
                <c:pt idx="3244">
                  <c:v>45170</c:v>
                </c:pt>
                <c:pt idx="3245">
                  <c:v>45170</c:v>
                </c:pt>
                <c:pt idx="3246">
                  <c:v>45170</c:v>
                </c:pt>
                <c:pt idx="3247">
                  <c:v>45170</c:v>
                </c:pt>
                <c:pt idx="3248">
                  <c:v>45170</c:v>
                </c:pt>
                <c:pt idx="3249">
                  <c:v>45170</c:v>
                </c:pt>
                <c:pt idx="3250">
                  <c:v>45170</c:v>
                </c:pt>
                <c:pt idx="3251">
                  <c:v>45170</c:v>
                </c:pt>
                <c:pt idx="3252">
                  <c:v>45170</c:v>
                </c:pt>
                <c:pt idx="3253">
                  <c:v>45170</c:v>
                </c:pt>
                <c:pt idx="3254">
                  <c:v>45170</c:v>
                </c:pt>
                <c:pt idx="3255">
                  <c:v>45170</c:v>
                </c:pt>
                <c:pt idx="3256">
                  <c:v>45170</c:v>
                </c:pt>
                <c:pt idx="3257">
                  <c:v>45170</c:v>
                </c:pt>
                <c:pt idx="3258">
                  <c:v>45170</c:v>
                </c:pt>
                <c:pt idx="3259">
                  <c:v>45170</c:v>
                </c:pt>
                <c:pt idx="3260">
                  <c:v>45200</c:v>
                </c:pt>
                <c:pt idx="3261">
                  <c:v>45200</c:v>
                </c:pt>
                <c:pt idx="3262">
                  <c:v>45200</c:v>
                </c:pt>
                <c:pt idx="3263">
                  <c:v>45200</c:v>
                </c:pt>
                <c:pt idx="3264">
                  <c:v>45200</c:v>
                </c:pt>
                <c:pt idx="3265">
                  <c:v>45200</c:v>
                </c:pt>
                <c:pt idx="3266">
                  <c:v>45200</c:v>
                </c:pt>
                <c:pt idx="3267">
                  <c:v>45200</c:v>
                </c:pt>
                <c:pt idx="3268">
                  <c:v>45200</c:v>
                </c:pt>
                <c:pt idx="3269">
                  <c:v>45200</c:v>
                </c:pt>
                <c:pt idx="3270">
                  <c:v>45200</c:v>
                </c:pt>
                <c:pt idx="3271">
                  <c:v>45200</c:v>
                </c:pt>
                <c:pt idx="3272">
                  <c:v>45200</c:v>
                </c:pt>
                <c:pt idx="3273">
                  <c:v>45200</c:v>
                </c:pt>
                <c:pt idx="3274">
                  <c:v>45200</c:v>
                </c:pt>
                <c:pt idx="3275">
                  <c:v>45200</c:v>
                </c:pt>
                <c:pt idx="3276">
                  <c:v>45200</c:v>
                </c:pt>
                <c:pt idx="3277">
                  <c:v>45200</c:v>
                </c:pt>
                <c:pt idx="3278">
                  <c:v>45200</c:v>
                </c:pt>
                <c:pt idx="3279">
                  <c:v>45200</c:v>
                </c:pt>
                <c:pt idx="3280">
                  <c:v>45200</c:v>
                </c:pt>
                <c:pt idx="3281">
                  <c:v>45200</c:v>
                </c:pt>
                <c:pt idx="3282">
                  <c:v>45231</c:v>
                </c:pt>
                <c:pt idx="3283">
                  <c:v>45231</c:v>
                </c:pt>
                <c:pt idx="3284">
                  <c:v>45231</c:v>
                </c:pt>
                <c:pt idx="3285">
                  <c:v>45231</c:v>
                </c:pt>
                <c:pt idx="3286">
                  <c:v>45231</c:v>
                </c:pt>
                <c:pt idx="3287">
                  <c:v>45231</c:v>
                </c:pt>
                <c:pt idx="3288">
                  <c:v>45231</c:v>
                </c:pt>
                <c:pt idx="3289">
                  <c:v>45231</c:v>
                </c:pt>
                <c:pt idx="3290">
                  <c:v>45231</c:v>
                </c:pt>
                <c:pt idx="3291">
                  <c:v>45231</c:v>
                </c:pt>
                <c:pt idx="3292">
                  <c:v>45231</c:v>
                </c:pt>
                <c:pt idx="3293">
                  <c:v>45231</c:v>
                </c:pt>
                <c:pt idx="3294">
                  <c:v>45231</c:v>
                </c:pt>
                <c:pt idx="3295">
                  <c:v>45231</c:v>
                </c:pt>
                <c:pt idx="3296">
                  <c:v>45231</c:v>
                </c:pt>
                <c:pt idx="3297">
                  <c:v>45231</c:v>
                </c:pt>
                <c:pt idx="3298">
                  <c:v>45231</c:v>
                </c:pt>
                <c:pt idx="3299">
                  <c:v>45231</c:v>
                </c:pt>
                <c:pt idx="3300">
                  <c:v>45231</c:v>
                </c:pt>
                <c:pt idx="3301">
                  <c:v>45231</c:v>
                </c:pt>
                <c:pt idx="3302">
                  <c:v>45231</c:v>
                </c:pt>
                <c:pt idx="3303">
                  <c:v>45261</c:v>
                </c:pt>
                <c:pt idx="3304">
                  <c:v>45261</c:v>
                </c:pt>
                <c:pt idx="3305">
                  <c:v>45261</c:v>
                </c:pt>
                <c:pt idx="3306">
                  <c:v>45261</c:v>
                </c:pt>
                <c:pt idx="3307">
                  <c:v>45261</c:v>
                </c:pt>
                <c:pt idx="3308">
                  <c:v>45261</c:v>
                </c:pt>
                <c:pt idx="3309">
                  <c:v>45261</c:v>
                </c:pt>
                <c:pt idx="3310">
                  <c:v>45261</c:v>
                </c:pt>
                <c:pt idx="3311">
                  <c:v>45261</c:v>
                </c:pt>
                <c:pt idx="3312">
                  <c:v>45261</c:v>
                </c:pt>
                <c:pt idx="3313">
                  <c:v>45261</c:v>
                </c:pt>
                <c:pt idx="3314">
                  <c:v>45261</c:v>
                </c:pt>
                <c:pt idx="3315">
                  <c:v>45261</c:v>
                </c:pt>
                <c:pt idx="3316">
                  <c:v>45261</c:v>
                </c:pt>
                <c:pt idx="3317">
                  <c:v>45261</c:v>
                </c:pt>
                <c:pt idx="3318">
                  <c:v>45261</c:v>
                </c:pt>
                <c:pt idx="3319">
                  <c:v>45261</c:v>
                </c:pt>
                <c:pt idx="3320">
                  <c:v>45261</c:v>
                </c:pt>
                <c:pt idx="3321">
                  <c:v>45261</c:v>
                </c:pt>
                <c:pt idx="3322">
                  <c:v>45261</c:v>
                </c:pt>
                <c:pt idx="3323">
                  <c:v>45292</c:v>
                </c:pt>
                <c:pt idx="3324">
                  <c:v>45292</c:v>
                </c:pt>
                <c:pt idx="3325">
                  <c:v>45292</c:v>
                </c:pt>
                <c:pt idx="3326">
                  <c:v>45292</c:v>
                </c:pt>
                <c:pt idx="3327">
                  <c:v>45292</c:v>
                </c:pt>
                <c:pt idx="3328">
                  <c:v>45292</c:v>
                </c:pt>
                <c:pt idx="3329">
                  <c:v>45292</c:v>
                </c:pt>
                <c:pt idx="3330">
                  <c:v>45292</c:v>
                </c:pt>
                <c:pt idx="3331">
                  <c:v>45292</c:v>
                </c:pt>
                <c:pt idx="3332">
                  <c:v>45292</c:v>
                </c:pt>
                <c:pt idx="3333">
                  <c:v>45292</c:v>
                </c:pt>
                <c:pt idx="3334">
                  <c:v>45292</c:v>
                </c:pt>
                <c:pt idx="3335">
                  <c:v>45292</c:v>
                </c:pt>
                <c:pt idx="3336">
                  <c:v>45292</c:v>
                </c:pt>
                <c:pt idx="3337">
                  <c:v>45292</c:v>
                </c:pt>
                <c:pt idx="3338">
                  <c:v>45292</c:v>
                </c:pt>
                <c:pt idx="3339">
                  <c:v>45292</c:v>
                </c:pt>
                <c:pt idx="3340">
                  <c:v>45292</c:v>
                </c:pt>
                <c:pt idx="3341">
                  <c:v>45292</c:v>
                </c:pt>
                <c:pt idx="3342">
                  <c:v>45292</c:v>
                </c:pt>
                <c:pt idx="3343">
                  <c:v>45292</c:v>
                </c:pt>
                <c:pt idx="3344">
                  <c:v>45323</c:v>
                </c:pt>
                <c:pt idx="3345">
                  <c:v>45323</c:v>
                </c:pt>
                <c:pt idx="3346">
                  <c:v>45323</c:v>
                </c:pt>
                <c:pt idx="3347">
                  <c:v>45323</c:v>
                </c:pt>
                <c:pt idx="3348">
                  <c:v>45323</c:v>
                </c:pt>
                <c:pt idx="3349">
                  <c:v>45323</c:v>
                </c:pt>
                <c:pt idx="3350">
                  <c:v>45323</c:v>
                </c:pt>
                <c:pt idx="3351">
                  <c:v>45323</c:v>
                </c:pt>
                <c:pt idx="3352">
                  <c:v>45323</c:v>
                </c:pt>
                <c:pt idx="3353">
                  <c:v>45323</c:v>
                </c:pt>
                <c:pt idx="3354">
                  <c:v>45323</c:v>
                </c:pt>
                <c:pt idx="3355">
                  <c:v>45323</c:v>
                </c:pt>
                <c:pt idx="3356">
                  <c:v>45323</c:v>
                </c:pt>
                <c:pt idx="3357">
                  <c:v>45323</c:v>
                </c:pt>
                <c:pt idx="3358">
                  <c:v>45323</c:v>
                </c:pt>
                <c:pt idx="3359">
                  <c:v>45323</c:v>
                </c:pt>
                <c:pt idx="3360">
                  <c:v>45323</c:v>
                </c:pt>
                <c:pt idx="3361">
                  <c:v>45323</c:v>
                </c:pt>
                <c:pt idx="3362">
                  <c:v>45323</c:v>
                </c:pt>
                <c:pt idx="3363">
                  <c:v>45323</c:v>
                </c:pt>
                <c:pt idx="3364">
                  <c:v>45352</c:v>
                </c:pt>
                <c:pt idx="3365">
                  <c:v>45352</c:v>
                </c:pt>
                <c:pt idx="3366">
                  <c:v>45352</c:v>
                </c:pt>
                <c:pt idx="3367">
                  <c:v>45352</c:v>
                </c:pt>
                <c:pt idx="3368">
                  <c:v>45352</c:v>
                </c:pt>
                <c:pt idx="3369">
                  <c:v>45352</c:v>
                </c:pt>
                <c:pt idx="3370">
                  <c:v>45352</c:v>
                </c:pt>
                <c:pt idx="3371">
                  <c:v>45352</c:v>
                </c:pt>
                <c:pt idx="3372">
                  <c:v>45352</c:v>
                </c:pt>
                <c:pt idx="3373">
                  <c:v>45352</c:v>
                </c:pt>
                <c:pt idx="3374">
                  <c:v>45352</c:v>
                </c:pt>
                <c:pt idx="3375">
                  <c:v>45352</c:v>
                </c:pt>
                <c:pt idx="3376">
                  <c:v>45352</c:v>
                </c:pt>
                <c:pt idx="3377">
                  <c:v>45352</c:v>
                </c:pt>
                <c:pt idx="3378">
                  <c:v>45352</c:v>
                </c:pt>
                <c:pt idx="3379">
                  <c:v>45352</c:v>
                </c:pt>
                <c:pt idx="3380">
                  <c:v>45352</c:v>
                </c:pt>
                <c:pt idx="3381">
                  <c:v>45352</c:v>
                </c:pt>
                <c:pt idx="3382">
                  <c:v>45352</c:v>
                </c:pt>
                <c:pt idx="3383">
                  <c:v>45352</c:v>
                </c:pt>
                <c:pt idx="3384">
                  <c:v>45383</c:v>
                </c:pt>
                <c:pt idx="3385">
                  <c:v>45383</c:v>
                </c:pt>
                <c:pt idx="3386">
                  <c:v>45383</c:v>
                </c:pt>
                <c:pt idx="3387">
                  <c:v>45383</c:v>
                </c:pt>
                <c:pt idx="3388">
                  <c:v>45383</c:v>
                </c:pt>
                <c:pt idx="3389">
                  <c:v>45383</c:v>
                </c:pt>
                <c:pt idx="3390">
                  <c:v>45383</c:v>
                </c:pt>
                <c:pt idx="3391">
                  <c:v>45383</c:v>
                </c:pt>
                <c:pt idx="3392">
                  <c:v>45383</c:v>
                </c:pt>
                <c:pt idx="3393">
                  <c:v>45383</c:v>
                </c:pt>
                <c:pt idx="3394">
                  <c:v>45383</c:v>
                </c:pt>
                <c:pt idx="3395">
                  <c:v>45383</c:v>
                </c:pt>
                <c:pt idx="3396">
                  <c:v>45383</c:v>
                </c:pt>
                <c:pt idx="3397">
                  <c:v>45383</c:v>
                </c:pt>
                <c:pt idx="3398">
                  <c:v>45383</c:v>
                </c:pt>
                <c:pt idx="3399">
                  <c:v>45383</c:v>
                </c:pt>
                <c:pt idx="3400">
                  <c:v>45383</c:v>
                </c:pt>
                <c:pt idx="3401">
                  <c:v>45383</c:v>
                </c:pt>
                <c:pt idx="3402">
                  <c:v>45383</c:v>
                </c:pt>
                <c:pt idx="3403">
                  <c:v>45383</c:v>
                </c:pt>
                <c:pt idx="3404">
                  <c:v>45383</c:v>
                </c:pt>
                <c:pt idx="3405">
                  <c:v>45383</c:v>
                </c:pt>
                <c:pt idx="3406">
                  <c:v>45413</c:v>
                </c:pt>
                <c:pt idx="3407">
                  <c:v>45413</c:v>
                </c:pt>
                <c:pt idx="3408">
                  <c:v>45413</c:v>
                </c:pt>
                <c:pt idx="3409">
                  <c:v>45413</c:v>
                </c:pt>
                <c:pt idx="3410">
                  <c:v>45413</c:v>
                </c:pt>
                <c:pt idx="3411">
                  <c:v>45413</c:v>
                </c:pt>
                <c:pt idx="3412">
                  <c:v>45413</c:v>
                </c:pt>
                <c:pt idx="3413">
                  <c:v>45413</c:v>
                </c:pt>
                <c:pt idx="3414">
                  <c:v>45413</c:v>
                </c:pt>
                <c:pt idx="3415">
                  <c:v>45413</c:v>
                </c:pt>
                <c:pt idx="3416">
                  <c:v>45413</c:v>
                </c:pt>
                <c:pt idx="3417">
                  <c:v>45413</c:v>
                </c:pt>
                <c:pt idx="3418">
                  <c:v>45413</c:v>
                </c:pt>
                <c:pt idx="3419">
                  <c:v>45413</c:v>
                </c:pt>
                <c:pt idx="3420">
                  <c:v>45413</c:v>
                </c:pt>
                <c:pt idx="3421">
                  <c:v>45413</c:v>
                </c:pt>
                <c:pt idx="3422">
                  <c:v>45413</c:v>
                </c:pt>
                <c:pt idx="3423">
                  <c:v>45413</c:v>
                </c:pt>
                <c:pt idx="3424">
                  <c:v>45413</c:v>
                </c:pt>
                <c:pt idx="3425">
                  <c:v>45413</c:v>
                </c:pt>
                <c:pt idx="3426">
                  <c:v>45413</c:v>
                </c:pt>
                <c:pt idx="3427">
                  <c:v>45413</c:v>
                </c:pt>
                <c:pt idx="3428">
                  <c:v>45444</c:v>
                </c:pt>
                <c:pt idx="3429">
                  <c:v>45444</c:v>
                </c:pt>
                <c:pt idx="3430">
                  <c:v>45444</c:v>
                </c:pt>
                <c:pt idx="3431">
                  <c:v>45444</c:v>
                </c:pt>
                <c:pt idx="3432">
                  <c:v>45444</c:v>
                </c:pt>
                <c:pt idx="3433">
                  <c:v>45444</c:v>
                </c:pt>
                <c:pt idx="3434">
                  <c:v>45444</c:v>
                </c:pt>
                <c:pt idx="3435">
                  <c:v>45444</c:v>
                </c:pt>
                <c:pt idx="3436">
                  <c:v>45444</c:v>
                </c:pt>
                <c:pt idx="3437">
                  <c:v>45444</c:v>
                </c:pt>
                <c:pt idx="3438">
                  <c:v>45444</c:v>
                </c:pt>
                <c:pt idx="3439">
                  <c:v>45444</c:v>
                </c:pt>
                <c:pt idx="3440">
                  <c:v>45444</c:v>
                </c:pt>
                <c:pt idx="3441">
                  <c:v>45444</c:v>
                </c:pt>
                <c:pt idx="3442">
                  <c:v>45444</c:v>
                </c:pt>
                <c:pt idx="3443">
                  <c:v>45444</c:v>
                </c:pt>
                <c:pt idx="3444">
                  <c:v>45444</c:v>
                </c:pt>
                <c:pt idx="3445">
                  <c:v>45444</c:v>
                </c:pt>
                <c:pt idx="3446">
                  <c:v>45444</c:v>
                </c:pt>
                <c:pt idx="3447">
                  <c:v>45474</c:v>
                </c:pt>
                <c:pt idx="3448">
                  <c:v>45474</c:v>
                </c:pt>
                <c:pt idx="3449">
                  <c:v>45474</c:v>
                </c:pt>
                <c:pt idx="3450">
                  <c:v>45474</c:v>
                </c:pt>
                <c:pt idx="3451">
                  <c:v>45474</c:v>
                </c:pt>
                <c:pt idx="3452">
                  <c:v>45474</c:v>
                </c:pt>
                <c:pt idx="3453">
                  <c:v>45474</c:v>
                </c:pt>
                <c:pt idx="3454">
                  <c:v>45474</c:v>
                </c:pt>
                <c:pt idx="3455">
                  <c:v>45474</c:v>
                </c:pt>
                <c:pt idx="3456">
                  <c:v>45474</c:v>
                </c:pt>
                <c:pt idx="3457">
                  <c:v>45474</c:v>
                </c:pt>
                <c:pt idx="3458">
                  <c:v>45474</c:v>
                </c:pt>
                <c:pt idx="3459">
                  <c:v>45474</c:v>
                </c:pt>
                <c:pt idx="3460">
                  <c:v>45474</c:v>
                </c:pt>
                <c:pt idx="3461">
                  <c:v>45474</c:v>
                </c:pt>
                <c:pt idx="3462">
                  <c:v>45474</c:v>
                </c:pt>
                <c:pt idx="3463">
                  <c:v>45474</c:v>
                </c:pt>
                <c:pt idx="3464">
                  <c:v>45474</c:v>
                </c:pt>
                <c:pt idx="3465">
                  <c:v>45474</c:v>
                </c:pt>
                <c:pt idx="3466">
                  <c:v>45474</c:v>
                </c:pt>
                <c:pt idx="3467">
                  <c:v>45474</c:v>
                </c:pt>
                <c:pt idx="3468">
                  <c:v>45474</c:v>
                </c:pt>
                <c:pt idx="3469">
                  <c:v>45505</c:v>
                </c:pt>
                <c:pt idx="3470">
                  <c:v>45505</c:v>
                </c:pt>
                <c:pt idx="3471">
                  <c:v>45505</c:v>
                </c:pt>
                <c:pt idx="3472">
                  <c:v>45505</c:v>
                </c:pt>
                <c:pt idx="3473">
                  <c:v>45505</c:v>
                </c:pt>
                <c:pt idx="3474">
                  <c:v>45505</c:v>
                </c:pt>
                <c:pt idx="3475">
                  <c:v>45505</c:v>
                </c:pt>
                <c:pt idx="3476">
                  <c:v>45505</c:v>
                </c:pt>
                <c:pt idx="3477">
                  <c:v>45505</c:v>
                </c:pt>
                <c:pt idx="3478">
                  <c:v>45505</c:v>
                </c:pt>
                <c:pt idx="3479">
                  <c:v>45505</c:v>
                </c:pt>
                <c:pt idx="3480">
                  <c:v>45505</c:v>
                </c:pt>
                <c:pt idx="3481">
                  <c:v>45505</c:v>
                </c:pt>
                <c:pt idx="3482">
                  <c:v>45505</c:v>
                </c:pt>
                <c:pt idx="3483">
                  <c:v>45505</c:v>
                </c:pt>
                <c:pt idx="3484">
                  <c:v>45505</c:v>
                </c:pt>
                <c:pt idx="3485">
                  <c:v>45505</c:v>
                </c:pt>
                <c:pt idx="3486">
                  <c:v>45505</c:v>
                </c:pt>
                <c:pt idx="3487">
                  <c:v>45505</c:v>
                </c:pt>
                <c:pt idx="3488">
                  <c:v>45505</c:v>
                </c:pt>
                <c:pt idx="3489">
                  <c:v>45505</c:v>
                </c:pt>
                <c:pt idx="3490">
                  <c:v>45505</c:v>
                </c:pt>
                <c:pt idx="3491">
                  <c:v>45536</c:v>
                </c:pt>
                <c:pt idx="3492">
                  <c:v>45536</c:v>
                </c:pt>
                <c:pt idx="3493">
                  <c:v>45536</c:v>
                </c:pt>
                <c:pt idx="3494">
                  <c:v>45536</c:v>
                </c:pt>
                <c:pt idx="3495">
                  <c:v>45536</c:v>
                </c:pt>
                <c:pt idx="3496">
                  <c:v>45536</c:v>
                </c:pt>
                <c:pt idx="3497">
                  <c:v>45536</c:v>
                </c:pt>
                <c:pt idx="3498">
                  <c:v>45536</c:v>
                </c:pt>
                <c:pt idx="3499">
                  <c:v>45536</c:v>
                </c:pt>
                <c:pt idx="3500">
                  <c:v>45536</c:v>
                </c:pt>
                <c:pt idx="3501">
                  <c:v>45536</c:v>
                </c:pt>
                <c:pt idx="3502">
                  <c:v>45536</c:v>
                </c:pt>
                <c:pt idx="3503">
                  <c:v>45536</c:v>
                </c:pt>
                <c:pt idx="3504">
                  <c:v>45536</c:v>
                </c:pt>
                <c:pt idx="3505">
                  <c:v>45536</c:v>
                </c:pt>
                <c:pt idx="3506">
                  <c:v>45536</c:v>
                </c:pt>
                <c:pt idx="3507">
                  <c:v>45536</c:v>
                </c:pt>
                <c:pt idx="3508">
                  <c:v>45536</c:v>
                </c:pt>
                <c:pt idx="3509">
                  <c:v>45536</c:v>
                </c:pt>
                <c:pt idx="3510">
                  <c:v>45536</c:v>
                </c:pt>
                <c:pt idx="3511">
                  <c:v>45566</c:v>
                </c:pt>
                <c:pt idx="3512">
                  <c:v>45566</c:v>
                </c:pt>
                <c:pt idx="3513">
                  <c:v>45566</c:v>
                </c:pt>
                <c:pt idx="3514">
                  <c:v>45566</c:v>
                </c:pt>
                <c:pt idx="3515">
                  <c:v>45566</c:v>
                </c:pt>
                <c:pt idx="3516">
                  <c:v>45566</c:v>
                </c:pt>
                <c:pt idx="3517">
                  <c:v>45566</c:v>
                </c:pt>
                <c:pt idx="3518">
                  <c:v>45566</c:v>
                </c:pt>
                <c:pt idx="3519">
                  <c:v>45566</c:v>
                </c:pt>
                <c:pt idx="3520">
                  <c:v>45566</c:v>
                </c:pt>
                <c:pt idx="3521">
                  <c:v>45566</c:v>
                </c:pt>
                <c:pt idx="3522">
                  <c:v>45566</c:v>
                </c:pt>
                <c:pt idx="3523">
                  <c:v>45566</c:v>
                </c:pt>
                <c:pt idx="3524">
                  <c:v>45566</c:v>
                </c:pt>
                <c:pt idx="3525">
                  <c:v>45566</c:v>
                </c:pt>
                <c:pt idx="3526">
                  <c:v>45566</c:v>
                </c:pt>
                <c:pt idx="3527">
                  <c:v>45566</c:v>
                </c:pt>
                <c:pt idx="3528">
                  <c:v>45566</c:v>
                </c:pt>
                <c:pt idx="3529">
                  <c:v>45566</c:v>
                </c:pt>
                <c:pt idx="3530">
                  <c:v>45566</c:v>
                </c:pt>
                <c:pt idx="3531">
                  <c:v>45566</c:v>
                </c:pt>
                <c:pt idx="3532">
                  <c:v>45566</c:v>
                </c:pt>
                <c:pt idx="3533">
                  <c:v>45566</c:v>
                </c:pt>
                <c:pt idx="3534">
                  <c:v>45597</c:v>
                </c:pt>
                <c:pt idx="3535">
                  <c:v>45597</c:v>
                </c:pt>
                <c:pt idx="3536">
                  <c:v>45597</c:v>
                </c:pt>
                <c:pt idx="3537">
                  <c:v>45597</c:v>
                </c:pt>
                <c:pt idx="3538">
                  <c:v>45597</c:v>
                </c:pt>
                <c:pt idx="3539">
                  <c:v>45597</c:v>
                </c:pt>
                <c:pt idx="3540">
                  <c:v>45597</c:v>
                </c:pt>
                <c:pt idx="3541">
                  <c:v>45597</c:v>
                </c:pt>
                <c:pt idx="3542">
                  <c:v>45597</c:v>
                </c:pt>
                <c:pt idx="3543">
                  <c:v>45597</c:v>
                </c:pt>
                <c:pt idx="3544">
                  <c:v>45597</c:v>
                </c:pt>
                <c:pt idx="3545">
                  <c:v>45597</c:v>
                </c:pt>
                <c:pt idx="3546">
                  <c:v>45597</c:v>
                </c:pt>
                <c:pt idx="3547">
                  <c:v>45597</c:v>
                </c:pt>
                <c:pt idx="3548">
                  <c:v>45597</c:v>
                </c:pt>
                <c:pt idx="3549">
                  <c:v>45597</c:v>
                </c:pt>
                <c:pt idx="3550">
                  <c:v>45597</c:v>
                </c:pt>
                <c:pt idx="3551">
                  <c:v>45597</c:v>
                </c:pt>
                <c:pt idx="3552">
                  <c:v>45597</c:v>
                </c:pt>
                <c:pt idx="3553">
                  <c:v>45597</c:v>
                </c:pt>
                <c:pt idx="3554">
                  <c:v>45627</c:v>
                </c:pt>
                <c:pt idx="3555">
                  <c:v>45627</c:v>
                </c:pt>
                <c:pt idx="3556">
                  <c:v>45627</c:v>
                </c:pt>
                <c:pt idx="3557">
                  <c:v>45627</c:v>
                </c:pt>
                <c:pt idx="3558">
                  <c:v>45627</c:v>
                </c:pt>
                <c:pt idx="3559">
                  <c:v>45627</c:v>
                </c:pt>
                <c:pt idx="3560">
                  <c:v>45627</c:v>
                </c:pt>
                <c:pt idx="3561">
                  <c:v>45627</c:v>
                </c:pt>
                <c:pt idx="3562">
                  <c:v>45627</c:v>
                </c:pt>
                <c:pt idx="3563">
                  <c:v>45627</c:v>
                </c:pt>
                <c:pt idx="3564">
                  <c:v>45627</c:v>
                </c:pt>
                <c:pt idx="3565">
                  <c:v>45627</c:v>
                </c:pt>
                <c:pt idx="3566">
                  <c:v>45627</c:v>
                </c:pt>
                <c:pt idx="3567">
                  <c:v>45627</c:v>
                </c:pt>
                <c:pt idx="3568">
                  <c:v>45627</c:v>
                </c:pt>
                <c:pt idx="3569">
                  <c:v>45627</c:v>
                </c:pt>
                <c:pt idx="3570">
                  <c:v>45627</c:v>
                </c:pt>
                <c:pt idx="3571">
                  <c:v>45627</c:v>
                </c:pt>
                <c:pt idx="3572">
                  <c:v>45627</c:v>
                </c:pt>
                <c:pt idx="3573">
                  <c:v>45627</c:v>
                </c:pt>
                <c:pt idx="3574">
                  <c:v>45627</c:v>
                </c:pt>
                <c:pt idx="3575">
                  <c:v>45658</c:v>
                </c:pt>
                <c:pt idx="3576">
                  <c:v>45658</c:v>
                </c:pt>
                <c:pt idx="3577">
                  <c:v>45658</c:v>
                </c:pt>
                <c:pt idx="3578">
                  <c:v>45658</c:v>
                </c:pt>
                <c:pt idx="3579">
                  <c:v>45658</c:v>
                </c:pt>
                <c:pt idx="3580">
                  <c:v>45658</c:v>
                </c:pt>
                <c:pt idx="3581">
                  <c:v>45658</c:v>
                </c:pt>
                <c:pt idx="3582">
                  <c:v>45658</c:v>
                </c:pt>
                <c:pt idx="3583">
                  <c:v>45658</c:v>
                </c:pt>
                <c:pt idx="3584">
                  <c:v>45658</c:v>
                </c:pt>
                <c:pt idx="3585">
                  <c:v>45658</c:v>
                </c:pt>
                <c:pt idx="3586">
                  <c:v>45658</c:v>
                </c:pt>
                <c:pt idx="3587">
                  <c:v>45658</c:v>
                </c:pt>
                <c:pt idx="3588">
                  <c:v>45658</c:v>
                </c:pt>
                <c:pt idx="3589">
                  <c:v>45658</c:v>
                </c:pt>
                <c:pt idx="3590">
                  <c:v>45658</c:v>
                </c:pt>
                <c:pt idx="3591">
                  <c:v>45658</c:v>
                </c:pt>
              </c:numCache>
            </c:numRef>
          </c:cat>
          <c:val>
            <c:numRef>
              <c:f>'ML Inception - 1.31'!$K$9:$K$3915</c:f>
              <c:numCache>
                <c:formatCode>0.000%</c:formatCode>
                <c:ptCount val="3907"/>
                <c:pt idx="0">
                  <c:v>1.6118126320358982E-3</c:v>
                </c:pt>
                <c:pt idx="1">
                  <c:v>-2.3520990367161799E-3</c:v>
                </c:pt>
                <c:pt idx="2">
                  <c:v>-6.4435412822415989E-4</c:v>
                </c:pt>
                <c:pt idx="3">
                  <c:v>-1.8019467108961807E-3</c:v>
                </c:pt>
                <c:pt idx="4">
                  <c:v>-3.7434988680167302E-3</c:v>
                </c:pt>
                <c:pt idx="5">
                  <c:v>1.9894950230232578E-3</c:v>
                </c:pt>
                <c:pt idx="6">
                  <c:v>-1.6510425874083023E-4</c:v>
                </c:pt>
                <c:pt idx="7">
                  <c:v>-8.8499904841188022E-4</c:v>
                </c:pt>
                <c:pt idx="8">
                  <c:v>-1.28260451942186E-3</c:v>
                </c:pt>
                <c:pt idx="9">
                  <c:v>-1.65435936421643E-3</c:v>
                </c:pt>
                <c:pt idx="10">
                  <c:v>-4.4330767653589795E-3</c:v>
                </c:pt>
                <c:pt idx="11">
                  <c:v>1.3130587470631106E-3</c:v>
                </c:pt>
                <c:pt idx="12">
                  <c:v>7.5140361439740122E-4</c:v>
                </c:pt>
                <c:pt idx="13">
                  <c:v>2.5645618886301013E-3</c:v>
                </c:pt>
                <c:pt idx="14">
                  <c:v>7.1454401546560136E-4</c:v>
                </c:pt>
                <c:pt idx="15">
                  <c:v>-9.7878234129500146E-4</c:v>
                </c:pt>
                <c:pt idx="16">
                  <c:v>-1.3804814534934984E-3</c:v>
                </c:pt>
                <c:pt idx="17">
                  <c:v>-1.1407519019847978E-3</c:v>
                </c:pt>
                <c:pt idx="18">
                  <c:v>-3.235268039862169E-3</c:v>
                </c:pt>
                <c:pt idx="19">
                  <c:v>-3.5843481223079509E-3</c:v>
                </c:pt>
                <c:pt idx="20">
                  <c:v>-1.7952576632185295E-3</c:v>
                </c:pt>
                <c:pt idx="21">
                  <c:v>-1.9691356160576102E-3</c:v>
                </c:pt>
                <c:pt idx="22">
                  <c:v>-6.2959050781363803E-3</c:v>
                </c:pt>
                <c:pt idx="23">
                  <c:v>-6.8649444905806486E-3</c:v>
                </c:pt>
                <c:pt idx="24">
                  <c:v>-6.5133680769546808E-3</c:v>
                </c:pt>
                <c:pt idx="25">
                  <c:v>-5.0124448695705315E-3</c:v>
                </c:pt>
                <c:pt idx="26">
                  <c:v>-7.0125881180365147E-3</c:v>
                </c:pt>
                <c:pt idx="27">
                  <c:v>-8.2718068175625641E-3</c:v>
                </c:pt>
                <c:pt idx="28">
                  <c:v>-7.0723757924303597E-3</c:v>
                </c:pt>
                <c:pt idx="29">
                  <c:v>-5.0532832306310997E-3</c:v>
                </c:pt>
                <c:pt idx="30">
                  <c:v>-5.1364945517369601E-3</c:v>
                </c:pt>
                <c:pt idx="31">
                  <c:v>-2.0810998914967981E-3</c:v>
                </c:pt>
                <c:pt idx="32">
                  <c:v>-2.9498346003602018E-3</c:v>
                </c:pt>
                <c:pt idx="33">
                  <c:v>-4.2553372043657011E-3</c:v>
                </c:pt>
                <c:pt idx="34">
                  <c:v>-4.8978753276500029E-3</c:v>
                </c:pt>
                <c:pt idx="35">
                  <c:v>8.6141933382430033E-4</c:v>
                </c:pt>
                <c:pt idx="36">
                  <c:v>5.3711691778855018E-3</c:v>
                </c:pt>
                <c:pt idx="37">
                  <c:v>4.1528706820305938E-3</c:v>
                </c:pt>
                <c:pt idx="38">
                  <c:v>1.5975865277484936E-3</c:v>
                </c:pt>
                <c:pt idx="39">
                  <c:v>2.3744032466626042E-3</c:v>
                </c:pt>
                <c:pt idx="40">
                  <c:v>2.7726233764474007E-3</c:v>
                </c:pt>
                <c:pt idx="41">
                  <c:v>1.6682017088755963E-3</c:v>
                </c:pt>
                <c:pt idx="42">
                  <c:v>1.1167503634049059E-3</c:v>
                </c:pt>
                <c:pt idx="43">
                  <c:v>-2.0704824390979759E-4</c:v>
                </c:pt>
                <c:pt idx="44">
                  <c:v>-8.9570233010880071E-4</c:v>
                </c:pt>
                <c:pt idx="45">
                  <c:v>6.8495703275179838E-4</c:v>
                </c:pt>
                <c:pt idx="46">
                  <c:v>8.2320536039560467E-4</c:v>
                </c:pt>
                <c:pt idx="47">
                  <c:v>-3.7154707175040435E-4</c:v>
                </c:pt>
                <c:pt idx="48">
                  <c:v>4.0243896347469388E-4</c:v>
                </c:pt>
                <c:pt idx="49">
                  <c:v>9.8136174618197462E-5</c:v>
                </c:pt>
                <c:pt idx="50">
                  <c:v>-2.3101303190870936E-3</c:v>
                </c:pt>
                <c:pt idx="51">
                  <c:v>-1.2851446581808989E-3</c:v>
                </c:pt>
                <c:pt idx="52">
                  <c:v>-1.8839697364617968E-3</c:v>
                </c:pt>
                <c:pt idx="53">
                  <c:v>-9.3338450944010273E-4</c:v>
                </c:pt>
                <c:pt idx="54">
                  <c:v>-5.213999257389901E-4</c:v>
                </c:pt>
                <c:pt idx="55">
                  <c:v>-2.3554470582910093E-3</c:v>
                </c:pt>
                <c:pt idx="56">
                  <c:v>-4.7767358740873076E-3</c:v>
                </c:pt>
                <c:pt idx="57">
                  <c:v>-5.6035307540709045E-3</c:v>
                </c:pt>
                <c:pt idx="58">
                  <c:v>-3.6520376226989982E-3</c:v>
                </c:pt>
                <c:pt idx="59">
                  <c:v>-2.0248138611212063E-3</c:v>
                </c:pt>
                <c:pt idx="60">
                  <c:v>-2.225531614807963E-4</c:v>
                </c:pt>
                <c:pt idx="61">
                  <c:v>3.2040963419250092E-3</c:v>
                </c:pt>
                <c:pt idx="62">
                  <c:v>1.9852246141319973E-3</c:v>
                </c:pt>
                <c:pt idx="63">
                  <c:v>1.2788563811530018E-3</c:v>
                </c:pt>
                <c:pt idx="64">
                  <c:v>1.1255454617320026E-3</c:v>
                </c:pt>
                <c:pt idx="65">
                  <c:v>2.9988743929459005E-3</c:v>
                </c:pt>
                <c:pt idx="66">
                  <c:v>-1.3690331019495972E-3</c:v>
                </c:pt>
                <c:pt idx="67">
                  <c:v>-2.4533599557168095E-3</c:v>
                </c:pt>
                <c:pt idx="68">
                  <c:v>-3.1967885214046988E-3</c:v>
                </c:pt>
                <c:pt idx="69">
                  <c:v>-1.946813054287997E-3</c:v>
                </c:pt>
                <c:pt idx="70">
                  <c:v>-5.189433916930497E-3</c:v>
                </c:pt>
                <c:pt idx="71">
                  <c:v>-7.0638077443048002E-3</c:v>
                </c:pt>
                <c:pt idx="72">
                  <c:v>-3.5851324442770149E-3</c:v>
                </c:pt>
                <c:pt idx="73">
                  <c:v>-7.0591206716500033E-3</c:v>
                </c:pt>
                <c:pt idx="74">
                  <c:v>-5.006414669636001E-3</c:v>
                </c:pt>
                <c:pt idx="75">
                  <c:v>-4.1334424491400058E-3</c:v>
                </c:pt>
                <c:pt idx="76">
                  <c:v>6.5490036739300093E-4</c:v>
                </c:pt>
                <c:pt idx="77">
                  <c:v>2.479022238187998E-3</c:v>
                </c:pt>
                <c:pt idx="78">
                  <c:v>1.2193612415079969E-3</c:v>
                </c:pt>
                <c:pt idx="79">
                  <c:v>-2.0036130655339867E-3</c:v>
                </c:pt>
                <c:pt idx="80">
                  <c:v>-4.5739342227579978E-3</c:v>
                </c:pt>
                <c:pt idx="81">
                  <c:v>-7.8478266074900032E-3</c:v>
                </c:pt>
                <c:pt idx="82">
                  <c:v>-8.0465224067580009E-3</c:v>
                </c:pt>
                <c:pt idx="83">
                  <c:v>-8.5980463405310025E-3</c:v>
                </c:pt>
                <c:pt idx="84">
                  <c:v>-1.0331491372943003E-2</c:v>
                </c:pt>
                <c:pt idx="85">
                  <c:v>-1.1915383196286005E-2</c:v>
                </c:pt>
                <c:pt idx="86">
                  <c:v>-1.2482714867288998E-2</c:v>
                </c:pt>
                <c:pt idx="87">
                  <c:v>-1.5941980053750093E-2</c:v>
                </c:pt>
                <c:pt idx="88">
                  <c:v>-1.4912804497242398E-2</c:v>
                </c:pt>
                <c:pt idx="89">
                  <c:v>-1.5442267016178998E-2</c:v>
                </c:pt>
                <c:pt idx="90">
                  <c:v>-1.4645718760486003E-2</c:v>
                </c:pt>
                <c:pt idx="91">
                  <c:v>-1.5487108318985997E-2</c:v>
                </c:pt>
                <c:pt idx="92">
                  <c:v>-2.2025565478370712E-2</c:v>
                </c:pt>
                <c:pt idx="93">
                  <c:v>-2.3654381452607998E-2</c:v>
                </c:pt>
                <c:pt idx="94">
                  <c:v>-2.0761978194781996E-2</c:v>
                </c:pt>
                <c:pt idx="95">
                  <c:v>-1.9109344252410006E-2</c:v>
                </c:pt>
                <c:pt idx="96">
                  <c:v>-1.6485875505927991E-2</c:v>
                </c:pt>
                <c:pt idx="97">
                  <c:v>-1.7052052911930994E-2</c:v>
                </c:pt>
                <c:pt idx="98">
                  <c:v>-1.5650219063895091E-2</c:v>
                </c:pt>
                <c:pt idx="99">
                  <c:v>-1.7412677644737008E-2</c:v>
                </c:pt>
                <c:pt idx="100">
                  <c:v>-1.8854712706738504E-2</c:v>
                </c:pt>
                <c:pt idx="101">
                  <c:v>-1.85419549253543E-2</c:v>
                </c:pt>
                <c:pt idx="102">
                  <c:v>-1.9688203607906896E-2</c:v>
                </c:pt>
                <c:pt idx="103">
                  <c:v>-1.7770318873393098E-2</c:v>
                </c:pt>
                <c:pt idx="104">
                  <c:v>-1.8676641005769205E-2</c:v>
                </c:pt>
                <c:pt idx="105">
                  <c:v>-1.8476471921699992E-2</c:v>
                </c:pt>
                <c:pt idx="106">
                  <c:v>-2.2336032933996199E-2</c:v>
                </c:pt>
                <c:pt idx="107">
                  <c:v>-2.0234261024290597E-2</c:v>
                </c:pt>
                <c:pt idx="108">
                  <c:v>-2.0591274961990997E-2</c:v>
                </c:pt>
                <c:pt idx="109">
                  <c:v>-2.1437338725602988E-2</c:v>
                </c:pt>
                <c:pt idx="110">
                  <c:v>-2.3267883074156989E-2</c:v>
                </c:pt>
                <c:pt idx="111">
                  <c:v>-2.3486969575017991E-2</c:v>
                </c:pt>
                <c:pt idx="112">
                  <c:v>-1.3423613731556009E-2</c:v>
                </c:pt>
                <c:pt idx="113">
                  <c:v>-1.2613673584636996E-2</c:v>
                </c:pt>
                <c:pt idx="114">
                  <c:v>-1.0796133029200003E-2</c:v>
                </c:pt>
                <c:pt idx="115">
                  <c:v>-9.7857898059359981E-3</c:v>
                </c:pt>
                <c:pt idx="116">
                  <c:v>-8.8107483075159903E-3</c:v>
                </c:pt>
                <c:pt idx="117">
                  <c:v>-7.0207933532340054E-3</c:v>
                </c:pt>
                <c:pt idx="118">
                  <c:v>-8.8390624676910074E-3</c:v>
                </c:pt>
                <c:pt idx="119">
                  <c:v>-1.1928939994249994E-2</c:v>
                </c:pt>
                <c:pt idx="120">
                  <c:v>-1.0645369962483997E-2</c:v>
                </c:pt>
                <c:pt idx="121">
                  <c:v>-6.1800014858360086E-3</c:v>
                </c:pt>
                <c:pt idx="122">
                  <c:v>-9.4830282059700007E-3</c:v>
                </c:pt>
                <c:pt idx="123">
                  <c:v>-1.0979730703622988E-2</c:v>
                </c:pt>
                <c:pt idx="124">
                  <c:v>-1.4276767627110996E-2</c:v>
                </c:pt>
                <c:pt idx="125">
                  <c:v>-1.3724163840481989E-2</c:v>
                </c:pt>
                <c:pt idx="126">
                  <c:v>-1.3349816898099007E-2</c:v>
                </c:pt>
                <c:pt idx="127">
                  <c:v>-1.1928329175206009E-2</c:v>
                </c:pt>
                <c:pt idx="128">
                  <c:v>-1.2654397659055992E-2</c:v>
                </c:pt>
                <c:pt idx="129">
                  <c:v>-1.553371193928399E-2</c:v>
                </c:pt>
                <c:pt idx="130">
                  <c:v>-1.4871325186613991E-2</c:v>
                </c:pt>
                <c:pt idx="131">
                  <c:v>-1.3693632319548002E-2</c:v>
                </c:pt>
                <c:pt idx="132">
                  <c:v>-1.4326771444989995E-2</c:v>
                </c:pt>
                <c:pt idx="133">
                  <c:v>-1.9820027951055988E-2</c:v>
                </c:pt>
                <c:pt idx="134">
                  <c:v>-2.2392586025037992E-2</c:v>
                </c:pt>
                <c:pt idx="135">
                  <c:v>-1.9938256151090988E-2</c:v>
                </c:pt>
                <c:pt idx="136">
                  <c:v>-2.3187459006060996E-2</c:v>
                </c:pt>
                <c:pt idx="137">
                  <c:v>-2.098473976874999E-2</c:v>
                </c:pt>
                <c:pt idx="138">
                  <c:v>-2.2139393903392986E-2</c:v>
                </c:pt>
                <c:pt idx="139">
                  <c:v>-2.3070099219577003E-2</c:v>
                </c:pt>
                <c:pt idx="140">
                  <c:v>-2.1998495309681995E-2</c:v>
                </c:pt>
                <c:pt idx="141">
                  <c:v>-1.7110211463990003E-2</c:v>
                </c:pt>
                <c:pt idx="142">
                  <c:v>-1.7629863725834999E-2</c:v>
                </c:pt>
                <c:pt idx="143">
                  <c:v>-1.8371809891115004E-2</c:v>
                </c:pt>
                <c:pt idx="144">
                  <c:v>-1.5612448458644988E-2</c:v>
                </c:pt>
                <c:pt idx="145">
                  <c:v>-1.5827004750781005E-2</c:v>
                </c:pt>
                <c:pt idx="146">
                  <c:v>-2.0325908706623003E-2</c:v>
                </c:pt>
                <c:pt idx="147">
                  <c:v>-1.9353384142461998E-2</c:v>
                </c:pt>
                <c:pt idx="148">
                  <c:v>-2.207634974323101E-2</c:v>
                </c:pt>
                <c:pt idx="149">
                  <c:v>-2.1570001990181015E-2</c:v>
                </c:pt>
                <c:pt idx="150">
                  <c:v>-2.3807788842409999E-2</c:v>
                </c:pt>
                <c:pt idx="151">
                  <c:v>-2.6282478676639E-2</c:v>
                </c:pt>
                <c:pt idx="152">
                  <c:v>-2.7216558679718991E-2</c:v>
                </c:pt>
                <c:pt idx="153">
                  <c:v>-2.9100196717411996E-2</c:v>
                </c:pt>
                <c:pt idx="154">
                  <c:v>-3.1946984041472996E-2</c:v>
                </c:pt>
                <c:pt idx="155">
                  <c:v>-3.29828012576159E-2</c:v>
                </c:pt>
                <c:pt idx="156">
                  <c:v>-3.3015735055443703E-2</c:v>
                </c:pt>
                <c:pt idx="157">
                  <c:v>-3.2238968630709214E-2</c:v>
                </c:pt>
                <c:pt idx="158">
                  <c:v>-3.1874946496526391E-2</c:v>
                </c:pt>
                <c:pt idx="159">
                  <c:v>-3.2572894272356698E-2</c:v>
                </c:pt>
                <c:pt idx="160">
                  <c:v>-3.522974037501659E-2</c:v>
                </c:pt>
                <c:pt idx="161">
                  <c:v>-3.3891987771941696E-2</c:v>
                </c:pt>
                <c:pt idx="162">
                  <c:v>-3.1226870011444186E-2</c:v>
                </c:pt>
                <c:pt idx="163">
                  <c:v>-2.9481901023602201E-2</c:v>
                </c:pt>
                <c:pt idx="164">
                  <c:v>-2.99596382312225E-2</c:v>
                </c:pt>
                <c:pt idx="165">
                  <c:v>-2.8726859360629398E-2</c:v>
                </c:pt>
                <c:pt idx="166">
                  <c:v>-2.5429629269339699E-2</c:v>
                </c:pt>
                <c:pt idx="167">
                  <c:v>-2.6776293776164389E-2</c:v>
                </c:pt>
                <c:pt idx="168">
                  <c:v>-2.6212958115106499E-2</c:v>
                </c:pt>
                <c:pt idx="169">
                  <c:v>-2.6032108751175294E-2</c:v>
                </c:pt>
                <c:pt idx="170">
                  <c:v>-2.4164677643561897E-2</c:v>
                </c:pt>
                <c:pt idx="171">
                  <c:v>-2.3934556583535108E-2</c:v>
                </c:pt>
                <c:pt idx="172">
                  <c:v>-1.8763400243359207E-2</c:v>
                </c:pt>
                <c:pt idx="173">
                  <c:v>-1.7785766217360308E-2</c:v>
                </c:pt>
                <c:pt idx="174">
                  <c:v>-1.6820074404587899E-2</c:v>
                </c:pt>
                <c:pt idx="175">
                  <c:v>-1.6838794382260006E-2</c:v>
                </c:pt>
                <c:pt idx="176">
                  <c:v>-1.6847903331628E-2</c:v>
                </c:pt>
                <c:pt idx="177">
                  <c:v>-1.9901474597217011E-2</c:v>
                </c:pt>
                <c:pt idx="178">
                  <c:v>-1.9176989515143995E-2</c:v>
                </c:pt>
                <c:pt idx="179">
                  <c:v>-1.6949683634484014E-2</c:v>
                </c:pt>
                <c:pt idx="180">
                  <c:v>-1.5391531675008991E-2</c:v>
                </c:pt>
                <c:pt idx="181">
                  <c:v>-1.4751457096619998E-2</c:v>
                </c:pt>
                <c:pt idx="182">
                  <c:v>-1.4328158055096001E-2</c:v>
                </c:pt>
                <c:pt idx="183">
                  <c:v>-1.3375845729239994E-2</c:v>
                </c:pt>
                <c:pt idx="184">
                  <c:v>-1.4689941105747995E-2</c:v>
                </c:pt>
                <c:pt idx="185">
                  <c:v>-1.7348062770635993E-2</c:v>
                </c:pt>
                <c:pt idx="186">
                  <c:v>-1.8189279520170007E-2</c:v>
                </c:pt>
                <c:pt idx="187">
                  <c:v>-1.8482144358449908E-2</c:v>
                </c:pt>
                <c:pt idx="188">
                  <c:v>-2.0271409772636986E-2</c:v>
                </c:pt>
                <c:pt idx="189">
                  <c:v>-2.0974807405901998E-2</c:v>
                </c:pt>
                <c:pt idx="190">
                  <c:v>-2.2283707875655007E-2</c:v>
                </c:pt>
                <c:pt idx="191">
                  <c:v>-2.5647635664477003E-2</c:v>
                </c:pt>
                <c:pt idx="192">
                  <c:v>-2.3360929833827999E-2</c:v>
                </c:pt>
                <c:pt idx="193">
                  <c:v>-2.3492547092555983E-2</c:v>
                </c:pt>
                <c:pt idx="194">
                  <c:v>-2.4169845995958106E-2</c:v>
                </c:pt>
                <c:pt idx="195">
                  <c:v>-2.0579465889348184E-2</c:v>
                </c:pt>
                <c:pt idx="196">
                  <c:v>-1.9039923914311894E-2</c:v>
                </c:pt>
                <c:pt idx="197">
                  <c:v>-1.8101134234211402E-2</c:v>
                </c:pt>
                <c:pt idx="198">
                  <c:v>-1.7396197316900199E-2</c:v>
                </c:pt>
                <c:pt idx="199">
                  <c:v>-1.6396671068884806E-2</c:v>
                </c:pt>
                <c:pt idx="200">
                  <c:v>-1.3499942466991467E-2</c:v>
                </c:pt>
                <c:pt idx="201">
                  <c:v>-1.2605663439930311E-2</c:v>
                </c:pt>
                <c:pt idx="202">
                  <c:v>-1.3503389636037602E-2</c:v>
                </c:pt>
                <c:pt idx="203">
                  <c:v>-1.40828824156553E-2</c:v>
                </c:pt>
                <c:pt idx="204">
                  <c:v>-1.2852117762555303E-2</c:v>
                </c:pt>
                <c:pt idx="205">
                  <c:v>-1.6393625599191001E-2</c:v>
                </c:pt>
                <c:pt idx="206">
                  <c:v>-1.1995786041693497E-2</c:v>
                </c:pt>
                <c:pt idx="207">
                  <c:v>-1.4620427133127185E-2</c:v>
                </c:pt>
                <c:pt idx="208">
                  <c:v>-1.2550019182903221E-2</c:v>
                </c:pt>
                <c:pt idx="209">
                  <c:v>-1.2788985678197751E-2</c:v>
                </c:pt>
                <c:pt idx="210">
                  <c:v>-1.14362497017648E-2</c:v>
                </c:pt>
                <c:pt idx="211">
                  <c:v>-1.1240688123381703E-2</c:v>
                </c:pt>
                <c:pt idx="212">
                  <c:v>-1.2267708948967594E-2</c:v>
                </c:pt>
                <c:pt idx="213">
                  <c:v>-1.7927782563539395E-2</c:v>
                </c:pt>
                <c:pt idx="214">
                  <c:v>-1.5452002114340202E-2</c:v>
                </c:pt>
                <c:pt idx="215">
                  <c:v>-1.30660244554696E-2</c:v>
                </c:pt>
                <c:pt idx="216">
                  <c:v>-1.28400581923909E-2</c:v>
                </c:pt>
                <c:pt idx="217">
                  <c:v>-1.2330052819291728E-2</c:v>
                </c:pt>
                <c:pt idx="218">
                  <c:v>-1.2998272006341511E-2</c:v>
                </c:pt>
                <c:pt idx="219">
                  <c:v>-1.2839526202268E-2</c:v>
                </c:pt>
                <c:pt idx="220">
                  <c:v>-1.0122825662662611E-2</c:v>
                </c:pt>
                <c:pt idx="221">
                  <c:v>-9.8830340417278006E-3</c:v>
                </c:pt>
                <c:pt idx="222">
                  <c:v>-1.2537642626695399E-2</c:v>
                </c:pt>
                <c:pt idx="223">
                  <c:v>-1.2600430488132079E-2</c:v>
                </c:pt>
                <c:pt idx="224">
                  <c:v>-1.1288143390341988E-2</c:v>
                </c:pt>
                <c:pt idx="225">
                  <c:v>-9.3044816123235025E-3</c:v>
                </c:pt>
                <c:pt idx="226">
                  <c:v>-6.0281271080754005E-3</c:v>
                </c:pt>
                <c:pt idx="227">
                  <c:v>-6.1275888070634974E-3</c:v>
                </c:pt>
                <c:pt idx="228">
                  <c:v>-4.9471717945637796E-3</c:v>
                </c:pt>
                <c:pt idx="229">
                  <c:v>-4.5855971216779805E-3</c:v>
                </c:pt>
                <c:pt idx="230">
                  <c:v>-2.4275842968827011E-3</c:v>
                </c:pt>
                <c:pt idx="231">
                  <c:v>-1.7443905636643762E-3</c:v>
                </c:pt>
                <c:pt idx="232">
                  <c:v>1.2173467626042003E-4</c:v>
                </c:pt>
                <c:pt idx="233">
                  <c:v>-1.8730589162089918E-4</c:v>
                </c:pt>
                <c:pt idx="234">
                  <c:v>-1.7675040858567037E-3</c:v>
                </c:pt>
                <c:pt idx="235">
                  <c:v>-5.7803859359935039E-3</c:v>
                </c:pt>
                <c:pt idx="236">
                  <c:v>-5.7901215208900018E-3</c:v>
                </c:pt>
                <c:pt idx="237">
                  <c:v>-1.2940451822408302E-2</c:v>
                </c:pt>
                <c:pt idx="238">
                  <c:v>-1.2002400010332703E-2</c:v>
                </c:pt>
                <c:pt idx="239">
                  <c:v>-1.2942227330543603E-2</c:v>
                </c:pt>
                <c:pt idx="240">
                  <c:v>-9.772841670890698E-3</c:v>
                </c:pt>
                <c:pt idx="241">
                  <c:v>-8.5839361836272058E-3</c:v>
                </c:pt>
                <c:pt idx="242">
                  <c:v>-1.1019268872159902E-2</c:v>
                </c:pt>
                <c:pt idx="243">
                  <c:v>-1.4679996441714699E-2</c:v>
                </c:pt>
                <c:pt idx="244">
                  <c:v>-1.28782062228027E-2</c:v>
                </c:pt>
                <c:pt idx="245">
                  <c:v>-1.0331913964287297E-2</c:v>
                </c:pt>
                <c:pt idx="246">
                  <c:v>-9.8712210081953588E-3</c:v>
                </c:pt>
                <c:pt idx="247">
                  <c:v>-8.6187641278201912E-3</c:v>
                </c:pt>
                <c:pt idx="248">
                  <c:v>-1.1378434729655268E-2</c:v>
                </c:pt>
                <c:pt idx="249">
                  <c:v>-1.4733736067262408E-2</c:v>
                </c:pt>
                <c:pt idx="250">
                  <c:v>-1.6694244607872812E-2</c:v>
                </c:pt>
                <c:pt idx="251">
                  <c:v>-1.4103499120043009E-2</c:v>
                </c:pt>
                <c:pt idx="252">
                  <c:v>-1.6634539357125021E-2</c:v>
                </c:pt>
                <c:pt idx="253">
                  <c:v>-1.6853157633338722E-2</c:v>
                </c:pt>
                <c:pt idx="254">
                  <c:v>-1.5225724914567508E-2</c:v>
                </c:pt>
                <c:pt idx="255">
                  <c:v>-1.6049680830826602E-2</c:v>
                </c:pt>
                <c:pt idx="256">
                  <c:v>-1.3628471924641601E-2</c:v>
                </c:pt>
                <c:pt idx="257">
                  <c:v>-1.5903581623781398E-2</c:v>
                </c:pt>
                <c:pt idx="258">
                  <c:v>-1.9850620942073096E-2</c:v>
                </c:pt>
                <c:pt idx="259">
                  <c:v>-2.0430292628357698E-2</c:v>
                </c:pt>
                <c:pt idx="260">
                  <c:v>-1.3875876918936596E-2</c:v>
                </c:pt>
                <c:pt idx="261">
                  <c:v>-1.1792656545940795E-2</c:v>
                </c:pt>
                <c:pt idx="262">
                  <c:v>-1.2830867896025172E-2</c:v>
                </c:pt>
                <c:pt idx="263">
                  <c:v>-1.1211508068935595E-2</c:v>
                </c:pt>
                <c:pt idx="264">
                  <c:v>-9.6916949660138044E-3</c:v>
                </c:pt>
                <c:pt idx="265">
                  <c:v>-1.0361666095812296E-2</c:v>
                </c:pt>
                <c:pt idx="266">
                  <c:v>-1.2351761847759794E-2</c:v>
                </c:pt>
                <c:pt idx="267">
                  <c:v>-1.4947431578711097E-2</c:v>
                </c:pt>
                <c:pt idx="268">
                  <c:v>-1.3354316687560002E-2</c:v>
                </c:pt>
                <c:pt idx="269">
                  <c:v>-1.7432789722437499E-2</c:v>
                </c:pt>
                <c:pt idx="270">
                  <c:v>-1.7398745018525501E-2</c:v>
                </c:pt>
                <c:pt idx="271">
                  <c:v>-9.9292493739879979E-3</c:v>
                </c:pt>
                <c:pt idx="272">
                  <c:v>-7.1817523931145995E-3</c:v>
                </c:pt>
                <c:pt idx="273">
                  <c:v>-5.7515266141827982E-3</c:v>
                </c:pt>
                <c:pt idx="274">
                  <c:v>-8.7179174556643989E-3</c:v>
                </c:pt>
                <c:pt idx="275">
                  <c:v>-8.0985056694463983E-3</c:v>
                </c:pt>
                <c:pt idx="276">
                  <c:v>-9.5975821544632689E-3</c:v>
                </c:pt>
                <c:pt idx="277">
                  <c:v>-8.8210941955468511E-3</c:v>
                </c:pt>
                <c:pt idx="278">
                  <c:v>-6.9971865353689999E-3</c:v>
                </c:pt>
                <c:pt idx="279">
                  <c:v>-9.4174190039445008E-3</c:v>
                </c:pt>
                <c:pt idx="280">
                  <c:v>-8.8060648192538338E-3</c:v>
                </c:pt>
                <c:pt idx="281">
                  <c:v>-1.3010338566672958E-2</c:v>
                </c:pt>
                <c:pt idx="282">
                  <c:v>-1.4633673109200997E-2</c:v>
                </c:pt>
                <c:pt idx="283">
                  <c:v>-1.2392712377948803E-2</c:v>
                </c:pt>
                <c:pt idx="284">
                  <c:v>-1.5280795112567297E-2</c:v>
                </c:pt>
                <c:pt idx="285">
                  <c:v>-1.0009973724132593E-2</c:v>
                </c:pt>
                <c:pt idx="286">
                  <c:v>-1.0534091918658301E-2</c:v>
                </c:pt>
                <c:pt idx="287">
                  <c:v>-9.3921330952089037E-3</c:v>
                </c:pt>
                <c:pt idx="288">
                  <c:v>-9.0692703608894962E-3</c:v>
                </c:pt>
                <c:pt idx="289">
                  <c:v>-1.1451723912334E-2</c:v>
                </c:pt>
                <c:pt idx="290">
                  <c:v>-9.859016436433601E-3</c:v>
                </c:pt>
                <c:pt idx="291">
                  <c:v>-1.3255192773998399E-2</c:v>
                </c:pt>
                <c:pt idx="292">
                  <c:v>-1.404035055667726E-2</c:v>
                </c:pt>
                <c:pt idx="293">
                  <c:v>-1.4832050442265201E-2</c:v>
                </c:pt>
                <c:pt idx="294">
                  <c:v>-1.3464087594467999E-2</c:v>
                </c:pt>
                <c:pt idx="295">
                  <c:v>-1.3533487670469531E-2</c:v>
                </c:pt>
                <c:pt idx="296">
                  <c:v>-1.6853584689937199E-2</c:v>
                </c:pt>
                <c:pt idx="297">
                  <c:v>-2.2750381200724198E-2</c:v>
                </c:pt>
                <c:pt idx="298">
                  <c:v>-2.6701045526731804E-2</c:v>
                </c:pt>
                <c:pt idx="299">
                  <c:v>-2.6132263051862798E-2</c:v>
                </c:pt>
                <c:pt idx="300">
                  <c:v>-2.7170451291492297E-2</c:v>
                </c:pt>
                <c:pt idx="301">
                  <c:v>-2.8336162564830198E-2</c:v>
                </c:pt>
                <c:pt idx="302">
                  <c:v>-2.9772237735785002E-2</c:v>
                </c:pt>
                <c:pt idx="303">
                  <c:v>-3.0816676593289804E-2</c:v>
                </c:pt>
                <c:pt idx="304">
                  <c:v>-3.2755922636469398E-2</c:v>
                </c:pt>
                <c:pt idx="305">
                  <c:v>-3.1262479611338587E-2</c:v>
                </c:pt>
                <c:pt idx="306">
                  <c:v>-3.3132682704960094E-2</c:v>
                </c:pt>
                <c:pt idx="307">
                  <c:v>-3.0974423230937697E-2</c:v>
                </c:pt>
                <c:pt idx="308">
                  <c:v>-3.0973156996082708E-2</c:v>
                </c:pt>
                <c:pt idx="309">
                  <c:v>-2.7620103939738207E-2</c:v>
                </c:pt>
                <c:pt idx="310">
                  <c:v>-2.7799924415157298E-2</c:v>
                </c:pt>
                <c:pt idx="311">
                  <c:v>-2.7124373685712407E-2</c:v>
                </c:pt>
                <c:pt idx="312">
                  <c:v>-2.9065314999492796E-2</c:v>
                </c:pt>
                <c:pt idx="313">
                  <c:v>-2.41885890182298E-2</c:v>
                </c:pt>
                <c:pt idx="314">
                  <c:v>-2.7256613654590697E-2</c:v>
                </c:pt>
                <c:pt idx="315">
                  <c:v>-2.2828154396794906E-2</c:v>
                </c:pt>
                <c:pt idx="316">
                  <c:v>-2.2396661439831007E-2</c:v>
                </c:pt>
                <c:pt idx="317">
                  <c:v>-1.8623805072113003E-2</c:v>
                </c:pt>
                <c:pt idx="318">
                  <c:v>-1.7711280799555008E-2</c:v>
                </c:pt>
                <c:pt idx="319">
                  <c:v>-1.7139112943643012E-2</c:v>
                </c:pt>
                <c:pt idx="320">
                  <c:v>-1.6119476623926002E-2</c:v>
                </c:pt>
                <c:pt idx="321">
                  <c:v>-1.7453709393436993E-2</c:v>
                </c:pt>
                <c:pt idx="322">
                  <c:v>-1.5162546757344303E-2</c:v>
                </c:pt>
                <c:pt idx="323">
                  <c:v>-1.0032964350411006E-2</c:v>
                </c:pt>
                <c:pt idx="324">
                  <c:v>-1.0297447867716993E-2</c:v>
                </c:pt>
                <c:pt idx="325">
                  <c:v>-1.3523410342437998E-2</c:v>
                </c:pt>
                <c:pt idx="326">
                  <c:v>-1.5024041629186016E-2</c:v>
                </c:pt>
                <c:pt idx="327">
                  <c:v>-1.8288038622628004E-2</c:v>
                </c:pt>
                <c:pt idx="328">
                  <c:v>-1.9176164994567008E-2</c:v>
                </c:pt>
                <c:pt idx="329">
                  <c:v>-2.1346253561436993E-2</c:v>
                </c:pt>
                <c:pt idx="330">
                  <c:v>-1.9749874341693001E-2</c:v>
                </c:pt>
                <c:pt idx="331">
                  <c:v>-1.3731168414389998E-2</c:v>
                </c:pt>
                <c:pt idx="332">
                  <c:v>-1.243445014136599E-2</c:v>
                </c:pt>
                <c:pt idx="333">
                  <c:v>-1.3706376601903009E-2</c:v>
                </c:pt>
                <c:pt idx="334">
                  <c:v>-1.5703663891135998E-2</c:v>
                </c:pt>
                <c:pt idx="335">
                  <c:v>-1.2707189082318014E-2</c:v>
                </c:pt>
                <c:pt idx="336">
                  <c:v>-1.8770868151178011E-2</c:v>
                </c:pt>
                <c:pt idx="337">
                  <c:v>-2.1086414794742013E-2</c:v>
                </c:pt>
                <c:pt idx="338">
                  <c:v>-2.1720662722017003E-2</c:v>
                </c:pt>
                <c:pt idx="339">
                  <c:v>-2.7140376618614005E-2</c:v>
                </c:pt>
                <c:pt idx="340">
                  <c:v>-2.5717298807872008E-2</c:v>
                </c:pt>
                <c:pt idx="341">
                  <c:v>-2.6645730608708007E-2</c:v>
                </c:pt>
                <c:pt idx="342">
                  <c:v>-2.6880494574969997E-2</c:v>
                </c:pt>
                <c:pt idx="343">
                  <c:v>-2.5931143295326996E-2</c:v>
                </c:pt>
                <c:pt idx="344">
                  <c:v>-2.7179074669460002E-2</c:v>
                </c:pt>
                <c:pt idx="345">
                  <c:v>-2.5010009226515015E-2</c:v>
                </c:pt>
                <c:pt idx="346">
                  <c:v>-2.8502379063722997E-2</c:v>
                </c:pt>
                <c:pt idx="347">
                  <c:v>-2.1239909648303003E-2</c:v>
                </c:pt>
                <c:pt idx="348">
                  <c:v>-2.1885240860920002E-2</c:v>
                </c:pt>
                <c:pt idx="349">
                  <c:v>-2.1246157008286009E-2</c:v>
                </c:pt>
                <c:pt idx="350">
                  <c:v>-2.2116166451668987E-2</c:v>
                </c:pt>
                <c:pt idx="351">
                  <c:v>-2.1870802961183013E-2</c:v>
                </c:pt>
                <c:pt idx="352">
                  <c:v>-2.3899129377251995E-2</c:v>
                </c:pt>
                <c:pt idx="353">
                  <c:v>-2.4434845307594006E-2</c:v>
                </c:pt>
                <c:pt idx="354">
                  <c:v>-3.0112730476768004E-2</c:v>
                </c:pt>
                <c:pt idx="355">
                  <c:v>-2.9610149499936966E-2</c:v>
                </c:pt>
                <c:pt idx="356">
                  <c:v>-2.9262128293998019E-2</c:v>
                </c:pt>
                <c:pt idx="357">
                  <c:v>-3.2663539500440993E-2</c:v>
                </c:pt>
                <c:pt idx="358">
                  <c:v>-3.2777306070741009E-2</c:v>
                </c:pt>
                <c:pt idx="359">
                  <c:v>-3.1864053957781004E-2</c:v>
                </c:pt>
                <c:pt idx="360">
                  <c:v>-2.8004096755564003E-2</c:v>
                </c:pt>
                <c:pt idx="361">
                  <c:v>-2.9515551142033979E-2</c:v>
                </c:pt>
                <c:pt idx="362">
                  <c:v>-2.9878351786761001E-2</c:v>
                </c:pt>
                <c:pt idx="363">
                  <c:v>-3.5007416543198971E-2</c:v>
                </c:pt>
                <c:pt idx="364">
                  <c:v>-3.0437708469563986E-2</c:v>
                </c:pt>
                <c:pt idx="365">
                  <c:v>-3.1325323753167017E-2</c:v>
                </c:pt>
                <c:pt idx="366">
                  <c:v>-2.9734207525789032E-2</c:v>
                </c:pt>
                <c:pt idx="367">
                  <c:v>-2.8334542010696993E-2</c:v>
                </c:pt>
                <c:pt idx="368">
                  <c:v>-2.7632141243643993E-2</c:v>
                </c:pt>
                <c:pt idx="369">
                  <c:v>-2.6587422301000991E-2</c:v>
                </c:pt>
                <c:pt idx="370">
                  <c:v>-2.8947478611338992E-2</c:v>
                </c:pt>
                <c:pt idx="371">
                  <c:v>-2.9058235646498998E-2</c:v>
                </c:pt>
                <c:pt idx="372">
                  <c:v>-2.6946758263409993E-2</c:v>
                </c:pt>
                <c:pt idx="373">
                  <c:v>-2.777507199911998E-2</c:v>
                </c:pt>
                <c:pt idx="374">
                  <c:v>-2.2103134847750994E-2</c:v>
                </c:pt>
                <c:pt idx="375">
                  <c:v>-2.7056766521978998E-2</c:v>
                </c:pt>
                <c:pt idx="376">
                  <c:v>-2.3891153189285995E-2</c:v>
                </c:pt>
                <c:pt idx="377">
                  <c:v>-2.0258113187696995E-2</c:v>
                </c:pt>
                <c:pt idx="378">
                  <c:v>-1.8535990946772003E-2</c:v>
                </c:pt>
                <c:pt idx="379">
                  <c:v>-1.707558015553701E-2</c:v>
                </c:pt>
                <c:pt idx="380">
                  <c:v>-1.7902944198543002E-2</c:v>
                </c:pt>
                <c:pt idx="381">
                  <c:v>-1.8639307021684991E-2</c:v>
                </c:pt>
                <c:pt idx="382">
                  <c:v>-1.2904432348541004E-2</c:v>
                </c:pt>
                <c:pt idx="383">
                  <c:v>-1.0860636960345005E-2</c:v>
                </c:pt>
                <c:pt idx="384">
                  <c:v>-9.5471270011559996E-3</c:v>
                </c:pt>
                <c:pt idx="385">
                  <c:v>-8.352975327298999E-3</c:v>
                </c:pt>
                <c:pt idx="386">
                  <c:v>-6.356823655156987E-3</c:v>
                </c:pt>
                <c:pt idx="387">
                  <c:v>-4.2774165528549797E-3</c:v>
                </c:pt>
                <c:pt idx="388">
                  <c:v>-7.0579237037899749E-3</c:v>
                </c:pt>
                <c:pt idx="389">
                  <c:v>-7.5702396274810015E-3</c:v>
                </c:pt>
                <c:pt idx="390">
                  <c:v>-1.0812076078580989E-2</c:v>
                </c:pt>
                <c:pt idx="391">
                  <c:v>-1.1125713636140002E-2</c:v>
                </c:pt>
                <c:pt idx="392">
                  <c:v>-9.2763355852680009E-3</c:v>
                </c:pt>
                <c:pt idx="393">
                  <c:v>-1.1252062507379002E-2</c:v>
                </c:pt>
                <c:pt idx="394">
                  <c:v>-1.2911839604914004E-2</c:v>
                </c:pt>
                <c:pt idx="395">
                  <c:v>-1.1142645997212987E-2</c:v>
                </c:pt>
                <c:pt idx="396">
                  <c:v>-1.0318214324742012E-2</c:v>
                </c:pt>
                <c:pt idx="397">
                  <c:v>-8.9642359598989963E-3</c:v>
                </c:pt>
                <c:pt idx="398">
                  <c:v>-1.5834175090372094E-2</c:v>
                </c:pt>
                <c:pt idx="399">
                  <c:v>-2.0051014948451601E-2</c:v>
                </c:pt>
                <c:pt idx="400">
                  <c:v>-1.1656680415772893E-2</c:v>
                </c:pt>
                <c:pt idx="401">
                  <c:v>-9.0111913503029932E-3</c:v>
                </c:pt>
                <c:pt idx="402">
                  <c:v>-1.6413176012259695E-2</c:v>
                </c:pt>
                <c:pt idx="403">
                  <c:v>-1.68828699062081E-2</c:v>
                </c:pt>
                <c:pt idx="404">
                  <c:v>-1.7557897077997993E-2</c:v>
                </c:pt>
                <c:pt idx="405">
                  <c:v>-1.7355146117308012E-2</c:v>
                </c:pt>
                <c:pt idx="406">
                  <c:v>-1.6518361289455184E-2</c:v>
                </c:pt>
                <c:pt idx="407">
                  <c:v>-2.1702443143147006E-2</c:v>
                </c:pt>
                <c:pt idx="408">
                  <c:v>-2.5363335941459803E-2</c:v>
                </c:pt>
                <c:pt idx="409">
                  <c:v>-2.5495289644965995E-2</c:v>
                </c:pt>
                <c:pt idx="410">
                  <c:v>-2.44036862157955E-2</c:v>
                </c:pt>
                <c:pt idx="411">
                  <c:v>-2.7805935573987098E-2</c:v>
                </c:pt>
                <c:pt idx="412">
                  <c:v>-2.4078563901510197E-2</c:v>
                </c:pt>
                <c:pt idx="413">
                  <c:v>-2.4695856009286601E-2</c:v>
                </c:pt>
                <c:pt idx="414">
                  <c:v>-2.2632995892267596E-2</c:v>
                </c:pt>
                <c:pt idx="415">
                  <c:v>-2.1365428695500396E-2</c:v>
                </c:pt>
                <c:pt idx="416">
                  <c:v>-2.579370895560169E-2</c:v>
                </c:pt>
                <c:pt idx="417">
                  <c:v>-2.8073493235477011E-2</c:v>
                </c:pt>
                <c:pt idx="418">
                  <c:v>-3.2353873914806999E-2</c:v>
                </c:pt>
                <c:pt idx="419">
                  <c:v>-2.9402448363521003E-2</c:v>
                </c:pt>
                <c:pt idx="420">
                  <c:v>-3.1905609085766E-2</c:v>
                </c:pt>
                <c:pt idx="421">
                  <c:v>-2.9243026074938002E-2</c:v>
                </c:pt>
                <c:pt idx="422">
                  <c:v>-2.9752241677715004E-2</c:v>
                </c:pt>
                <c:pt idx="423">
                  <c:v>-3.0026271883355004E-2</c:v>
                </c:pt>
                <c:pt idx="424">
                  <c:v>-3.0819389709603299E-2</c:v>
                </c:pt>
                <c:pt idx="425">
                  <c:v>-3.4159603222956691E-2</c:v>
                </c:pt>
                <c:pt idx="426">
                  <c:v>-3.5539079661150608E-2</c:v>
                </c:pt>
                <c:pt idx="427">
                  <c:v>-3.9393601717443903E-2</c:v>
                </c:pt>
                <c:pt idx="428">
                  <c:v>-3.7908229617240996E-2</c:v>
                </c:pt>
                <c:pt idx="429">
                  <c:v>-3.9503218913624988E-2</c:v>
                </c:pt>
                <c:pt idx="430">
                  <c:v>-3.7935112881488993E-2</c:v>
                </c:pt>
                <c:pt idx="431">
                  <c:v>-3.4919250239405016E-2</c:v>
                </c:pt>
                <c:pt idx="432">
                  <c:v>-3.412041104986599E-2</c:v>
                </c:pt>
                <c:pt idx="433">
                  <c:v>-3.3209032911432991E-2</c:v>
                </c:pt>
                <c:pt idx="434">
                  <c:v>-3.0793040069777008E-2</c:v>
                </c:pt>
                <c:pt idx="435">
                  <c:v>-3.5724313068596004E-2</c:v>
                </c:pt>
                <c:pt idx="436">
                  <c:v>-3.6996434423132989E-2</c:v>
                </c:pt>
                <c:pt idx="437">
                  <c:v>-3.7983265516518011E-2</c:v>
                </c:pt>
                <c:pt idx="438">
                  <c:v>-3.9044219164288997E-2</c:v>
                </c:pt>
                <c:pt idx="439">
                  <c:v>-4.5321235766227999E-2</c:v>
                </c:pt>
                <c:pt idx="440">
                  <c:v>-4.3973496999549992E-2</c:v>
                </c:pt>
                <c:pt idx="441">
                  <c:v>-3.4001779308361985E-2</c:v>
                </c:pt>
                <c:pt idx="442">
                  <c:v>-3.3699797964768019E-2</c:v>
                </c:pt>
                <c:pt idx="443">
                  <c:v>-3.1773057651784009E-2</c:v>
                </c:pt>
                <c:pt idx="444">
                  <c:v>-3.2146886682929005E-2</c:v>
                </c:pt>
                <c:pt idx="445">
                  <c:v>-3.4360301159395999E-2</c:v>
                </c:pt>
                <c:pt idx="446">
                  <c:v>-3.8684083328721995E-2</c:v>
                </c:pt>
                <c:pt idx="447">
                  <c:v>-3.9852694639864003E-2</c:v>
                </c:pt>
                <c:pt idx="448">
                  <c:v>-4.0924042531609001E-2</c:v>
                </c:pt>
                <c:pt idx="449">
                  <c:v>-3.3190508837127999E-2</c:v>
                </c:pt>
                <c:pt idx="450">
                  <c:v>-3.6260340601777977E-2</c:v>
                </c:pt>
                <c:pt idx="451">
                  <c:v>-3.2745543559052008E-2</c:v>
                </c:pt>
                <c:pt idx="452">
                  <c:v>-3.518888108662601E-2</c:v>
                </c:pt>
                <c:pt idx="453">
                  <c:v>-3.7819291375580003E-2</c:v>
                </c:pt>
                <c:pt idx="454">
                  <c:v>-3.5771476436912995E-2</c:v>
                </c:pt>
                <c:pt idx="455">
                  <c:v>-3.4873943708363025E-2</c:v>
                </c:pt>
                <c:pt idx="456">
                  <c:v>-4.0603374178260994E-2</c:v>
                </c:pt>
                <c:pt idx="457">
                  <c:v>-4.4489782689001008E-2</c:v>
                </c:pt>
                <c:pt idx="458">
                  <c:v>-4.2853589726521001E-2</c:v>
                </c:pt>
                <c:pt idx="459">
                  <c:v>-4.4611823809877008E-2</c:v>
                </c:pt>
                <c:pt idx="460">
                  <c:v>-4.4137693552123984E-2</c:v>
                </c:pt>
                <c:pt idx="461">
                  <c:v>-4.3087931099648993E-2</c:v>
                </c:pt>
                <c:pt idx="462">
                  <c:v>-4.0931478755771987E-2</c:v>
                </c:pt>
                <c:pt idx="463">
                  <c:v>-4.3425834131708002E-2</c:v>
                </c:pt>
                <c:pt idx="464">
                  <c:v>-4.4310009546693972E-2</c:v>
                </c:pt>
                <c:pt idx="465">
                  <c:v>-4.3056629406504003E-2</c:v>
                </c:pt>
                <c:pt idx="466">
                  <c:v>-4.4140981419458998E-2</c:v>
                </c:pt>
                <c:pt idx="467">
                  <c:v>-4.2630851294964994E-2</c:v>
                </c:pt>
                <c:pt idx="468">
                  <c:v>-4.2814689828441992E-2</c:v>
                </c:pt>
                <c:pt idx="469">
                  <c:v>-4.2362387947838018E-2</c:v>
                </c:pt>
                <c:pt idx="470">
                  <c:v>-4.0132326588897024E-2</c:v>
                </c:pt>
                <c:pt idx="471">
                  <c:v>-4.0929595673995997E-2</c:v>
                </c:pt>
                <c:pt idx="472">
                  <c:v>-3.9760042668239987E-2</c:v>
                </c:pt>
                <c:pt idx="473">
                  <c:v>-3.7977414688158004E-2</c:v>
                </c:pt>
                <c:pt idx="474">
                  <c:v>-4.1867530989143018E-2</c:v>
                </c:pt>
                <c:pt idx="475">
                  <c:v>-4.4047078424743979E-2</c:v>
                </c:pt>
                <c:pt idx="476">
                  <c:v>-4.4859762058635011E-2</c:v>
                </c:pt>
                <c:pt idx="477">
                  <c:v>-4.462293990971599E-2</c:v>
                </c:pt>
                <c:pt idx="478">
                  <c:v>-4.581665890804601E-2</c:v>
                </c:pt>
                <c:pt idx="479">
                  <c:v>-4.6838588287298998E-2</c:v>
                </c:pt>
                <c:pt idx="480">
                  <c:v>-4.8698136793477002E-2</c:v>
                </c:pt>
                <c:pt idx="481">
                  <c:v>-5.2211631338997005E-2</c:v>
                </c:pt>
                <c:pt idx="482">
                  <c:v>-5.1671489002781998E-2</c:v>
                </c:pt>
                <c:pt idx="483">
                  <c:v>-5.2841227283871001E-2</c:v>
                </c:pt>
                <c:pt idx="484">
                  <c:v>-5.326041143568002E-2</c:v>
                </c:pt>
                <c:pt idx="485">
                  <c:v>-5.8796739641572983E-2</c:v>
                </c:pt>
                <c:pt idx="486">
                  <c:v>-5.8531018394128012E-2</c:v>
                </c:pt>
                <c:pt idx="487">
                  <c:v>-5.7838635386595991E-2</c:v>
                </c:pt>
                <c:pt idx="488">
                  <c:v>-5.5682353503951031E-2</c:v>
                </c:pt>
                <c:pt idx="489">
                  <c:v>-5.7363221491989975E-2</c:v>
                </c:pt>
                <c:pt idx="490">
                  <c:v>-5.1132073195520995E-2</c:v>
                </c:pt>
                <c:pt idx="491">
                  <c:v>-5.0697326744997009E-2</c:v>
                </c:pt>
                <c:pt idx="492">
                  <c:v>-5.0351597179679998E-2</c:v>
                </c:pt>
                <c:pt idx="493">
                  <c:v>-5.115348111589299E-2</c:v>
                </c:pt>
                <c:pt idx="494">
                  <c:v>-5.3656964045826004E-2</c:v>
                </c:pt>
                <c:pt idx="495">
                  <c:v>-5.4759599407904001E-2</c:v>
                </c:pt>
                <c:pt idx="496">
                  <c:v>-5.4874384336940987E-2</c:v>
                </c:pt>
                <c:pt idx="497">
                  <c:v>-5.1108200619461003E-2</c:v>
                </c:pt>
                <c:pt idx="498">
                  <c:v>-4.8501928727249004E-2</c:v>
                </c:pt>
                <c:pt idx="499">
                  <c:v>-4.6718040116543985E-2</c:v>
                </c:pt>
                <c:pt idx="500">
                  <c:v>-4.5981020074104005E-2</c:v>
                </c:pt>
                <c:pt idx="501">
                  <c:v>-4.1873233962295017E-2</c:v>
                </c:pt>
                <c:pt idx="502">
                  <c:v>-4.2045443630655974E-2</c:v>
                </c:pt>
                <c:pt idx="503">
                  <c:v>-3.6296632560053971E-2</c:v>
                </c:pt>
                <c:pt idx="504">
                  <c:v>-4.1547151600895976E-2</c:v>
                </c:pt>
                <c:pt idx="505">
                  <c:v>-3.8025718301639984E-2</c:v>
                </c:pt>
                <c:pt idx="506">
                  <c:v>-3.8696865843336994E-2</c:v>
                </c:pt>
                <c:pt idx="507">
                  <c:v>-4.1237661087887005E-2</c:v>
                </c:pt>
                <c:pt idx="508">
                  <c:v>-4.2198899783100006E-2</c:v>
                </c:pt>
                <c:pt idx="509">
                  <c:v>-5.010541523770598E-2</c:v>
                </c:pt>
                <c:pt idx="510">
                  <c:v>-4.9564361493223998E-2</c:v>
                </c:pt>
                <c:pt idx="511">
                  <c:v>-5.1623337557820011E-2</c:v>
                </c:pt>
                <c:pt idx="512">
                  <c:v>-4.1684435017504989E-2</c:v>
                </c:pt>
                <c:pt idx="513">
                  <c:v>-4.4213151771506996E-2</c:v>
                </c:pt>
                <c:pt idx="514">
                  <c:v>-3.9987265286913001E-2</c:v>
                </c:pt>
                <c:pt idx="515">
                  <c:v>-4.3882056540151024E-2</c:v>
                </c:pt>
                <c:pt idx="516">
                  <c:v>-4.1307720322148002E-2</c:v>
                </c:pt>
                <c:pt idx="517">
                  <c:v>-3.9660761599142023E-2</c:v>
                </c:pt>
                <c:pt idx="518">
                  <c:v>-3.8701036810422987E-2</c:v>
                </c:pt>
                <c:pt idx="519">
                  <c:v>-3.7457633132043998E-2</c:v>
                </c:pt>
                <c:pt idx="520">
                  <c:v>-3.2240364298068015E-2</c:v>
                </c:pt>
                <c:pt idx="521">
                  <c:v>-3.2097031695035978E-2</c:v>
                </c:pt>
                <c:pt idx="522">
                  <c:v>-3.452686592117301E-2</c:v>
                </c:pt>
                <c:pt idx="523">
                  <c:v>-3.7347692799172008E-2</c:v>
                </c:pt>
                <c:pt idx="524">
                  <c:v>-3.7337448654808994E-2</c:v>
                </c:pt>
                <c:pt idx="525">
                  <c:v>-3.4692075399399017E-2</c:v>
                </c:pt>
                <c:pt idx="526">
                  <c:v>-3.6578052932351002E-2</c:v>
                </c:pt>
                <c:pt idx="527">
                  <c:v>-3.7875017716207007E-2</c:v>
                </c:pt>
                <c:pt idx="528">
                  <c:v>-4.1164762497729976E-2</c:v>
                </c:pt>
                <c:pt idx="529">
                  <c:v>-4.1395178837329037E-2</c:v>
                </c:pt>
                <c:pt idx="530">
                  <c:v>-3.8074954856858981E-2</c:v>
                </c:pt>
                <c:pt idx="531">
                  <c:v>-3.3229140598843007E-2</c:v>
                </c:pt>
                <c:pt idx="532">
                  <c:v>-3.4632620559873997E-2</c:v>
                </c:pt>
                <c:pt idx="533">
                  <c:v>-3.4775649847509985E-2</c:v>
                </c:pt>
                <c:pt idx="534">
                  <c:v>-3.5097703455999996E-2</c:v>
                </c:pt>
                <c:pt idx="535">
                  <c:v>-3.3975046998179013E-2</c:v>
                </c:pt>
                <c:pt idx="536">
                  <c:v>-3.7735807995074991E-2</c:v>
                </c:pt>
                <c:pt idx="537">
                  <c:v>-4.2116368829368971E-2</c:v>
                </c:pt>
                <c:pt idx="538">
                  <c:v>-4.0336070269600025E-2</c:v>
                </c:pt>
                <c:pt idx="539">
                  <c:v>-4.0636881922132988E-2</c:v>
                </c:pt>
                <c:pt idx="540">
                  <c:v>-4.2471144468993992E-2</c:v>
                </c:pt>
                <c:pt idx="541">
                  <c:v>-4.3956592764890987E-2</c:v>
                </c:pt>
                <c:pt idx="542">
                  <c:v>-4.4170811670215998E-2</c:v>
                </c:pt>
                <c:pt idx="543">
                  <c:v>-4.7496564722376997E-2</c:v>
                </c:pt>
                <c:pt idx="544">
                  <c:v>-5.5798498376807011E-2</c:v>
                </c:pt>
                <c:pt idx="545">
                  <c:v>-5.0270796543735979E-2</c:v>
                </c:pt>
                <c:pt idx="546">
                  <c:v>-4.7501796712509009E-2</c:v>
                </c:pt>
                <c:pt idx="547">
                  <c:v>-5.4205876146450012E-2</c:v>
                </c:pt>
                <c:pt idx="548">
                  <c:v>-5.1394356729240975E-2</c:v>
                </c:pt>
                <c:pt idx="549">
                  <c:v>-5.0667315544448005E-2</c:v>
                </c:pt>
                <c:pt idx="550">
                  <c:v>-5.2404159329294014E-2</c:v>
                </c:pt>
                <c:pt idx="551">
                  <c:v>-5.142563092322E-2</c:v>
                </c:pt>
                <c:pt idx="552">
                  <c:v>-4.8096216625813003E-2</c:v>
                </c:pt>
                <c:pt idx="553">
                  <c:v>-4.749356139951498E-2</c:v>
                </c:pt>
                <c:pt idx="554">
                  <c:v>-5.8301211363980025E-2</c:v>
                </c:pt>
                <c:pt idx="555">
                  <c:v>-5.6472818415636006E-2</c:v>
                </c:pt>
                <c:pt idx="556">
                  <c:v>-5.5231876741243011E-2</c:v>
                </c:pt>
                <c:pt idx="557">
                  <c:v>-5.4446905696873993E-2</c:v>
                </c:pt>
                <c:pt idx="558">
                  <c:v>-5.4962574204030015E-2</c:v>
                </c:pt>
                <c:pt idx="559">
                  <c:v>-5.5627275204189995E-2</c:v>
                </c:pt>
                <c:pt idx="560">
                  <c:v>-5.5914399808494969E-2</c:v>
                </c:pt>
                <c:pt idx="561">
                  <c:v>-6.0622109707340999E-2</c:v>
                </c:pt>
                <c:pt idx="562">
                  <c:v>-5.9305836130141995E-2</c:v>
                </c:pt>
                <c:pt idx="563">
                  <c:v>-5.9127058848911992E-2</c:v>
                </c:pt>
                <c:pt idx="564">
                  <c:v>-6.1603149876607012E-2</c:v>
                </c:pt>
                <c:pt idx="565">
                  <c:v>-6.0142200791889984E-2</c:v>
                </c:pt>
                <c:pt idx="566">
                  <c:v>-5.6411695500325966E-2</c:v>
                </c:pt>
                <c:pt idx="567">
                  <c:v>-5.2953317635712017E-2</c:v>
                </c:pt>
                <c:pt idx="568">
                  <c:v>-5.8417336413341979E-2</c:v>
                </c:pt>
                <c:pt idx="569">
                  <c:v>-6.1863059803884998E-2</c:v>
                </c:pt>
                <c:pt idx="570">
                  <c:v>-6.1553207109668016E-2</c:v>
                </c:pt>
                <c:pt idx="571">
                  <c:v>-6.3346874337490006E-2</c:v>
                </c:pt>
                <c:pt idx="572">
                  <c:v>-6.4863956117021962E-2</c:v>
                </c:pt>
                <c:pt idx="573">
                  <c:v>-7.2205977332672977E-2</c:v>
                </c:pt>
                <c:pt idx="574">
                  <c:v>-7.3473435535911985E-2</c:v>
                </c:pt>
                <c:pt idx="575">
                  <c:v>-7.4847223447084985E-2</c:v>
                </c:pt>
                <c:pt idx="576">
                  <c:v>-6.9624719809299018E-2</c:v>
                </c:pt>
                <c:pt idx="577">
                  <c:v>-7.3001514886476007E-2</c:v>
                </c:pt>
                <c:pt idx="578">
                  <c:v>-7.1899568687060975E-2</c:v>
                </c:pt>
                <c:pt idx="579">
                  <c:v>-7.1840213764211E-2</c:v>
                </c:pt>
                <c:pt idx="580">
                  <c:v>-7.0564779145923989E-2</c:v>
                </c:pt>
                <c:pt idx="581">
                  <c:v>-7.1486533698305016E-2</c:v>
                </c:pt>
                <c:pt idx="582">
                  <c:v>-7.2127421820366994E-2</c:v>
                </c:pt>
                <c:pt idx="583">
                  <c:v>-7.1790963015534962E-2</c:v>
                </c:pt>
                <c:pt idx="584">
                  <c:v>-6.9735326903768033E-2</c:v>
                </c:pt>
                <c:pt idx="585">
                  <c:v>-7.4290779353696976E-2</c:v>
                </c:pt>
                <c:pt idx="586">
                  <c:v>-7.5457095807539995E-2</c:v>
                </c:pt>
                <c:pt idx="587">
                  <c:v>-7.7557275522608007E-2</c:v>
                </c:pt>
                <c:pt idx="588">
                  <c:v>-7.8001908771823988E-2</c:v>
                </c:pt>
                <c:pt idx="589">
                  <c:v>-8.1370038664608013E-2</c:v>
                </c:pt>
                <c:pt idx="590">
                  <c:v>-7.7598917317928978E-2</c:v>
                </c:pt>
                <c:pt idx="591">
                  <c:v>-8.207477107196802E-2</c:v>
                </c:pt>
                <c:pt idx="592">
                  <c:v>-8.6213320112406955E-2</c:v>
                </c:pt>
                <c:pt idx="593">
                  <c:v>-8.5662008029101996E-2</c:v>
                </c:pt>
                <c:pt idx="594">
                  <c:v>-8.7989990068031043E-2</c:v>
                </c:pt>
                <c:pt idx="595">
                  <c:v>-9.2507224825773018E-2</c:v>
                </c:pt>
                <c:pt idx="596">
                  <c:v>-9.4677426110248999E-2</c:v>
                </c:pt>
                <c:pt idx="597">
                  <c:v>-9.2262535287542025E-2</c:v>
                </c:pt>
                <c:pt idx="598">
                  <c:v>-8.6305125802042013E-2</c:v>
                </c:pt>
                <c:pt idx="599">
                  <c:v>-8.4644265172159019E-2</c:v>
                </c:pt>
                <c:pt idx="600">
                  <c:v>-8.684726645304601E-2</c:v>
                </c:pt>
                <c:pt idx="601">
                  <c:v>-8.324286038005102E-2</c:v>
                </c:pt>
                <c:pt idx="602">
                  <c:v>-8.4368300164935975E-2</c:v>
                </c:pt>
                <c:pt idx="603">
                  <c:v>-8.730943822063203E-2</c:v>
                </c:pt>
                <c:pt idx="604">
                  <c:v>-8.4423759213679977E-2</c:v>
                </c:pt>
                <c:pt idx="605">
                  <c:v>-8.1811485437252002E-2</c:v>
                </c:pt>
                <c:pt idx="606">
                  <c:v>-8.1432883819533008E-2</c:v>
                </c:pt>
                <c:pt idx="607">
                  <c:v>-8.3588604897481961E-2</c:v>
                </c:pt>
                <c:pt idx="608">
                  <c:v>-8.3539832560920041E-2</c:v>
                </c:pt>
                <c:pt idx="609">
                  <c:v>-8.3645627876081013E-2</c:v>
                </c:pt>
                <c:pt idx="610">
                  <c:v>-8.1614888655454049E-2</c:v>
                </c:pt>
                <c:pt idx="611">
                  <c:v>-8.5230741010583977E-2</c:v>
                </c:pt>
                <c:pt idx="612">
                  <c:v>-8.3315693157302986E-2</c:v>
                </c:pt>
                <c:pt idx="613">
                  <c:v>-8.2116543004325068E-2</c:v>
                </c:pt>
                <c:pt idx="614">
                  <c:v>-8.3908530361037001E-2</c:v>
                </c:pt>
                <c:pt idx="615">
                  <c:v>-8.3342469044454998E-2</c:v>
                </c:pt>
                <c:pt idx="616">
                  <c:v>-8.156430689360103E-2</c:v>
                </c:pt>
                <c:pt idx="617">
                  <c:v>-8.2493969463575997E-2</c:v>
                </c:pt>
                <c:pt idx="618">
                  <c:v>-7.8254785810443969E-2</c:v>
                </c:pt>
                <c:pt idx="619">
                  <c:v>-7.7871833897809994E-2</c:v>
                </c:pt>
                <c:pt idx="620">
                  <c:v>-7.699294140388098E-2</c:v>
                </c:pt>
                <c:pt idx="621">
                  <c:v>-7.6863986391890016E-2</c:v>
                </c:pt>
                <c:pt idx="622">
                  <c:v>-7.9731344881386973E-2</c:v>
                </c:pt>
                <c:pt idx="623">
                  <c:v>-7.9614935190682981E-2</c:v>
                </c:pt>
                <c:pt idx="624">
                  <c:v>-8.1781208445263015E-2</c:v>
                </c:pt>
                <c:pt idx="625">
                  <c:v>-8.1351982753323004E-2</c:v>
                </c:pt>
                <c:pt idx="626">
                  <c:v>-7.9946440075827005E-2</c:v>
                </c:pt>
                <c:pt idx="627">
                  <c:v>-7.4937441514870043E-2</c:v>
                </c:pt>
                <c:pt idx="628">
                  <c:v>-8.1247879876336984E-2</c:v>
                </c:pt>
                <c:pt idx="629">
                  <c:v>-8.4571298728911018E-2</c:v>
                </c:pt>
                <c:pt idx="630">
                  <c:v>-8.5092670016621949E-2</c:v>
                </c:pt>
                <c:pt idx="631">
                  <c:v>-7.8839638522057956E-2</c:v>
                </c:pt>
                <c:pt idx="632">
                  <c:v>-7.7868796877394994E-2</c:v>
                </c:pt>
                <c:pt idx="633">
                  <c:v>-8.0981444526846011E-2</c:v>
                </c:pt>
                <c:pt idx="634">
                  <c:v>-8.2650225531418972E-2</c:v>
                </c:pt>
                <c:pt idx="635">
                  <c:v>-7.939541474204205E-2</c:v>
                </c:pt>
                <c:pt idx="636">
                  <c:v>-7.4565784620529027E-2</c:v>
                </c:pt>
                <c:pt idx="637">
                  <c:v>-7.4946305216280956E-2</c:v>
                </c:pt>
                <c:pt idx="638">
                  <c:v>-7.9954275848045028E-2</c:v>
                </c:pt>
                <c:pt idx="639">
                  <c:v>-7.8758496360064989E-2</c:v>
                </c:pt>
                <c:pt idx="640">
                  <c:v>-7.9540219529412967E-2</c:v>
                </c:pt>
                <c:pt idx="641">
                  <c:v>-8.0103134522147956E-2</c:v>
                </c:pt>
                <c:pt idx="642">
                  <c:v>-8.3672904070070969E-2</c:v>
                </c:pt>
                <c:pt idx="643">
                  <c:v>-8.5291420801045986E-2</c:v>
                </c:pt>
                <c:pt idx="644">
                  <c:v>-8.4870991153289027E-2</c:v>
                </c:pt>
                <c:pt idx="645">
                  <c:v>-8.7133036887756962E-2</c:v>
                </c:pt>
                <c:pt idx="646">
                  <c:v>-8.5901957707598064E-2</c:v>
                </c:pt>
                <c:pt idx="647">
                  <c:v>-8.3407952713416972E-2</c:v>
                </c:pt>
                <c:pt idx="648">
                  <c:v>-8.2946436929558012E-2</c:v>
                </c:pt>
                <c:pt idx="649">
                  <c:v>-7.8574598883232982E-2</c:v>
                </c:pt>
                <c:pt idx="650">
                  <c:v>-7.6669012787166008E-2</c:v>
                </c:pt>
                <c:pt idx="651">
                  <c:v>-7.4911742699144024E-2</c:v>
                </c:pt>
                <c:pt idx="652">
                  <c:v>-7.7021272545066993E-2</c:v>
                </c:pt>
                <c:pt idx="653">
                  <c:v>-8.2153640840625999E-2</c:v>
                </c:pt>
                <c:pt idx="654">
                  <c:v>-8.5315800097482034E-2</c:v>
                </c:pt>
                <c:pt idx="655">
                  <c:v>-6.9121670209745995E-2</c:v>
                </c:pt>
                <c:pt idx="656">
                  <c:v>-6.6169161344458022E-2</c:v>
                </c:pt>
                <c:pt idx="657">
                  <c:v>-6.2261801298326987E-2</c:v>
                </c:pt>
                <c:pt idx="658">
                  <c:v>-6.8495051804150997E-2</c:v>
                </c:pt>
                <c:pt idx="659">
                  <c:v>-6.6094824984994027E-2</c:v>
                </c:pt>
                <c:pt idx="660">
                  <c:v>-6.2461461055117982E-2</c:v>
                </c:pt>
                <c:pt idx="661">
                  <c:v>-6.510265992045397E-2</c:v>
                </c:pt>
                <c:pt idx="662">
                  <c:v>-7.092470053557498E-2</c:v>
                </c:pt>
                <c:pt idx="663">
                  <c:v>-7.0759921143138976E-2</c:v>
                </c:pt>
                <c:pt idx="664">
                  <c:v>-6.9454282077942006E-2</c:v>
                </c:pt>
                <c:pt idx="665">
                  <c:v>-5.7395547260376031E-2</c:v>
                </c:pt>
                <c:pt idx="666">
                  <c:v>-6.1467048650205032E-2</c:v>
                </c:pt>
                <c:pt idx="667">
                  <c:v>-5.8467914156058003E-2</c:v>
                </c:pt>
                <c:pt idx="668">
                  <c:v>-5.9689969979029062E-2</c:v>
                </c:pt>
                <c:pt idx="669">
                  <c:v>-6.2439664041381987E-2</c:v>
                </c:pt>
                <c:pt idx="670">
                  <c:v>-6.1926157703575985E-2</c:v>
                </c:pt>
                <c:pt idx="671">
                  <c:v>-5.657707333998005E-2</c:v>
                </c:pt>
                <c:pt idx="672">
                  <c:v>-5.912111312000299E-2</c:v>
                </c:pt>
                <c:pt idx="673">
                  <c:v>-5.8003682742116001E-2</c:v>
                </c:pt>
                <c:pt idx="674">
                  <c:v>-6.1983727761639996E-2</c:v>
                </c:pt>
                <c:pt idx="675">
                  <c:v>-6.2427828345808012E-2</c:v>
                </c:pt>
                <c:pt idx="676">
                  <c:v>-6.2302395782919004E-2</c:v>
                </c:pt>
                <c:pt idx="677">
                  <c:v>-6.0833387259132933E-2</c:v>
                </c:pt>
                <c:pt idx="678">
                  <c:v>-6.1045346823140036E-2</c:v>
                </c:pt>
                <c:pt idx="679">
                  <c:v>-6.0163363459436993E-2</c:v>
                </c:pt>
                <c:pt idx="680">
                  <c:v>-6.1375052665994051E-2</c:v>
                </c:pt>
                <c:pt idx="681">
                  <c:v>-6.3111251496419024E-2</c:v>
                </c:pt>
                <c:pt idx="682">
                  <c:v>-6.0667505776549009E-2</c:v>
                </c:pt>
                <c:pt idx="683">
                  <c:v>-5.8161649821926037E-2</c:v>
                </c:pt>
                <c:pt idx="684">
                  <c:v>-5.7506614420783961E-2</c:v>
                </c:pt>
                <c:pt idx="685">
                  <c:v>-5.8847436072161939E-2</c:v>
                </c:pt>
                <c:pt idx="686">
                  <c:v>-5.8324081272448966E-2</c:v>
                </c:pt>
                <c:pt idx="687">
                  <c:v>-6.0579306038572013E-2</c:v>
                </c:pt>
                <c:pt idx="688">
                  <c:v>-6.3943870733374986E-2</c:v>
                </c:pt>
                <c:pt idx="689">
                  <c:v>-6.5905545886452976E-2</c:v>
                </c:pt>
                <c:pt idx="690">
                  <c:v>-6.4383116979243052E-2</c:v>
                </c:pt>
                <c:pt idx="691">
                  <c:v>-7.1347283600777939E-2</c:v>
                </c:pt>
                <c:pt idx="692">
                  <c:v>-7.0228423990149974E-2</c:v>
                </c:pt>
                <c:pt idx="693">
                  <c:v>-6.8339163609912032E-2</c:v>
                </c:pt>
                <c:pt idx="694">
                  <c:v>-6.8683090943604974E-2</c:v>
                </c:pt>
                <c:pt idx="695">
                  <c:v>-7.2191311170509989E-2</c:v>
                </c:pt>
                <c:pt idx="696">
                  <c:v>-7.840351660000501E-2</c:v>
                </c:pt>
                <c:pt idx="697">
                  <c:v>-7.5088813838637941E-2</c:v>
                </c:pt>
                <c:pt idx="698">
                  <c:v>-7.4313532161256995E-2</c:v>
                </c:pt>
                <c:pt idx="699">
                  <c:v>-7.2987738682826014E-2</c:v>
                </c:pt>
                <c:pt idx="700">
                  <c:v>-7.1477841244302023E-2</c:v>
                </c:pt>
                <c:pt idx="701">
                  <c:v>-7.1201727191762959E-2</c:v>
                </c:pt>
                <c:pt idx="702">
                  <c:v>-6.6803131179240013E-2</c:v>
                </c:pt>
                <c:pt idx="703">
                  <c:v>-6.383304047251101E-2</c:v>
                </c:pt>
                <c:pt idx="704">
                  <c:v>-6.3151030883843967E-2</c:v>
                </c:pt>
                <c:pt idx="705">
                  <c:v>-6.0105252656699977E-2</c:v>
                </c:pt>
                <c:pt idx="706">
                  <c:v>-5.2747096535386007E-2</c:v>
                </c:pt>
                <c:pt idx="707">
                  <c:v>-5.3050601387581012E-2</c:v>
                </c:pt>
                <c:pt idx="708">
                  <c:v>-5.4320143531629977E-2</c:v>
                </c:pt>
                <c:pt idx="709">
                  <c:v>-5.5318476014799028E-2</c:v>
                </c:pt>
                <c:pt idx="710">
                  <c:v>-5.1897383504128029E-2</c:v>
                </c:pt>
                <c:pt idx="711">
                  <c:v>-4.9788227362484963E-2</c:v>
                </c:pt>
                <c:pt idx="712">
                  <c:v>-5.0560081177219017E-2</c:v>
                </c:pt>
                <c:pt idx="713">
                  <c:v>-4.7278542396666054E-2</c:v>
                </c:pt>
                <c:pt idx="714">
                  <c:v>-4.6780066861984014E-2</c:v>
                </c:pt>
                <c:pt idx="715">
                  <c:v>-4.0531619737534968E-2</c:v>
                </c:pt>
                <c:pt idx="716">
                  <c:v>-3.7599924090005031E-2</c:v>
                </c:pt>
                <c:pt idx="717">
                  <c:v>-3.4694203555500992E-2</c:v>
                </c:pt>
                <c:pt idx="718">
                  <c:v>-3.3989643499935981E-2</c:v>
                </c:pt>
                <c:pt idx="719">
                  <c:v>-3.4550405995378952E-2</c:v>
                </c:pt>
                <c:pt idx="720">
                  <c:v>-3.5472221085806978E-2</c:v>
                </c:pt>
                <c:pt idx="721">
                  <c:v>-3.9186218923659977E-2</c:v>
                </c:pt>
                <c:pt idx="722">
                  <c:v>-3.6401178700197011E-2</c:v>
                </c:pt>
                <c:pt idx="723">
                  <c:v>-3.387069489455001E-2</c:v>
                </c:pt>
                <c:pt idx="724">
                  <c:v>-3.2177012457886039E-2</c:v>
                </c:pt>
                <c:pt idx="725">
                  <c:v>-3.2388167936837957E-2</c:v>
                </c:pt>
                <c:pt idx="726">
                  <c:v>-3.4989565755108955E-2</c:v>
                </c:pt>
                <c:pt idx="727">
                  <c:v>-3.5168602944645994E-2</c:v>
                </c:pt>
                <c:pt idx="728">
                  <c:v>-3.3548414017413035E-2</c:v>
                </c:pt>
                <c:pt idx="729">
                  <c:v>-3.4457324760305996E-2</c:v>
                </c:pt>
                <c:pt idx="730">
                  <c:v>-3.8643259629415991E-2</c:v>
                </c:pt>
                <c:pt idx="731">
                  <c:v>-3.910453614346196E-2</c:v>
                </c:pt>
                <c:pt idx="732">
                  <c:v>-3.804950780910097E-2</c:v>
                </c:pt>
                <c:pt idx="733">
                  <c:v>-4.2715526448121037E-2</c:v>
                </c:pt>
                <c:pt idx="734">
                  <c:v>-4.605282270950397E-2</c:v>
                </c:pt>
                <c:pt idx="735">
                  <c:v>-4.6406690833233032E-2</c:v>
                </c:pt>
                <c:pt idx="736">
                  <c:v>-4.5894414670598987E-2</c:v>
                </c:pt>
                <c:pt idx="737">
                  <c:v>-4.3170896182130034E-2</c:v>
                </c:pt>
                <c:pt idx="738">
                  <c:v>-4.0702376489676055E-2</c:v>
                </c:pt>
                <c:pt idx="739">
                  <c:v>-3.7188166044181015E-2</c:v>
                </c:pt>
                <c:pt idx="740">
                  <c:v>-3.7490385611454971E-2</c:v>
                </c:pt>
                <c:pt idx="741">
                  <c:v>-3.819894296478097E-2</c:v>
                </c:pt>
                <c:pt idx="742">
                  <c:v>-3.6729146500729969E-2</c:v>
                </c:pt>
                <c:pt idx="743">
                  <c:v>-3.7931860512522987E-2</c:v>
                </c:pt>
                <c:pt idx="744">
                  <c:v>-3.9563255672540973E-2</c:v>
                </c:pt>
                <c:pt idx="745">
                  <c:v>-4.0113637560852948E-2</c:v>
                </c:pt>
                <c:pt idx="746">
                  <c:v>-3.8835356369829981E-2</c:v>
                </c:pt>
                <c:pt idx="747">
                  <c:v>-3.8524640961202013E-2</c:v>
                </c:pt>
                <c:pt idx="748">
                  <c:v>-4.2610367253560003E-2</c:v>
                </c:pt>
                <c:pt idx="749">
                  <c:v>-3.9920457323284995E-2</c:v>
                </c:pt>
                <c:pt idx="750">
                  <c:v>-3.9850804709942976E-2</c:v>
                </c:pt>
                <c:pt idx="751">
                  <c:v>-3.660072416376401E-2</c:v>
                </c:pt>
                <c:pt idx="752">
                  <c:v>-3.8235876999417967E-2</c:v>
                </c:pt>
                <c:pt idx="753">
                  <c:v>-4.0139783820681958E-2</c:v>
                </c:pt>
                <c:pt idx="754">
                  <c:v>-4.3064147933597995E-2</c:v>
                </c:pt>
                <c:pt idx="755">
                  <c:v>-5.1358836416641011E-2</c:v>
                </c:pt>
                <c:pt idx="756">
                  <c:v>-5.0625124906508036E-2</c:v>
                </c:pt>
                <c:pt idx="757">
                  <c:v>-6.0616607301349962E-2</c:v>
                </c:pt>
                <c:pt idx="758">
                  <c:v>-5.9688036342784016E-2</c:v>
                </c:pt>
                <c:pt idx="759">
                  <c:v>-5.9034405341487003E-2</c:v>
                </c:pt>
                <c:pt idx="760">
                  <c:v>-6.0284255325676953E-2</c:v>
                </c:pt>
                <c:pt idx="761">
                  <c:v>-5.9028704300080011E-2</c:v>
                </c:pt>
                <c:pt idx="762">
                  <c:v>-5.7845246858045984E-2</c:v>
                </c:pt>
                <c:pt idx="763">
                  <c:v>-6.9814520897860041E-2</c:v>
                </c:pt>
                <c:pt idx="764">
                  <c:v>-7.2369349223610019E-2</c:v>
                </c:pt>
                <c:pt idx="765">
                  <c:v>-6.9313355543282995E-2</c:v>
                </c:pt>
                <c:pt idx="766">
                  <c:v>-6.8152818217923961E-2</c:v>
                </c:pt>
                <c:pt idx="767">
                  <c:v>-6.8198366006406982E-2</c:v>
                </c:pt>
                <c:pt idx="768">
                  <c:v>-6.9740875994407009E-2</c:v>
                </c:pt>
                <c:pt idx="769">
                  <c:v>-6.873176479164797E-2</c:v>
                </c:pt>
                <c:pt idx="770">
                  <c:v>-7.2047519416053016E-2</c:v>
                </c:pt>
                <c:pt idx="771">
                  <c:v>-7.2204834951862015E-2</c:v>
                </c:pt>
                <c:pt idx="772">
                  <c:v>-7.4609252231803966E-2</c:v>
                </c:pt>
                <c:pt idx="773">
                  <c:v>-7.4571172506555997E-2</c:v>
                </c:pt>
                <c:pt idx="774">
                  <c:v>-7.6488860664410019E-2</c:v>
                </c:pt>
                <c:pt idx="775">
                  <c:v>-7.7637070323934979E-2</c:v>
                </c:pt>
                <c:pt idx="776">
                  <c:v>-7.9410942528760978E-2</c:v>
                </c:pt>
                <c:pt idx="777">
                  <c:v>-8.2012961117086003E-2</c:v>
                </c:pt>
                <c:pt idx="778">
                  <c:v>-7.7418959148105981E-2</c:v>
                </c:pt>
                <c:pt idx="779">
                  <c:v>-8.1456878953418008E-2</c:v>
                </c:pt>
                <c:pt idx="780">
                  <c:v>-8.0421966624460023E-2</c:v>
                </c:pt>
                <c:pt idx="781">
                  <c:v>-8.0358174483626005E-2</c:v>
                </c:pt>
                <c:pt idx="782">
                  <c:v>-7.6130900079490041E-2</c:v>
                </c:pt>
                <c:pt idx="783">
                  <c:v>-7.5418787384330985E-2</c:v>
                </c:pt>
                <c:pt idx="784">
                  <c:v>-7.4674743286403E-2</c:v>
                </c:pt>
                <c:pt idx="785">
                  <c:v>-7.5594187588332959E-2</c:v>
                </c:pt>
                <c:pt idx="786">
                  <c:v>-7.6841997782914007E-2</c:v>
                </c:pt>
                <c:pt idx="787">
                  <c:v>-7.7920646710188987E-2</c:v>
                </c:pt>
                <c:pt idx="788">
                  <c:v>-7.2353616434791018E-2</c:v>
                </c:pt>
                <c:pt idx="789">
                  <c:v>-7.8023760728629057E-2</c:v>
                </c:pt>
                <c:pt idx="790">
                  <c:v>-7.6524683935405943E-2</c:v>
                </c:pt>
                <c:pt idx="791">
                  <c:v>-7.4705148408623995E-2</c:v>
                </c:pt>
                <c:pt idx="792">
                  <c:v>-7.3374267829819997E-2</c:v>
                </c:pt>
                <c:pt idx="793">
                  <c:v>-7.4264480001727973E-2</c:v>
                </c:pt>
                <c:pt idx="794">
                  <c:v>-7.4782045076292006E-2</c:v>
                </c:pt>
                <c:pt idx="795">
                  <c:v>-7.6402687596000968E-2</c:v>
                </c:pt>
                <c:pt idx="796">
                  <c:v>-7.5173296545794979E-2</c:v>
                </c:pt>
                <c:pt idx="797">
                  <c:v>-8.0335788481612977E-2</c:v>
                </c:pt>
                <c:pt idx="798">
                  <c:v>-8.0091259872351023E-2</c:v>
                </c:pt>
                <c:pt idx="799">
                  <c:v>-6.9223430327408048E-2</c:v>
                </c:pt>
                <c:pt idx="800">
                  <c:v>-7.0247453637815982E-2</c:v>
                </c:pt>
                <c:pt idx="801">
                  <c:v>-7.0145438371973012E-2</c:v>
                </c:pt>
                <c:pt idx="802">
                  <c:v>-7.0925932855285007E-2</c:v>
                </c:pt>
                <c:pt idx="803">
                  <c:v>-6.7941673179252995E-2</c:v>
                </c:pt>
                <c:pt idx="804">
                  <c:v>-6.6898351423501978E-2</c:v>
                </c:pt>
                <c:pt idx="805">
                  <c:v>-6.5148856079702E-2</c:v>
                </c:pt>
                <c:pt idx="806">
                  <c:v>-6.5465182135832981E-2</c:v>
                </c:pt>
                <c:pt idx="807">
                  <c:v>-6.9665762326547948E-2</c:v>
                </c:pt>
                <c:pt idx="808">
                  <c:v>-7.2540624067029005E-2</c:v>
                </c:pt>
                <c:pt idx="809">
                  <c:v>-7.1310748104893948E-2</c:v>
                </c:pt>
                <c:pt idx="810">
                  <c:v>-7.1843689962579019E-2</c:v>
                </c:pt>
                <c:pt idx="811">
                  <c:v>-7.0141608118872933E-2</c:v>
                </c:pt>
                <c:pt idx="812">
                  <c:v>-7.4553094468764056E-2</c:v>
                </c:pt>
                <c:pt idx="813">
                  <c:v>-8.2306999449995921E-2</c:v>
                </c:pt>
                <c:pt idx="814">
                  <c:v>-8.2860581524832E-2</c:v>
                </c:pt>
                <c:pt idx="815">
                  <c:v>-7.9093944263333923E-2</c:v>
                </c:pt>
                <c:pt idx="816">
                  <c:v>-7.5990629178814051E-2</c:v>
                </c:pt>
                <c:pt idx="817">
                  <c:v>-7.4912728114553961E-2</c:v>
                </c:pt>
                <c:pt idx="818">
                  <c:v>-7.5777310884002982E-2</c:v>
                </c:pt>
                <c:pt idx="819">
                  <c:v>-6.9739870385812003E-2</c:v>
                </c:pt>
                <c:pt idx="820">
                  <c:v>-6.5633578462634012E-2</c:v>
                </c:pt>
                <c:pt idx="821">
                  <c:v>-6.4737886140361953E-2</c:v>
                </c:pt>
                <c:pt idx="822">
                  <c:v>-6.212290327518602E-2</c:v>
                </c:pt>
                <c:pt idx="823">
                  <c:v>-5.7296688789002986E-2</c:v>
                </c:pt>
                <c:pt idx="824">
                  <c:v>-5.7596430990298014E-2</c:v>
                </c:pt>
                <c:pt idx="825">
                  <c:v>-6.1821099496693038E-2</c:v>
                </c:pt>
                <c:pt idx="826">
                  <c:v>-5.699278854789E-2</c:v>
                </c:pt>
                <c:pt idx="827">
                  <c:v>-5.2640531455587974E-2</c:v>
                </c:pt>
                <c:pt idx="828">
                  <c:v>-5.2636449889218041E-2</c:v>
                </c:pt>
                <c:pt idx="829">
                  <c:v>-5.6741089148130967E-2</c:v>
                </c:pt>
                <c:pt idx="830">
                  <c:v>-6.5179796093815981E-2</c:v>
                </c:pt>
                <c:pt idx="831">
                  <c:v>-6.938245010269703E-2</c:v>
                </c:pt>
                <c:pt idx="832">
                  <c:v>-7.2049560033102006E-2</c:v>
                </c:pt>
                <c:pt idx="833">
                  <c:v>-8.093543448755107E-2</c:v>
                </c:pt>
                <c:pt idx="834">
                  <c:v>-7.887000078617995E-2</c:v>
                </c:pt>
                <c:pt idx="835">
                  <c:v>-8.2996895612074087E-2</c:v>
                </c:pt>
                <c:pt idx="836">
                  <c:v>-8.3617308085049941E-2</c:v>
                </c:pt>
                <c:pt idx="837">
                  <c:v>-8.2739335089760002E-2</c:v>
                </c:pt>
                <c:pt idx="838">
                  <c:v>-7.7114160268461088E-2</c:v>
                </c:pt>
                <c:pt idx="839">
                  <c:v>-8.0943586236814941E-2</c:v>
                </c:pt>
                <c:pt idx="840">
                  <c:v>-8.2109938169231067E-2</c:v>
                </c:pt>
                <c:pt idx="841">
                  <c:v>-8.328854124286203E-2</c:v>
                </c:pt>
                <c:pt idx="842">
                  <c:v>-8.4934672062283029E-2</c:v>
                </c:pt>
                <c:pt idx="843">
                  <c:v>-8.2063221517762061E-2</c:v>
                </c:pt>
                <c:pt idx="844">
                  <c:v>-7.8434555451160015E-2</c:v>
                </c:pt>
                <c:pt idx="845">
                  <c:v>-7.8367714033950056E-2</c:v>
                </c:pt>
                <c:pt idx="846">
                  <c:v>-7.7121507336536083E-2</c:v>
                </c:pt>
                <c:pt idx="847">
                  <c:v>-8.229720443231997E-2</c:v>
                </c:pt>
                <c:pt idx="848">
                  <c:v>-8.1138146764917068E-2</c:v>
                </c:pt>
                <c:pt idx="849">
                  <c:v>-8.3762084089145011E-2</c:v>
                </c:pt>
                <c:pt idx="850">
                  <c:v>-8.6434101139141073E-2</c:v>
                </c:pt>
                <c:pt idx="851">
                  <c:v>-8.9934105049153029E-2</c:v>
                </c:pt>
                <c:pt idx="852">
                  <c:v>-8.8892981508385982E-2</c:v>
                </c:pt>
                <c:pt idx="853">
                  <c:v>-9.3220038714003972E-2</c:v>
                </c:pt>
                <c:pt idx="854">
                  <c:v>-9.4920419417913002E-2</c:v>
                </c:pt>
                <c:pt idx="855">
                  <c:v>-9.6714681835794E-2</c:v>
                </c:pt>
                <c:pt idx="856">
                  <c:v>-9.9233591568865978E-2</c:v>
                </c:pt>
                <c:pt idx="857">
                  <c:v>-9.8054272307722956E-2</c:v>
                </c:pt>
                <c:pt idx="858">
                  <c:v>-9.7666868887595015E-2</c:v>
                </c:pt>
                <c:pt idx="859">
                  <c:v>-0.10492535413647794</c:v>
                </c:pt>
                <c:pt idx="860">
                  <c:v>-0.10938390736854003</c:v>
                </c:pt>
                <c:pt idx="861">
                  <c:v>-0.10592559010115103</c:v>
                </c:pt>
                <c:pt idx="862">
                  <c:v>-0.10763637377192396</c:v>
                </c:pt>
                <c:pt idx="863">
                  <c:v>-0.10942499552846308</c:v>
                </c:pt>
                <c:pt idx="864">
                  <c:v>-0.11122650466579408</c:v>
                </c:pt>
                <c:pt idx="865">
                  <c:v>-0.11390128282939102</c:v>
                </c:pt>
                <c:pt idx="866">
                  <c:v>-0.11043531128699094</c:v>
                </c:pt>
                <c:pt idx="867">
                  <c:v>-0.10569891656474396</c:v>
                </c:pt>
                <c:pt idx="868">
                  <c:v>-0.10651467297922906</c:v>
                </c:pt>
                <c:pt idx="869">
                  <c:v>-0.10541194543614893</c:v>
                </c:pt>
                <c:pt idx="870">
                  <c:v>-0.10682082011297403</c:v>
                </c:pt>
                <c:pt idx="871">
                  <c:v>-0.10489652364503592</c:v>
                </c:pt>
                <c:pt idx="872">
                  <c:v>-0.10289689451283208</c:v>
                </c:pt>
                <c:pt idx="873">
                  <c:v>-0.10411060041843896</c:v>
                </c:pt>
                <c:pt idx="874">
                  <c:v>-0.10034271940604796</c:v>
                </c:pt>
                <c:pt idx="875">
                  <c:v>-0.10176309931299407</c:v>
                </c:pt>
                <c:pt idx="876">
                  <c:v>-0.10262619079461593</c:v>
                </c:pt>
                <c:pt idx="877">
                  <c:v>-0.10642454597494996</c:v>
                </c:pt>
                <c:pt idx="878">
                  <c:v>-0.10843975385173905</c:v>
                </c:pt>
                <c:pt idx="879">
                  <c:v>-0.11012188636723401</c:v>
                </c:pt>
                <c:pt idx="880">
                  <c:v>-0.1114938228734151</c:v>
                </c:pt>
                <c:pt idx="881">
                  <c:v>-0.10863674433026198</c:v>
                </c:pt>
                <c:pt idx="882">
                  <c:v>-0.11082252096200498</c:v>
                </c:pt>
                <c:pt idx="883">
                  <c:v>-0.10696543188577501</c:v>
                </c:pt>
                <c:pt idx="884">
                  <c:v>-0.11510005065118804</c:v>
                </c:pt>
                <c:pt idx="885">
                  <c:v>-0.12216505810153101</c:v>
                </c:pt>
                <c:pt idx="886">
                  <c:v>-0.12466571152649294</c:v>
                </c:pt>
                <c:pt idx="887">
                  <c:v>-0.12337077981419696</c:v>
                </c:pt>
                <c:pt idx="888">
                  <c:v>-0.12028460683986403</c:v>
                </c:pt>
                <c:pt idx="889">
                  <c:v>-0.11343644686586998</c:v>
                </c:pt>
                <c:pt idx="890">
                  <c:v>-0.11415729075941798</c:v>
                </c:pt>
                <c:pt idx="891">
                  <c:v>-0.11810385747498202</c:v>
                </c:pt>
                <c:pt idx="892">
                  <c:v>-0.11742163312087704</c:v>
                </c:pt>
                <c:pt idx="893">
                  <c:v>-0.11967878339481096</c:v>
                </c:pt>
                <c:pt idx="894">
                  <c:v>-0.11147606722067004</c:v>
                </c:pt>
                <c:pt idx="895">
                  <c:v>-0.10782940338109696</c:v>
                </c:pt>
                <c:pt idx="896">
                  <c:v>-0.10751839726047095</c:v>
                </c:pt>
                <c:pt idx="897">
                  <c:v>-0.11263692608637804</c:v>
                </c:pt>
                <c:pt idx="898">
                  <c:v>-0.10528839599559092</c:v>
                </c:pt>
                <c:pt idx="899">
                  <c:v>-0.10391556417031104</c:v>
                </c:pt>
                <c:pt idx="900">
                  <c:v>-0.10506628520887204</c:v>
                </c:pt>
                <c:pt idx="901">
                  <c:v>-0.10066349528241894</c:v>
                </c:pt>
                <c:pt idx="902">
                  <c:v>-0.10242688644881</c:v>
                </c:pt>
                <c:pt idx="903">
                  <c:v>-0.10032659497598502</c:v>
                </c:pt>
                <c:pt idx="904">
                  <c:v>-9.5540264377015946E-2</c:v>
                </c:pt>
                <c:pt idx="905">
                  <c:v>-9.6720824375094022E-2</c:v>
                </c:pt>
                <c:pt idx="906">
                  <c:v>-9.364291583589307E-2</c:v>
                </c:pt>
                <c:pt idx="907">
                  <c:v>-9.4915344863251927E-2</c:v>
                </c:pt>
                <c:pt idx="908">
                  <c:v>-9.7572982545513873E-2</c:v>
                </c:pt>
                <c:pt idx="909">
                  <c:v>-9.2346133281595966E-2</c:v>
                </c:pt>
                <c:pt idx="910">
                  <c:v>-8.9562819101406038E-2</c:v>
                </c:pt>
                <c:pt idx="911">
                  <c:v>-8.7026435793168988E-2</c:v>
                </c:pt>
                <c:pt idx="912">
                  <c:v>-9.0909889373209013E-2</c:v>
                </c:pt>
                <c:pt idx="913">
                  <c:v>-8.8236315233981066E-2</c:v>
                </c:pt>
                <c:pt idx="914">
                  <c:v>-8.5448064594195045E-2</c:v>
                </c:pt>
                <c:pt idx="915">
                  <c:v>-8.5981910010433898E-2</c:v>
                </c:pt>
                <c:pt idx="916">
                  <c:v>-9.0979572813081125E-2</c:v>
                </c:pt>
                <c:pt idx="917">
                  <c:v>-9.3692825651520054E-2</c:v>
                </c:pt>
                <c:pt idx="918">
                  <c:v>-0.10089049523844806</c:v>
                </c:pt>
                <c:pt idx="919">
                  <c:v>-9.4793160506986995E-2</c:v>
                </c:pt>
                <c:pt idx="920">
                  <c:v>-9.0734922963931985E-2</c:v>
                </c:pt>
                <c:pt idx="921">
                  <c:v>-9.3762911831410917E-2</c:v>
                </c:pt>
                <c:pt idx="922">
                  <c:v>-9.4314357660075954E-2</c:v>
                </c:pt>
                <c:pt idx="923">
                  <c:v>-9.4032802963450027E-2</c:v>
                </c:pt>
                <c:pt idx="924">
                  <c:v>-9.7046053008952957E-2</c:v>
                </c:pt>
                <c:pt idx="925">
                  <c:v>-9.6085791106363991E-2</c:v>
                </c:pt>
                <c:pt idx="926">
                  <c:v>-9.6100183339888054E-2</c:v>
                </c:pt>
                <c:pt idx="927">
                  <c:v>-9.641714651180805E-2</c:v>
                </c:pt>
                <c:pt idx="928">
                  <c:v>-9.4498665837619025E-2</c:v>
                </c:pt>
                <c:pt idx="929">
                  <c:v>-9.1596811817813942E-2</c:v>
                </c:pt>
                <c:pt idx="930">
                  <c:v>-9.1406842109571049E-2</c:v>
                </c:pt>
                <c:pt idx="931">
                  <c:v>-9.5601109930801009E-2</c:v>
                </c:pt>
                <c:pt idx="932">
                  <c:v>-9.2360854507976028E-2</c:v>
                </c:pt>
                <c:pt idx="933">
                  <c:v>-9.4028401593648003E-2</c:v>
                </c:pt>
                <c:pt idx="934">
                  <c:v>-9.4115236153992046E-2</c:v>
                </c:pt>
                <c:pt idx="935">
                  <c:v>-9.632575956382794E-2</c:v>
                </c:pt>
                <c:pt idx="936">
                  <c:v>-9.8949769211787955E-2</c:v>
                </c:pt>
                <c:pt idx="937">
                  <c:v>-0.10001546716575006</c:v>
                </c:pt>
                <c:pt idx="938">
                  <c:v>-0.10031713116963388</c:v>
                </c:pt>
                <c:pt idx="939">
                  <c:v>-0.10102653073331112</c:v>
                </c:pt>
                <c:pt idx="940">
                  <c:v>-0.10421030357309106</c:v>
                </c:pt>
                <c:pt idx="941">
                  <c:v>-0.101142660978321</c:v>
                </c:pt>
                <c:pt idx="942">
                  <c:v>-9.9373958141239879E-2</c:v>
                </c:pt>
                <c:pt idx="943">
                  <c:v>-9.9431709251426956E-2</c:v>
                </c:pt>
                <c:pt idx="944">
                  <c:v>-9.6259236634419945E-2</c:v>
                </c:pt>
                <c:pt idx="945">
                  <c:v>-9.9925959427958025E-2</c:v>
                </c:pt>
                <c:pt idx="946">
                  <c:v>-0.10740169966098406</c:v>
                </c:pt>
                <c:pt idx="947">
                  <c:v>-0.10838930155422802</c:v>
                </c:pt>
                <c:pt idx="948">
                  <c:v>-0.10809932352565994</c:v>
                </c:pt>
                <c:pt idx="949">
                  <c:v>-0.11024490544050294</c:v>
                </c:pt>
                <c:pt idx="950">
                  <c:v>-0.1084380424336949</c:v>
                </c:pt>
                <c:pt idx="951">
                  <c:v>-9.9899648636630048E-2</c:v>
                </c:pt>
                <c:pt idx="952">
                  <c:v>-9.823335655080101E-2</c:v>
                </c:pt>
                <c:pt idx="953">
                  <c:v>-9.9987731787370956E-2</c:v>
                </c:pt>
                <c:pt idx="954">
                  <c:v>-9.4894551896827009E-2</c:v>
                </c:pt>
                <c:pt idx="955">
                  <c:v>-8.7531825346227943E-2</c:v>
                </c:pt>
                <c:pt idx="956">
                  <c:v>-8.7083982632861989E-2</c:v>
                </c:pt>
                <c:pt idx="957">
                  <c:v>-8.6275787465266943E-2</c:v>
                </c:pt>
                <c:pt idx="958">
                  <c:v>-8.7814059692423008E-2</c:v>
                </c:pt>
                <c:pt idx="959">
                  <c:v>-8.665358487190801E-2</c:v>
                </c:pt>
                <c:pt idx="960">
                  <c:v>-8.7915777442112097E-2</c:v>
                </c:pt>
                <c:pt idx="961">
                  <c:v>-9.0735705727337995E-2</c:v>
                </c:pt>
                <c:pt idx="962">
                  <c:v>-9.0729453490067016E-2</c:v>
                </c:pt>
                <c:pt idx="963">
                  <c:v>-8.6408751696134087E-2</c:v>
                </c:pt>
                <c:pt idx="964">
                  <c:v>-8.6340856626737975E-2</c:v>
                </c:pt>
                <c:pt idx="965">
                  <c:v>-8.6866351966555011E-2</c:v>
                </c:pt>
                <c:pt idx="966">
                  <c:v>-8.7172927864838948E-2</c:v>
                </c:pt>
                <c:pt idx="967">
                  <c:v>-8.7988230063142936E-2</c:v>
                </c:pt>
                <c:pt idx="968">
                  <c:v>-8.7082233170822004E-2</c:v>
                </c:pt>
                <c:pt idx="969">
                  <c:v>-8.4834326986615027E-2</c:v>
                </c:pt>
                <c:pt idx="970">
                  <c:v>-8.3193307832250984E-2</c:v>
                </c:pt>
                <c:pt idx="971">
                  <c:v>-8.4979537745995093E-2</c:v>
                </c:pt>
                <c:pt idx="972">
                  <c:v>-8.3842975340227069E-2</c:v>
                </c:pt>
                <c:pt idx="973">
                  <c:v>-8.1821693739868098E-2</c:v>
                </c:pt>
                <c:pt idx="974">
                  <c:v>-8.7574036940687994E-2</c:v>
                </c:pt>
                <c:pt idx="975">
                  <c:v>-8.77626048710691E-2</c:v>
                </c:pt>
                <c:pt idx="976">
                  <c:v>-8.8591711069291104E-2</c:v>
                </c:pt>
                <c:pt idx="977">
                  <c:v>-8.7094083922270041E-2</c:v>
                </c:pt>
                <c:pt idx="978">
                  <c:v>-8.7347921377804033E-2</c:v>
                </c:pt>
                <c:pt idx="979">
                  <c:v>-9.0725332801029873E-2</c:v>
                </c:pt>
                <c:pt idx="980">
                  <c:v>-9.2412632055919916E-2</c:v>
                </c:pt>
                <c:pt idx="981">
                  <c:v>-8.9202048289619001E-2</c:v>
                </c:pt>
                <c:pt idx="982">
                  <c:v>-9.1286613513994017E-2</c:v>
                </c:pt>
                <c:pt idx="983">
                  <c:v>-9.2287894443375082E-2</c:v>
                </c:pt>
                <c:pt idx="984">
                  <c:v>-9.428661028052801E-2</c:v>
                </c:pt>
                <c:pt idx="985">
                  <c:v>-9.4897220806590077E-2</c:v>
                </c:pt>
                <c:pt idx="986">
                  <c:v>-9.4855658550928007E-2</c:v>
                </c:pt>
                <c:pt idx="987">
                  <c:v>-9.5089626504360036E-2</c:v>
                </c:pt>
                <c:pt idx="988">
                  <c:v>-9.5827389125170012E-2</c:v>
                </c:pt>
                <c:pt idx="989">
                  <c:v>-9.7810209647560098E-2</c:v>
                </c:pt>
                <c:pt idx="990">
                  <c:v>-9.5640360263674035E-2</c:v>
                </c:pt>
                <c:pt idx="991">
                  <c:v>-9.3501100068166074E-2</c:v>
                </c:pt>
                <c:pt idx="992">
                  <c:v>-9.5166732129954995E-2</c:v>
                </c:pt>
                <c:pt idx="993">
                  <c:v>-9.8455874778922953E-2</c:v>
                </c:pt>
                <c:pt idx="994">
                  <c:v>-9.6020271660119075E-2</c:v>
                </c:pt>
                <c:pt idx="995">
                  <c:v>-9.3246917179837963E-2</c:v>
                </c:pt>
                <c:pt idx="996">
                  <c:v>-9.9459599215410033E-2</c:v>
                </c:pt>
                <c:pt idx="997">
                  <c:v>-0.10372142696135199</c:v>
                </c:pt>
                <c:pt idx="998">
                  <c:v>-9.9606830767830987E-2</c:v>
                </c:pt>
                <c:pt idx="999">
                  <c:v>-0.10264867534097391</c:v>
                </c:pt>
                <c:pt idx="1000">
                  <c:v>-9.9164479836370986E-2</c:v>
                </c:pt>
                <c:pt idx="1001">
                  <c:v>-9.8799513220233018E-2</c:v>
                </c:pt>
                <c:pt idx="1002">
                  <c:v>-9.2692048687783024E-2</c:v>
                </c:pt>
                <c:pt idx="1003">
                  <c:v>-8.4405618513204952E-2</c:v>
                </c:pt>
                <c:pt idx="1004">
                  <c:v>-7.8220162252454054E-2</c:v>
                </c:pt>
                <c:pt idx="1005">
                  <c:v>-7.3269963387873963E-2</c:v>
                </c:pt>
                <c:pt idx="1006">
                  <c:v>-7.1793827176829972E-2</c:v>
                </c:pt>
                <c:pt idx="1007">
                  <c:v>-7.4951280536240006E-2</c:v>
                </c:pt>
                <c:pt idx="1008">
                  <c:v>-7.4963652944671957E-2</c:v>
                </c:pt>
                <c:pt idx="1009">
                  <c:v>-7.8370824332083089E-2</c:v>
                </c:pt>
                <c:pt idx="1010">
                  <c:v>-7.682248817814312E-2</c:v>
                </c:pt>
                <c:pt idx="1011">
                  <c:v>-8.1754388577743947E-2</c:v>
                </c:pt>
                <c:pt idx="1012">
                  <c:v>-7.7523141362467948E-2</c:v>
                </c:pt>
                <c:pt idx="1013">
                  <c:v>-7.6107069263866969E-2</c:v>
                </c:pt>
                <c:pt idx="1014">
                  <c:v>-7.6845076310456048E-2</c:v>
                </c:pt>
                <c:pt idx="1015">
                  <c:v>-8.1923153709386021E-2</c:v>
                </c:pt>
                <c:pt idx="1016">
                  <c:v>-8.4395162076091032E-2</c:v>
                </c:pt>
                <c:pt idx="1017">
                  <c:v>-8.5074180655879988E-2</c:v>
                </c:pt>
                <c:pt idx="1018">
                  <c:v>-7.8761345709348951E-2</c:v>
                </c:pt>
                <c:pt idx="1019">
                  <c:v>-8.3604186740555947E-2</c:v>
                </c:pt>
                <c:pt idx="1020">
                  <c:v>-8.1983796907976941E-2</c:v>
                </c:pt>
                <c:pt idx="1021">
                  <c:v>-8.4035179309406946E-2</c:v>
                </c:pt>
                <c:pt idx="1022">
                  <c:v>-8.2087231559165016E-2</c:v>
                </c:pt>
                <c:pt idx="1023">
                  <c:v>-8.3155845219326063E-2</c:v>
                </c:pt>
                <c:pt idx="1024">
                  <c:v>-7.6629157898013889E-2</c:v>
                </c:pt>
                <c:pt idx="1025">
                  <c:v>-7.5396950163856932E-2</c:v>
                </c:pt>
                <c:pt idx="1026">
                  <c:v>-7.66867898840249E-2</c:v>
                </c:pt>
                <c:pt idx="1027">
                  <c:v>-7.6629824553257037E-2</c:v>
                </c:pt>
                <c:pt idx="1028">
                  <c:v>-8.0028090127695031E-2</c:v>
                </c:pt>
                <c:pt idx="1029">
                  <c:v>-8.2612406730809052E-2</c:v>
                </c:pt>
                <c:pt idx="1030">
                  <c:v>-7.9961850633215051E-2</c:v>
                </c:pt>
                <c:pt idx="1031">
                  <c:v>-7.9004882626458078E-2</c:v>
                </c:pt>
                <c:pt idx="1032">
                  <c:v>-7.9310417662847923E-2</c:v>
                </c:pt>
                <c:pt idx="1033">
                  <c:v>-7.5419292118461101E-2</c:v>
                </c:pt>
                <c:pt idx="1034">
                  <c:v>-7.9811223671636927E-2</c:v>
                </c:pt>
                <c:pt idx="1035">
                  <c:v>-7.6893188489365091E-2</c:v>
                </c:pt>
                <c:pt idx="1036">
                  <c:v>-7.6326084904710004E-2</c:v>
                </c:pt>
                <c:pt idx="1037">
                  <c:v>-7.695627979907399E-2</c:v>
                </c:pt>
                <c:pt idx="1038">
                  <c:v>-7.5552927145077012E-2</c:v>
                </c:pt>
                <c:pt idx="1039">
                  <c:v>-8.1160686788292941E-2</c:v>
                </c:pt>
                <c:pt idx="1040">
                  <c:v>-8.444448747688299E-2</c:v>
                </c:pt>
                <c:pt idx="1041">
                  <c:v>-8.5010792020823941E-2</c:v>
                </c:pt>
                <c:pt idx="1042">
                  <c:v>-7.8546226611309042E-2</c:v>
                </c:pt>
                <c:pt idx="1043">
                  <c:v>-8.1613165428561979E-2</c:v>
                </c:pt>
                <c:pt idx="1044">
                  <c:v>-7.9886013269243106E-2</c:v>
                </c:pt>
                <c:pt idx="1045">
                  <c:v>-7.7095863788545951E-2</c:v>
                </c:pt>
                <c:pt idx="1046">
                  <c:v>-7.8425074394946961E-2</c:v>
                </c:pt>
                <c:pt idx="1047">
                  <c:v>-7.6176696310712944E-2</c:v>
                </c:pt>
                <c:pt idx="1048">
                  <c:v>-7.7916801564802962E-2</c:v>
                </c:pt>
                <c:pt idx="1049">
                  <c:v>-7.7102862596098026E-2</c:v>
                </c:pt>
                <c:pt idx="1050">
                  <c:v>-7.2599993267243979E-2</c:v>
                </c:pt>
                <c:pt idx="1051">
                  <c:v>-7.5871539713632932E-2</c:v>
                </c:pt>
                <c:pt idx="1052">
                  <c:v>-7.7552815206980916E-2</c:v>
                </c:pt>
                <c:pt idx="1053">
                  <c:v>-7.6478947634692956E-2</c:v>
                </c:pt>
                <c:pt idx="1054">
                  <c:v>-7.6263892682875103E-2</c:v>
                </c:pt>
                <c:pt idx="1055">
                  <c:v>-7.4959402213595039E-2</c:v>
                </c:pt>
                <c:pt idx="1056">
                  <c:v>-7.3226927772280986E-2</c:v>
                </c:pt>
                <c:pt idx="1057">
                  <c:v>-7.2129886050593936E-2</c:v>
                </c:pt>
                <c:pt idx="1058">
                  <c:v>-7.7210350554803991E-2</c:v>
                </c:pt>
                <c:pt idx="1059">
                  <c:v>-7.7334546003622939E-2</c:v>
                </c:pt>
                <c:pt idx="1060">
                  <c:v>-7.7181555014541062E-2</c:v>
                </c:pt>
                <c:pt idx="1061">
                  <c:v>-7.9773409407841028E-2</c:v>
                </c:pt>
                <c:pt idx="1062">
                  <c:v>-7.5181208320597936E-2</c:v>
                </c:pt>
                <c:pt idx="1063">
                  <c:v>-7.6003663946674044E-2</c:v>
                </c:pt>
                <c:pt idx="1064">
                  <c:v>-7.3616290041100998E-2</c:v>
                </c:pt>
                <c:pt idx="1065">
                  <c:v>-7.5064784948534968E-2</c:v>
                </c:pt>
                <c:pt idx="1066">
                  <c:v>-7.2095422938428022E-2</c:v>
                </c:pt>
                <c:pt idx="1067">
                  <c:v>-7.3947603949992946E-2</c:v>
                </c:pt>
                <c:pt idx="1068">
                  <c:v>-7.8281683315397005E-2</c:v>
                </c:pt>
                <c:pt idx="1069">
                  <c:v>-7.3819677314457974E-2</c:v>
                </c:pt>
                <c:pt idx="1070">
                  <c:v>-7.338208241024588E-2</c:v>
                </c:pt>
                <c:pt idx="1071">
                  <c:v>-7.9443266405167912E-2</c:v>
                </c:pt>
                <c:pt idx="1072">
                  <c:v>-7.8234987848436924E-2</c:v>
                </c:pt>
                <c:pt idx="1073">
                  <c:v>-7.781627397807199E-2</c:v>
                </c:pt>
                <c:pt idx="1074">
                  <c:v>-7.9191122356038049E-2</c:v>
                </c:pt>
                <c:pt idx="1075">
                  <c:v>-7.0637085094526958E-2</c:v>
                </c:pt>
                <c:pt idx="1076">
                  <c:v>-7.3460665887490964E-2</c:v>
                </c:pt>
                <c:pt idx="1077">
                  <c:v>-7.2400645030907929E-2</c:v>
                </c:pt>
                <c:pt idx="1078">
                  <c:v>-7.1205843117606943E-2</c:v>
                </c:pt>
                <c:pt idx="1079">
                  <c:v>-7.5772545429379085E-2</c:v>
                </c:pt>
                <c:pt idx="1080">
                  <c:v>-7.509926564833308E-2</c:v>
                </c:pt>
                <c:pt idx="1081">
                  <c:v>-8.2644216150030023E-2</c:v>
                </c:pt>
                <c:pt idx="1082">
                  <c:v>-8.6501187795360007E-2</c:v>
                </c:pt>
                <c:pt idx="1083">
                  <c:v>-8.3634899765476972E-2</c:v>
                </c:pt>
                <c:pt idx="1084">
                  <c:v>-8.2668320344584031E-2</c:v>
                </c:pt>
                <c:pt idx="1085">
                  <c:v>-8.0190239716787057E-2</c:v>
                </c:pt>
                <c:pt idx="1086">
                  <c:v>-7.4440312196102948E-2</c:v>
                </c:pt>
                <c:pt idx="1087">
                  <c:v>-7.9528750721587049E-2</c:v>
                </c:pt>
                <c:pt idx="1088">
                  <c:v>-8.3601581662020974E-2</c:v>
                </c:pt>
                <c:pt idx="1089">
                  <c:v>-7.7684750747660014E-2</c:v>
                </c:pt>
                <c:pt idx="1090">
                  <c:v>-7.0770582894519971E-2</c:v>
                </c:pt>
                <c:pt idx="1091">
                  <c:v>-6.3372926078371986E-2</c:v>
                </c:pt>
                <c:pt idx="1092">
                  <c:v>-5.8319487546285985E-2</c:v>
                </c:pt>
                <c:pt idx="1093">
                  <c:v>-6.4278789055635027E-2</c:v>
                </c:pt>
                <c:pt idx="1094">
                  <c:v>-6.4865255719167014E-2</c:v>
                </c:pt>
                <c:pt idx="1095">
                  <c:v>-6.0312185790566984E-2</c:v>
                </c:pt>
                <c:pt idx="1096">
                  <c:v>-5.974795855172587E-2</c:v>
                </c:pt>
                <c:pt idx="1097">
                  <c:v>-6.5040036453292913E-2</c:v>
                </c:pt>
                <c:pt idx="1098">
                  <c:v>-4.8926713917858106E-2</c:v>
                </c:pt>
                <c:pt idx="1099">
                  <c:v>-5.5941677726943057E-2</c:v>
                </c:pt>
                <c:pt idx="1100">
                  <c:v>-5.4305457000209001E-2</c:v>
                </c:pt>
                <c:pt idx="1101">
                  <c:v>-4.8723445629831018E-2</c:v>
                </c:pt>
                <c:pt idx="1102">
                  <c:v>-4.8924228776317025E-2</c:v>
                </c:pt>
                <c:pt idx="1103">
                  <c:v>-4.3835751509977004E-2</c:v>
                </c:pt>
                <c:pt idx="1104">
                  <c:v>-4.8082789400670976E-2</c:v>
                </c:pt>
                <c:pt idx="1105">
                  <c:v>-5.0213791825612898E-2</c:v>
                </c:pt>
                <c:pt idx="1106">
                  <c:v>-5.0559948977679028E-2</c:v>
                </c:pt>
                <c:pt idx="1107">
                  <c:v>-5.2535085861896959E-2</c:v>
                </c:pt>
                <c:pt idx="1108">
                  <c:v>-5.2686564351854058E-2</c:v>
                </c:pt>
                <c:pt idx="1109">
                  <c:v>-5.3918488197795968E-2</c:v>
                </c:pt>
                <c:pt idx="1110">
                  <c:v>-4.8128985005835005E-2</c:v>
                </c:pt>
                <c:pt idx="1111">
                  <c:v>-5.1277255489852964E-2</c:v>
                </c:pt>
                <c:pt idx="1112">
                  <c:v>-5.4068545785413986E-2</c:v>
                </c:pt>
                <c:pt idx="1113">
                  <c:v>-4.825144203097196E-2</c:v>
                </c:pt>
                <c:pt idx="1114">
                  <c:v>-2.9481663788979942E-2</c:v>
                </c:pt>
                <c:pt idx="1115">
                  <c:v>-3.3762860823101024E-2</c:v>
                </c:pt>
                <c:pt idx="1116">
                  <c:v>-2.7921218941227011E-2</c:v>
                </c:pt>
                <c:pt idx="1117">
                  <c:v>-2.9599505384678936E-2</c:v>
                </c:pt>
                <c:pt idx="1118">
                  <c:v>-3.1877075272505946E-2</c:v>
                </c:pt>
                <c:pt idx="1119">
                  <c:v>-2.3651190891917934E-2</c:v>
                </c:pt>
                <c:pt idx="1120">
                  <c:v>-2.9342434337947906E-2</c:v>
                </c:pt>
                <c:pt idx="1121">
                  <c:v>-3.5188694484092904E-2</c:v>
                </c:pt>
                <c:pt idx="1122">
                  <c:v>-3.5056557757618095E-2</c:v>
                </c:pt>
                <c:pt idx="1123">
                  <c:v>-3.2777961459701001E-2</c:v>
                </c:pt>
                <c:pt idx="1124">
                  <c:v>-3.6144848833451988E-2</c:v>
                </c:pt>
                <c:pt idx="1125">
                  <c:v>-3.806644294358591E-2</c:v>
                </c:pt>
                <c:pt idx="1126">
                  <c:v>-3.9336245706805925E-2</c:v>
                </c:pt>
                <c:pt idx="1127">
                  <c:v>-4.118689123055802E-2</c:v>
                </c:pt>
                <c:pt idx="1128">
                  <c:v>-3.9780450921306991E-2</c:v>
                </c:pt>
                <c:pt idx="1129">
                  <c:v>-3.3831360693300921E-2</c:v>
                </c:pt>
                <c:pt idx="1130">
                  <c:v>-3.3383696951626123E-2</c:v>
                </c:pt>
                <c:pt idx="1131">
                  <c:v>-3.2276330592682E-2</c:v>
                </c:pt>
                <c:pt idx="1132">
                  <c:v>-2.6653843756115948E-2</c:v>
                </c:pt>
                <c:pt idx="1133">
                  <c:v>-3.4421257213945892E-2</c:v>
                </c:pt>
                <c:pt idx="1134">
                  <c:v>-3.4711350040427934E-2</c:v>
                </c:pt>
                <c:pt idx="1135">
                  <c:v>-3.5042342250997081E-2</c:v>
                </c:pt>
                <c:pt idx="1136">
                  <c:v>-3.6246586700682995E-2</c:v>
                </c:pt>
                <c:pt idx="1137">
                  <c:v>-3.7342857049203954E-2</c:v>
                </c:pt>
                <c:pt idx="1138">
                  <c:v>-4.2843374740131994E-2</c:v>
                </c:pt>
                <c:pt idx="1139">
                  <c:v>-4.6403078377520043E-2</c:v>
                </c:pt>
                <c:pt idx="1140">
                  <c:v>-4.9818864371366088E-2</c:v>
                </c:pt>
                <c:pt idx="1141">
                  <c:v>-5.2682962501783948E-2</c:v>
                </c:pt>
                <c:pt idx="1142">
                  <c:v>-4.9939754970528015E-2</c:v>
                </c:pt>
                <c:pt idx="1143">
                  <c:v>-4.5405801318108986E-2</c:v>
                </c:pt>
                <c:pt idx="1144">
                  <c:v>-4.5804440983572052E-2</c:v>
                </c:pt>
                <c:pt idx="1145">
                  <c:v>-4.7333252892453999E-2</c:v>
                </c:pt>
                <c:pt idx="1146">
                  <c:v>-4.1199424087713085E-2</c:v>
                </c:pt>
                <c:pt idx="1147">
                  <c:v>-4.2851919887446993E-2</c:v>
                </c:pt>
                <c:pt idx="1148">
                  <c:v>-4.0000739479275044E-2</c:v>
                </c:pt>
                <c:pt idx="1149">
                  <c:v>-3.6753828000581877E-2</c:v>
                </c:pt>
                <c:pt idx="1150">
                  <c:v>-3.7367108057251956E-2</c:v>
                </c:pt>
                <c:pt idx="1151">
                  <c:v>-3.7861464097729967E-2</c:v>
                </c:pt>
                <c:pt idx="1152">
                  <c:v>-3.8329977395370064E-2</c:v>
                </c:pt>
                <c:pt idx="1153">
                  <c:v>-3.8119281631202998E-2</c:v>
                </c:pt>
                <c:pt idx="1154">
                  <c:v>-3.7836670484727934E-2</c:v>
                </c:pt>
                <c:pt idx="1155">
                  <c:v>-3.9226928337669026E-2</c:v>
                </c:pt>
                <c:pt idx="1156">
                  <c:v>-4.1563836789862023E-2</c:v>
                </c:pt>
                <c:pt idx="1157">
                  <c:v>-4.3406733720635061E-2</c:v>
                </c:pt>
                <c:pt idx="1158">
                  <c:v>-4.0836292857079994E-2</c:v>
                </c:pt>
                <c:pt idx="1159">
                  <c:v>-4.2305034617941002E-2</c:v>
                </c:pt>
                <c:pt idx="1160">
                  <c:v>-4.3793192952185082E-2</c:v>
                </c:pt>
                <c:pt idx="1161">
                  <c:v>-4.5090866879926923E-2</c:v>
                </c:pt>
                <c:pt idx="1162">
                  <c:v>-4.0056601014855031E-2</c:v>
                </c:pt>
                <c:pt idx="1163">
                  <c:v>-4.2059811284506025E-2</c:v>
                </c:pt>
                <c:pt idx="1164">
                  <c:v>-4.4463198643557009E-2</c:v>
                </c:pt>
                <c:pt idx="1165">
                  <c:v>-4.6545247994736055E-2</c:v>
                </c:pt>
                <c:pt idx="1166">
                  <c:v>-4.4491452862085057E-2</c:v>
                </c:pt>
                <c:pt idx="1167">
                  <c:v>-4.1973410066103015E-2</c:v>
                </c:pt>
                <c:pt idx="1168">
                  <c:v>-3.7314664372948982E-2</c:v>
                </c:pt>
                <c:pt idx="1169">
                  <c:v>-3.7322236499551027E-2</c:v>
                </c:pt>
                <c:pt idx="1170">
                  <c:v>-3.545469156114095E-2</c:v>
                </c:pt>
                <c:pt idx="1171">
                  <c:v>-3.4692753363934938E-2</c:v>
                </c:pt>
                <c:pt idx="1172">
                  <c:v>-3.5387411972041038E-2</c:v>
                </c:pt>
                <c:pt idx="1173">
                  <c:v>-3.7373141102295053E-2</c:v>
                </c:pt>
                <c:pt idx="1174">
                  <c:v>-3.6886200433393981E-2</c:v>
                </c:pt>
                <c:pt idx="1175">
                  <c:v>-3.9725725825571913E-2</c:v>
                </c:pt>
                <c:pt idx="1176">
                  <c:v>-3.7911255713146942E-2</c:v>
                </c:pt>
                <c:pt idx="1177">
                  <c:v>-3.5335748654937903E-2</c:v>
                </c:pt>
                <c:pt idx="1178">
                  <c:v>-2.4646751504206036E-2</c:v>
                </c:pt>
                <c:pt idx="1179">
                  <c:v>-2.3281262254750034E-2</c:v>
                </c:pt>
                <c:pt idx="1180">
                  <c:v>-2.2174707951128029E-2</c:v>
                </c:pt>
                <c:pt idx="1181">
                  <c:v>-2.6679280489233008E-2</c:v>
                </c:pt>
                <c:pt idx="1182">
                  <c:v>-2.3856616658655981E-2</c:v>
                </c:pt>
                <c:pt idx="1183">
                  <c:v>-2.0580299192564128E-2</c:v>
                </c:pt>
                <c:pt idx="1184">
                  <c:v>-1.7223520533872973E-2</c:v>
                </c:pt>
                <c:pt idx="1185">
                  <c:v>-2.216669014720395E-2</c:v>
                </c:pt>
                <c:pt idx="1186">
                  <c:v>-1.9307765972435931E-2</c:v>
                </c:pt>
                <c:pt idx="1187">
                  <c:v>-1.9947625675302019E-2</c:v>
                </c:pt>
                <c:pt idx="1188">
                  <c:v>-1.5968949626646065E-2</c:v>
                </c:pt>
                <c:pt idx="1189">
                  <c:v>-1.6106124944255954E-2</c:v>
                </c:pt>
                <c:pt idx="1190">
                  <c:v>-1.7687622794173876E-2</c:v>
                </c:pt>
                <c:pt idx="1191">
                  <c:v>-2.2218802749819987E-2</c:v>
                </c:pt>
                <c:pt idx="1192">
                  <c:v>-2.1939800242291058E-2</c:v>
                </c:pt>
                <c:pt idx="1193">
                  <c:v>-1.9199006647387051E-2</c:v>
                </c:pt>
                <c:pt idx="1194">
                  <c:v>-1.4541312567232012E-2</c:v>
                </c:pt>
                <c:pt idx="1195">
                  <c:v>-1.4601727323405953E-2</c:v>
                </c:pt>
                <c:pt idx="1196">
                  <c:v>-1.3793416924758049E-2</c:v>
                </c:pt>
                <c:pt idx="1197">
                  <c:v>-2.9038018764834986E-2</c:v>
                </c:pt>
                <c:pt idx="1198">
                  <c:v>-2.3563066456257074E-2</c:v>
                </c:pt>
                <c:pt idx="1199">
                  <c:v>-2.5193615099309882E-2</c:v>
                </c:pt>
                <c:pt idx="1200">
                  <c:v>-2.5058828357516064E-2</c:v>
                </c:pt>
                <c:pt idx="1201">
                  <c:v>-2.401998054633097E-2</c:v>
                </c:pt>
                <c:pt idx="1202">
                  <c:v>-1.3558927607917895E-2</c:v>
                </c:pt>
                <c:pt idx="1203">
                  <c:v>-1.1829757735078914E-2</c:v>
                </c:pt>
                <c:pt idx="1204">
                  <c:v>-1.4360827900147938E-2</c:v>
                </c:pt>
                <c:pt idx="1205">
                  <c:v>-1.6468425382832948E-2</c:v>
                </c:pt>
                <c:pt idx="1206">
                  <c:v>-1.269308589167494E-2</c:v>
                </c:pt>
                <c:pt idx="1207">
                  <c:v>-2.4036786754538041E-2</c:v>
                </c:pt>
                <c:pt idx="1208">
                  <c:v>-1.9762529742172033E-2</c:v>
                </c:pt>
                <c:pt idx="1209">
                  <c:v>-2.3288690270972977E-2</c:v>
                </c:pt>
                <c:pt idx="1210">
                  <c:v>-2.013216076523193E-2</c:v>
                </c:pt>
                <c:pt idx="1211">
                  <c:v>-2.4538760073364044E-2</c:v>
                </c:pt>
                <c:pt idx="1212">
                  <c:v>-2.1392794986956998E-2</c:v>
                </c:pt>
                <c:pt idx="1213">
                  <c:v>-1.6951761573225071E-2</c:v>
                </c:pt>
                <c:pt idx="1214">
                  <c:v>-1.7353230435563062E-2</c:v>
                </c:pt>
                <c:pt idx="1215">
                  <c:v>-1.3273674426669969E-2</c:v>
                </c:pt>
                <c:pt idx="1216">
                  <c:v>-3.5621163660330525E-3</c:v>
                </c:pt>
                <c:pt idx="1217">
                  <c:v>6.3125324294250615E-3</c:v>
                </c:pt>
                <c:pt idx="1218">
                  <c:v>7.0746210119659739E-3</c:v>
                </c:pt>
                <c:pt idx="1219">
                  <c:v>1.6588076395800046E-2</c:v>
                </c:pt>
                <c:pt idx="1220">
                  <c:v>1.7544414393657917E-2</c:v>
                </c:pt>
                <c:pt idx="1221">
                  <c:v>1.6558221616541999E-2</c:v>
                </c:pt>
                <c:pt idx="1222">
                  <c:v>1.4108796448165038E-2</c:v>
                </c:pt>
                <c:pt idx="1223">
                  <c:v>1.0900988546328989E-2</c:v>
                </c:pt>
                <c:pt idx="1224">
                  <c:v>1.0761157554461959E-2</c:v>
                </c:pt>
                <c:pt idx="1225">
                  <c:v>1.2727935855598957E-2</c:v>
                </c:pt>
                <c:pt idx="1226">
                  <c:v>1.4343265575737974E-2</c:v>
                </c:pt>
                <c:pt idx="1227">
                  <c:v>1.7051019688320963E-2</c:v>
                </c:pt>
                <c:pt idx="1228">
                  <c:v>1.8956151554865953E-2</c:v>
                </c:pt>
                <c:pt idx="1229">
                  <c:v>2.0445842063923012E-2</c:v>
                </c:pt>
                <c:pt idx="1230">
                  <c:v>2.3081702512727134E-2</c:v>
                </c:pt>
                <c:pt idx="1231">
                  <c:v>2.4024584382900116E-2</c:v>
                </c:pt>
                <c:pt idx="1232">
                  <c:v>2.7204987066236017E-2</c:v>
                </c:pt>
                <c:pt idx="1233">
                  <c:v>2.6833268843592037E-2</c:v>
                </c:pt>
                <c:pt idx="1234">
                  <c:v>2.2999248603364039E-2</c:v>
                </c:pt>
                <c:pt idx="1235">
                  <c:v>2.0468972172581062E-2</c:v>
                </c:pt>
                <c:pt idx="1236">
                  <c:v>3.3996556906433995E-2</c:v>
                </c:pt>
                <c:pt idx="1237">
                  <c:v>3.9542468912881074E-2</c:v>
                </c:pt>
                <c:pt idx="1238">
                  <c:v>3.5529185910704086E-2</c:v>
                </c:pt>
                <c:pt idx="1239">
                  <c:v>3.2822917744927904E-2</c:v>
                </c:pt>
                <c:pt idx="1240">
                  <c:v>3.5709221902617966E-2</c:v>
                </c:pt>
                <c:pt idx="1241">
                  <c:v>3.4833577576730904E-2</c:v>
                </c:pt>
                <c:pt idx="1242">
                  <c:v>3.231309970855506E-2</c:v>
                </c:pt>
                <c:pt idx="1243">
                  <c:v>2.8137425525562917E-2</c:v>
                </c:pt>
                <c:pt idx="1244">
                  <c:v>2.5953868390574966E-2</c:v>
                </c:pt>
                <c:pt idx="1245">
                  <c:v>2.7998325242547112E-2</c:v>
                </c:pt>
                <c:pt idx="1246">
                  <c:v>2.6743092208511995E-2</c:v>
                </c:pt>
                <c:pt idx="1247">
                  <c:v>2.0491996245301038E-2</c:v>
                </c:pt>
                <c:pt idx="1248">
                  <c:v>1.9039497729447987E-2</c:v>
                </c:pt>
                <c:pt idx="1249">
                  <c:v>1.3639250964684067E-2</c:v>
                </c:pt>
                <c:pt idx="1250">
                  <c:v>1.2212650439949044E-2</c:v>
                </c:pt>
                <c:pt idx="1251">
                  <c:v>5.8687976114370601E-3</c:v>
                </c:pt>
                <c:pt idx="1252">
                  <c:v>1.5214644072437977E-2</c:v>
                </c:pt>
                <c:pt idx="1253">
                  <c:v>1.4576928901793025E-2</c:v>
                </c:pt>
                <c:pt idx="1254">
                  <c:v>1.8399100876266915E-2</c:v>
                </c:pt>
                <c:pt idx="1255">
                  <c:v>1.6961113145371059E-2</c:v>
                </c:pt>
                <c:pt idx="1256">
                  <c:v>6.3485746465900663E-3</c:v>
                </c:pt>
                <c:pt idx="1257">
                  <c:v>5.22275312863087E-3</c:v>
                </c:pt>
                <c:pt idx="1258">
                  <c:v>6.9701035538109581E-3</c:v>
                </c:pt>
                <c:pt idx="1259">
                  <c:v>7.3038016609049804E-3</c:v>
                </c:pt>
                <c:pt idx="1260">
                  <c:v>8.8320896633899797E-3</c:v>
                </c:pt>
                <c:pt idx="1261">
                  <c:v>-5.2060276260360184E-3</c:v>
                </c:pt>
                <c:pt idx="1262">
                  <c:v>-1.3278400754299468E-3</c:v>
                </c:pt>
                <c:pt idx="1263">
                  <c:v>1.8641217947980237E-3</c:v>
                </c:pt>
                <c:pt idx="1264">
                  <c:v>2.4044957248941044E-3</c:v>
                </c:pt>
                <c:pt idx="1265">
                  <c:v>2.3986447072640261E-3</c:v>
                </c:pt>
                <c:pt idx="1266">
                  <c:v>4.6264938541689558E-3</c:v>
                </c:pt>
                <c:pt idx="1267">
                  <c:v>-1.0692006056260083E-3</c:v>
                </c:pt>
                <c:pt idx="1268">
                  <c:v>-1.3181778325769073E-2</c:v>
                </c:pt>
                <c:pt idx="1269">
                  <c:v>-1.4546627644287042E-2</c:v>
                </c:pt>
                <c:pt idx="1270">
                  <c:v>-1.7493089168724083E-2</c:v>
                </c:pt>
                <c:pt idx="1271">
                  <c:v>-1.5948570003704959E-2</c:v>
                </c:pt>
                <c:pt idx="1272">
                  <c:v>-2.1814865971483074E-2</c:v>
                </c:pt>
                <c:pt idx="1273">
                  <c:v>-2.3811514542318973E-2</c:v>
                </c:pt>
                <c:pt idx="1274">
                  <c:v>-1.6426165260879061E-2</c:v>
                </c:pt>
                <c:pt idx="1275">
                  <c:v>-1.3042806393467998E-2</c:v>
                </c:pt>
                <c:pt idx="1276">
                  <c:v>-1.2645362104383082E-2</c:v>
                </c:pt>
                <c:pt idx="1277">
                  <c:v>-1.8919983084229982E-2</c:v>
                </c:pt>
                <c:pt idx="1278">
                  <c:v>-1.8030749337284959E-2</c:v>
                </c:pt>
                <c:pt idx="1279">
                  <c:v>-1.2086951840633874E-2</c:v>
                </c:pt>
                <c:pt idx="1280">
                  <c:v>-6.847287507539903E-3</c:v>
                </c:pt>
                <c:pt idx="1281">
                  <c:v>-1.0146344578836022E-2</c:v>
                </c:pt>
                <c:pt idx="1282">
                  <c:v>-8.1459062591589769E-3</c:v>
                </c:pt>
                <c:pt idx="1283">
                  <c:v>-7.5079909171259377E-3</c:v>
                </c:pt>
                <c:pt idx="1284">
                  <c:v>-7.312226488411966E-3</c:v>
                </c:pt>
                <c:pt idx="1285">
                  <c:v>-1.7089711413670727E-3</c:v>
                </c:pt>
                <c:pt idx="1286">
                  <c:v>-1.8174636322629567E-3</c:v>
                </c:pt>
                <c:pt idx="1287">
                  <c:v>-6.2582033471429103E-3</c:v>
                </c:pt>
                <c:pt idx="1288">
                  <c:v>3.4262708501360348E-3</c:v>
                </c:pt>
                <c:pt idx="1289">
                  <c:v>7.3739022794519823E-3</c:v>
                </c:pt>
                <c:pt idx="1290">
                  <c:v>5.9122688549641108E-3</c:v>
                </c:pt>
                <c:pt idx="1291">
                  <c:v>7.364777073434965E-3</c:v>
                </c:pt>
                <c:pt idx="1292">
                  <c:v>8.2771823311279039E-3</c:v>
                </c:pt>
                <c:pt idx="1293">
                  <c:v>1.4687132578223015E-2</c:v>
                </c:pt>
                <c:pt idx="1294">
                  <c:v>7.622545702472081E-3</c:v>
                </c:pt>
                <c:pt idx="1295">
                  <c:v>1.2537992736117047E-2</c:v>
                </c:pt>
                <c:pt idx="1296">
                  <c:v>1.3036637321901025E-2</c:v>
                </c:pt>
                <c:pt idx="1297">
                  <c:v>1.2844114722656031E-2</c:v>
                </c:pt>
                <c:pt idx="1298">
                  <c:v>9.791604579109929E-3</c:v>
                </c:pt>
                <c:pt idx="1299">
                  <c:v>9.3054771104559113E-3</c:v>
                </c:pt>
                <c:pt idx="1300">
                  <c:v>1.2915452501638072E-2</c:v>
                </c:pt>
                <c:pt idx="1301">
                  <c:v>1.5078999560696929E-2</c:v>
                </c:pt>
                <c:pt idx="1302">
                  <c:v>1.9641886302839993E-2</c:v>
                </c:pt>
                <c:pt idx="1303">
                  <c:v>1.625988831749595E-2</c:v>
                </c:pt>
                <c:pt idx="1304">
                  <c:v>1.0864794446772096E-2</c:v>
                </c:pt>
                <c:pt idx="1305">
                  <c:v>9.6913498248159154E-3</c:v>
                </c:pt>
                <c:pt idx="1306">
                  <c:v>9.8364927351950373E-3</c:v>
                </c:pt>
                <c:pt idx="1307">
                  <c:v>9.2786149802280699E-3</c:v>
                </c:pt>
                <c:pt idx="1308">
                  <c:v>1.0484566469275052E-2</c:v>
                </c:pt>
                <c:pt idx="1309">
                  <c:v>6.7740951259199281E-3</c:v>
                </c:pt>
                <c:pt idx="1310">
                  <c:v>8.3025649421959707E-3</c:v>
                </c:pt>
                <c:pt idx="1311">
                  <c:v>1.1510112455683981E-2</c:v>
                </c:pt>
                <c:pt idx="1312">
                  <c:v>1.529744018343095E-2</c:v>
                </c:pt>
                <c:pt idx="1313">
                  <c:v>1.7108235816978096E-2</c:v>
                </c:pt>
                <c:pt idx="1314">
                  <c:v>1.4716382560347085E-2</c:v>
                </c:pt>
                <c:pt idx="1315">
                  <c:v>1.4970318449842068E-2</c:v>
                </c:pt>
                <c:pt idx="1316">
                  <c:v>1.8269532700230968E-2</c:v>
                </c:pt>
                <c:pt idx="1317">
                  <c:v>1.5496063859220043E-2</c:v>
                </c:pt>
                <c:pt idx="1318">
                  <c:v>6.0884231125189099E-3</c:v>
                </c:pt>
                <c:pt idx="1319">
                  <c:v>1.2121870148711906E-2</c:v>
                </c:pt>
                <c:pt idx="1320">
                  <c:v>1.3182215701669123E-2</c:v>
                </c:pt>
                <c:pt idx="1321">
                  <c:v>2.764197457509603E-2</c:v>
                </c:pt>
                <c:pt idx="1322">
                  <c:v>2.5264104439880981E-2</c:v>
                </c:pt>
                <c:pt idx="1323">
                  <c:v>2.2662801128064985E-2</c:v>
                </c:pt>
                <c:pt idx="1324">
                  <c:v>3.0310517436468985E-2</c:v>
                </c:pt>
                <c:pt idx="1325">
                  <c:v>1.7751740783905064E-2</c:v>
                </c:pt>
                <c:pt idx="1326">
                  <c:v>3.8680754186090384E-3</c:v>
                </c:pt>
                <c:pt idx="1327">
                  <c:v>-8.2093850561808773E-3</c:v>
                </c:pt>
                <c:pt idx="1328">
                  <c:v>-1.6921569706853035E-2</c:v>
                </c:pt>
                <c:pt idx="1329">
                  <c:v>-1.1268376873831016E-2</c:v>
                </c:pt>
                <c:pt idx="1330">
                  <c:v>-1.0827191049828003E-2</c:v>
                </c:pt>
                <c:pt idx="1331">
                  <c:v>-1.6218432453826068E-2</c:v>
                </c:pt>
                <c:pt idx="1332">
                  <c:v>-1.5966395861249937E-2</c:v>
                </c:pt>
                <c:pt idx="1333">
                  <c:v>-1.5235012878085995E-2</c:v>
                </c:pt>
                <c:pt idx="1334">
                  <c:v>-1.2173246636396016E-2</c:v>
                </c:pt>
                <c:pt idx="1335">
                  <c:v>-1.2422855716847038E-2</c:v>
                </c:pt>
                <c:pt idx="1336">
                  <c:v>-1.1393010855246999E-2</c:v>
                </c:pt>
                <c:pt idx="1337">
                  <c:v>-3.6471803567690131E-3</c:v>
                </c:pt>
                <c:pt idx="1338">
                  <c:v>-1.3333112407681966E-2</c:v>
                </c:pt>
                <c:pt idx="1339">
                  <c:v>-1.1080961920374933E-2</c:v>
                </c:pt>
                <c:pt idx="1340">
                  <c:v>-3.1628950695871084E-3</c:v>
                </c:pt>
                <c:pt idx="1341">
                  <c:v>-1.6647398940669688E-3</c:v>
                </c:pt>
                <c:pt idx="1342">
                  <c:v>5.190333524629409E-4</c:v>
                </c:pt>
                <c:pt idx="1343">
                  <c:v>-3.6965017198119197E-3</c:v>
                </c:pt>
                <c:pt idx="1344">
                  <c:v>-3.4036066708419809E-3</c:v>
                </c:pt>
                <c:pt idx="1345">
                  <c:v>-1.6128725922320087E-3</c:v>
                </c:pt>
                <c:pt idx="1346">
                  <c:v>-1.3232088440250324E-3</c:v>
                </c:pt>
                <c:pt idx="1347">
                  <c:v>-2.6073596031780254E-3</c:v>
                </c:pt>
                <c:pt idx="1348">
                  <c:v>-2.8386410658509929E-3</c:v>
                </c:pt>
                <c:pt idx="1349">
                  <c:v>-4.2253053608610003E-3</c:v>
                </c:pt>
                <c:pt idx="1350">
                  <c:v>-1.1673857732776015E-2</c:v>
                </c:pt>
                <c:pt idx="1351">
                  <c:v>-1.9628712913617077E-2</c:v>
                </c:pt>
                <c:pt idx="1352">
                  <c:v>-2.7368230243740042E-2</c:v>
                </c:pt>
                <c:pt idx="1353">
                  <c:v>-2.872479043898906E-2</c:v>
                </c:pt>
                <c:pt idx="1354">
                  <c:v>-2.3258259339228999E-2</c:v>
                </c:pt>
                <c:pt idx="1355">
                  <c:v>-1.6693230264865945E-2</c:v>
                </c:pt>
                <c:pt idx="1356">
                  <c:v>-1.4169878214193118E-2</c:v>
                </c:pt>
                <c:pt idx="1357">
                  <c:v>-1.9164613926845958E-2</c:v>
                </c:pt>
                <c:pt idx="1358">
                  <c:v>-1.7216811977231999E-2</c:v>
                </c:pt>
                <c:pt idx="1359">
                  <c:v>-2.1287049441044984E-2</c:v>
                </c:pt>
                <c:pt idx="1360">
                  <c:v>-2.1636235676514987E-2</c:v>
                </c:pt>
                <c:pt idx="1361">
                  <c:v>-3.2469826579813912E-2</c:v>
                </c:pt>
                <c:pt idx="1362">
                  <c:v>-2.4897076277535887E-2</c:v>
                </c:pt>
                <c:pt idx="1363">
                  <c:v>-2.4681393959860999E-2</c:v>
                </c:pt>
                <c:pt idx="1364">
                  <c:v>-2.3619331768261132E-2</c:v>
                </c:pt>
                <c:pt idx="1365">
                  <c:v>-2.4104958847546102E-2</c:v>
                </c:pt>
                <c:pt idx="1366">
                  <c:v>-2.0649526980659944E-2</c:v>
                </c:pt>
                <c:pt idx="1367">
                  <c:v>-1.5782706812215962E-2</c:v>
                </c:pt>
                <c:pt idx="1368">
                  <c:v>-9.2878376287769977E-3</c:v>
                </c:pt>
                <c:pt idx="1369">
                  <c:v>-1.2207872325852947E-2</c:v>
                </c:pt>
                <c:pt idx="1370">
                  <c:v>-3.4508456114168951E-3</c:v>
                </c:pt>
                <c:pt idx="1371">
                  <c:v>-4.9525494254609725E-3</c:v>
                </c:pt>
                <c:pt idx="1372">
                  <c:v>-6.866437172272981E-3</c:v>
                </c:pt>
                <c:pt idx="1373">
                  <c:v>-5.0163647944950181E-3</c:v>
                </c:pt>
                <c:pt idx="1374">
                  <c:v>-5.5008820075479999E-3</c:v>
                </c:pt>
                <c:pt idx="1375">
                  <c:v>-5.1539203123130047E-3</c:v>
                </c:pt>
                <c:pt idx="1376">
                  <c:v>-8.5938338268431377E-3</c:v>
                </c:pt>
                <c:pt idx="1377">
                  <c:v>-1.1259689000145982E-2</c:v>
                </c:pt>
                <c:pt idx="1378">
                  <c:v>-1.0673146372039923E-2</c:v>
                </c:pt>
                <c:pt idx="1379">
                  <c:v>-9.8678997318310743E-3</c:v>
                </c:pt>
                <c:pt idx="1380">
                  <c:v>-1.4560967381236906E-2</c:v>
                </c:pt>
                <c:pt idx="1381">
                  <c:v>-1.402861114793609E-2</c:v>
                </c:pt>
                <c:pt idx="1382">
                  <c:v>-1.2382939428027982E-2</c:v>
                </c:pt>
                <c:pt idx="1383">
                  <c:v>-2.0093728385979972E-2</c:v>
                </c:pt>
                <c:pt idx="1384">
                  <c:v>-1.1121046633497968E-2</c:v>
                </c:pt>
                <c:pt idx="1385">
                  <c:v>-6.9670452309689782E-3</c:v>
                </c:pt>
                <c:pt idx="1386">
                  <c:v>-7.3504008683519832E-3</c:v>
                </c:pt>
                <c:pt idx="1387">
                  <c:v>-6.4406135282379755E-3</c:v>
                </c:pt>
                <c:pt idx="1388">
                  <c:v>-4.3814021237770359E-3</c:v>
                </c:pt>
                <c:pt idx="1389">
                  <c:v>-5.5674185873529321E-3</c:v>
                </c:pt>
                <c:pt idx="1390">
                  <c:v>-1.1249588536042979E-2</c:v>
                </c:pt>
                <c:pt idx="1391">
                  <c:v>-1.7123559136725107E-2</c:v>
                </c:pt>
                <c:pt idx="1392">
                  <c:v>-2.6768962824731943E-2</c:v>
                </c:pt>
                <c:pt idx="1393">
                  <c:v>-3.6470769430796107E-2</c:v>
                </c:pt>
                <c:pt idx="1394">
                  <c:v>-4.6788405711648974E-2</c:v>
                </c:pt>
                <c:pt idx="1395">
                  <c:v>-4.2247372496777021E-2</c:v>
                </c:pt>
                <c:pt idx="1396">
                  <c:v>-4.6782354278534936E-2</c:v>
                </c:pt>
                <c:pt idx="1397">
                  <c:v>-4.1298834187731046E-2</c:v>
                </c:pt>
                <c:pt idx="1398">
                  <c:v>-3.6833244781762031E-2</c:v>
                </c:pt>
                <c:pt idx="1399">
                  <c:v>-4.2891259410418027E-2</c:v>
                </c:pt>
                <c:pt idx="1400">
                  <c:v>-4.7527178817598069E-2</c:v>
                </c:pt>
                <c:pt idx="1401">
                  <c:v>-3.9044019527650992E-2</c:v>
                </c:pt>
                <c:pt idx="1402">
                  <c:v>-3.9382344977342998E-2</c:v>
                </c:pt>
                <c:pt idx="1403">
                  <c:v>-3.7882308084649027E-2</c:v>
                </c:pt>
                <c:pt idx="1404">
                  <c:v>-3.6530340768593988E-2</c:v>
                </c:pt>
                <c:pt idx="1405">
                  <c:v>-3.4814136289382985E-2</c:v>
                </c:pt>
                <c:pt idx="1406">
                  <c:v>-3.2959658827172972E-2</c:v>
                </c:pt>
                <c:pt idx="1407">
                  <c:v>-3.5209129955128017E-2</c:v>
                </c:pt>
                <c:pt idx="1408">
                  <c:v>-2.5569029063679097E-2</c:v>
                </c:pt>
                <c:pt idx="1409">
                  <c:v>-2.6579925505043036E-2</c:v>
                </c:pt>
                <c:pt idx="1410">
                  <c:v>-2.4124159754614995E-2</c:v>
                </c:pt>
                <c:pt idx="1411">
                  <c:v>-2.2034609891163084E-2</c:v>
                </c:pt>
                <c:pt idx="1412">
                  <c:v>-1.7698856572579018E-2</c:v>
                </c:pt>
                <c:pt idx="1413">
                  <c:v>-9.7499227665349512E-3</c:v>
                </c:pt>
                <c:pt idx="1414">
                  <c:v>-7.9498445567220705E-3</c:v>
                </c:pt>
                <c:pt idx="1415">
                  <c:v>-6.8982126744539587E-3</c:v>
                </c:pt>
                <c:pt idx="1416">
                  <c:v>-9.0939714717670483E-3</c:v>
                </c:pt>
                <c:pt idx="1417">
                  <c:v>-1.2661385585359994E-2</c:v>
                </c:pt>
                <c:pt idx="1418">
                  <c:v>-1.2526083091055967E-2</c:v>
                </c:pt>
                <c:pt idx="1419">
                  <c:v>-1.6721909089802978E-2</c:v>
                </c:pt>
                <c:pt idx="1420">
                  <c:v>-2.26490609773181E-2</c:v>
                </c:pt>
                <c:pt idx="1421">
                  <c:v>-2.7111907251723012E-2</c:v>
                </c:pt>
                <c:pt idx="1422">
                  <c:v>-2.1507154712328003E-2</c:v>
                </c:pt>
                <c:pt idx="1423">
                  <c:v>-1.6763218055255037E-2</c:v>
                </c:pt>
                <c:pt idx="1424">
                  <c:v>-1.4430516895814094E-2</c:v>
                </c:pt>
                <c:pt idx="1425">
                  <c:v>-1.7493068252121019E-2</c:v>
                </c:pt>
                <c:pt idx="1426">
                  <c:v>-1.6698784122237954E-2</c:v>
                </c:pt>
                <c:pt idx="1427">
                  <c:v>-1.904590636910598E-2</c:v>
                </c:pt>
                <c:pt idx="1428">
                  <c:v>-8.7908459249540268E-3</c:v>
                </c:pt>
                <c:pt idx="1429">
                  <c:v>-4.914843227956993E-3</c:v>
                </c:pt>
                <c:pt idx="1430">
                  <c:v>5.9187579273249471E-3</c:v>
                </c:pt>
                <c:pt idx="1431">
                  <c:v>-7.4598445729066049E-5</c:v>
                </c:pt>
                <c:pt idx="1432">
                  <c:v>2.2119760691199984E-3</c:v>
                </c:pt>
                <c:pt idx="1433">
                  <c:v>-1.9080863022929862E-3</c:v>
                </c:pt>
                <c:pt idx="1434">
                  <c:v>-5.4043847429669258E-3</c:v>
                </c:pt>
                <c:pt idx="1435">
                  <c:v>-6.0322171604930471E-3</c:v>
                </c:pt>
                <c:pt idx="1436">
                  <c:v>-9.567898829916004E-3</c:v>
                </c:pt>
                <c:pt idx="1437">
                  <c:v>-1.308975303439297E-2</c:v>
                </c:pt>
                <c:pt idx="1438">
                  <c:v>-6.7629345540969159E-3</c:v>
                </c:pt>
                <c:pt idx="1439">
                  <c:v>-4.0205355654320844E-3</c:v>
                </c:pt>
                <c:pt idx="1440">
                  <c:v>-4.622291319649037E-3</c:v>
                </c:pt>
                <c:pt idx="1441">
                  <c:v>-7.2876801535069549E-3</c:v>
                </c:pt>
                <c:pt idx="1442">
                  <c:v>-4.6410957326479263E-3</c:v>
                </c:pt>
                <c:pt idx="1443">
                  <c:v>-7.6695072764509575E-3</c:v>
                </c:pt>
                <c:pt idx="1444">
                  <c:v>-8.2480108304829967E-3</c:v>
                </c:pt>
                <c:pt idx="1445">
                  <c:v>-4.9134901503970242E-3</c:v>
                </c:pt>
                <c:pt idx="1446">
                  <c:v>-7.6556170136930744E-3</c:v>
                </c:pt>
                <c:pt idx="1447">
                  <c:v>-5.1275985659259508E-3</c:v>
                </c:pt>
                <c:pt idx="1448">
                  <c:v>-8.2011605005919818E-3</c:v>
                </c:pt>
                <c:pt idx="1449">
                  <c:v>-1.0574731590653101E-2</c:v>
                </c:pt>
                <c:pt idx="1450">
                  <c:v>-1.2399013175864013E-2</c:v>
                </c:pt>
                <c:pt idx="1451">
                  <c:v>-1.0095240027958995E-2</c:v>
                </c:pt>
                <c:pt idx="1452">
                  <c:v>-2.8008933896310848E-3</c:v>
                </c:pt>
                <c:pt idx="1453">
                  <c:v>-3.8708450875370205E-3</c:v>
                </c:pt>
                <c:pt idx="1454">
                  <c:v>-4.6527283891160207E-3</c:v>
                </c:pt>
                <c:pt idx="1455">
                  <c:v>-1.7350406623479842E-3</c:v>
                </c:pt>
                <c:pt idx="1456">
                  <c:v>-5.3849221013129523E-3</c:v>
                </c:pt>
                <c:pt idx="1457">
                  <c:v>-4.4636606944300182E-3</c:v>
                </c:pt>
                <c:pt idx="1458">
                  <c:v>-6.5584640980240749E-3</c:v>
                </c:pt>
                <c:pt idx="1459">
                  <c:v>-9.4863864579609464E-3</c:v>
                </c:pt>
                <c:pt idx="1460">
                  <c:v>-8.3396736196979758E-3</c:v>
                </c:pt>
                <c:pt idx="1461">
                  <c:v>-1.3364524798943051E-2</c:v>
                </c:pt>
                <c:pt idx="1462">
                  <c:v>-2.276571266027105E-2</c:v>
                </c:pt>
                <c:pt idx="1463">
                  <c:v>-2.2041864496731876E-2</c:v>
                </c:pt>
                <c:pt idx="1464">
                  <c:v>-1.6961936018193027E-2</c:v>
                </c:pt>
                <c:pt idx="1465">
                  <c:v>-1.4279837283969954E-2</c:v>
                </c:pt>
                <c:pt idx="1466">
                  <c:v>-1.7662354725909921E-2</c:v>
                </c:pt>
                <c:pt idx="1467">
                  <c:v>-2.3262592172519022E-2</c:v>
                </c:pt>
                <c:pt idx="1468">
                  <c:v>-2.3340077078236023E-2</c:v>
                </c:pt>
                <c:pt idx="1469">
                  <c:v>-2.6099614150851949E-2</c:v>
                </c:pt>
                <c:pt idx="1470">
                  <c:v>-2.320663243544601E-2</c:v>
                </c:pt>
                <c:pt idx="1471">
                  <c:v>-2.0653612842053092E-2</c:v>
                </c:pt>
                <c:pt idx="1472">
                  <c:v>-2.2153762458244016E-2</c:v>
                </c:pt>
                <c:pt idx="1473">
                  <c:v>-2.711459637894393E-2</c:v>
                </c:pt>
                <c:pt idx="1474">
                  <c:v>-2.4101975345952979E-2</c:v>
                </c:pt>
                <c:pt idx="1475">
                  <c:v>-2.7505665654960012E-2</c:v>
                </c:pt>
                <c:pt idx="1476">
                  <c:v>-2.6789344664719009E-2</c:v>
                </c:pt>
                <c:pt idx="1477">
                  <c:v>-2.8837723449816933E-2</c:v>
                </c:pt>
                <c:pt idx="1478">
                  <c:v>-2.6840998963359938E-2</c:v>
                </c:pt>
                <c:pt idx="1479">
                  <c:v>-2.5922514381966976E-2</c:v>
                </c:pt>
                <c:pt idx="1480">
                  <c:v>-2.1616432657193912E-2</c:v>
                </c:pt>
                <c:pt idx="1481">
                  <c:v>-2.0287395730179014E-2</c:v>
                </c:pt>
                <c:pt idx="1482">
                  <c:v>-2.633098704119206E-2</c:v>
                </c:pt>
                <c:pt idx="1483">
                  <c:v>-2.7091811456847095E-2</c:v>
                </c:pt>
                <c:pt idx="1484">
                  <c:v>-2.9384735689327927E-2</c:v>
                </c:pt>
                <c:pt idx="1485">
                  <c:v>-2.5441006401014904E-2</c:v>
                </c:pt>
                <c:pt idx="1486">
                  <c:v>-2.2402712070608004E-2</c:v>
                </c:pt>
                <c:pt idx="1487">
                  <c:v>-1.6773014711282029E-2</c:v>
                </c:pt>
                <c:pt idx="1488">
                  <c:v>-1.2303697243636976E-2</c:v>
                </c:pt>
                <c:pt idx="1489">
                  <c:v>-1.5560489371181064E-2</c:v>
                </c:pt>
                <c:pt idx="1490">
                  <c:v>-1.4882978717341046E-2</c:v>
                </c:pt>
                <c:pt idx="1491">
                  <c:v>-1.7832767309412106E-2</c:v>
                </c:pt>
                <c:pt idx="1492">
                  <c:v>-1.2473563726971974E-2</c:v>
                </c:pt>
                <c:pt idx="1493">
                  <c:v>-1.1362364204740062E-2</c:v>
                </c:pt>
                <c:pt idx="1494">
                  <c:v>-7.4192630730328798E-3</c:v>
                </c:pt>
                <c:pt idx="1495">
                  <c:v>-6.5370349617928977E-3</c:v>
                </c:pt>
                <c:pt idx="1496">
                  <c:v>-1.3647154681878959E-2</c:v>
                </c:pt>
                <c:pt idx="1497">
                  <c:v>-1.2304132687753083E-2</c:v>
                </c:pt>
                <c:pt idx="1498">
                  <c:v>-1.6713509227051018E-2</c:v>
                </c:pt>
                <c:pt idx="1499">
                  <c:v>-4.8502776180609428E-3</c:v>
                </c:pt>
                <c:pt idx="1500">
                  <c:v>-3.0328544124780875E-3</c:v>
                </c:pt>
                <c:pt idx="1501">
                  <c:v>-4.5433418260630272E-3</c:v>
                </c:pt>
                <c:pt idx="1502">
                  <c:v>-7.7664246074340328E-3</c:v>
                </c:pt>
                <c:pt idx="1503">
                  <c:v>-1.6237256731107975E-2</c:v>
                </c:pt>
                <c:pt idx="1504">
                  <c:v>-1.1838748901220981E-2</c:v>
                </c:pt>
                <c:pt idx="1505">
                  <c:v>-9.1955320517550371E-3</c:v>
                </c:pt>
                <c:pt idx="1506">
                  <c:v>-1.498455236097513E-2</c:v>
                </c:pt>
                <c:pt idx="1507">
                  <c:v>3.6062916491700035E-3</c:v>
                </c:pt>
                <c:pt idx="1508">
                  <c:v>8.221119059818989E-3</c:v>
                </c:pt>
                <c:pt idx="1509">
                  <c:v>1.1450621938286928E-2</c:v>
                </c:pt>
                <c:pt idx="1510">
                  <c:v>1.7419927414844095E-2</c:v>
                </c:pt>
                <c:pt idx="1511">
                  <c:v>1.3770101220553953E-2</c:v>
                </c:pt>
                <c:pt idx="1512">
                  <c:v>1.0685092016345977E-2</c:v>
                </c:pt>
                <c:pt idx="1513">
                  <c:v>1.1919209716293865E-2</c:v>
                </c:pt>
                <c:pt idx="1514">
                  <c:v>8.1042717795020286E-3</c:v>
                </c:pt>
                <c:pt idx="1515">
                  <c:v>1.2303842225476985E-2</c:v>
                </c:pt>
                <c:pt idx="1516">
                  <c:v>1.0676098089722075E-2</c:v>
                </c:pt>
                <c:pt idx="1517">
                  <c:v>2.2444828117170062E-2</c:v>
                </c:pt>
                <c:pt idx="1518">
                  <c:v>2.5788102177819069E-2</c:v>
                </c:pt>
                <c:pt idx="1519">
                  <c:v>2.5950965115167007E-2</c:v>
                </c:pt>
                <c:pt idx="1520">
                  <c:v>2.993387909521502E-2</c:v>
                </c:pt>
                <c:pt idx="1521">
                  <c:v>3.791597627333701E-2</c:v>
                </c:pt>
                <c:pt idx="1522">
                  <c:v>3.6872076610667076E-2</c:v>
                </c:pt>
                <c:pt idx="1523">
                  <c:v>3.0837708239260023E-2</c:v>
                </c:pt>
                <c:pt idx="1524">
                  <c:v>2.9079831765286029E-2</c:v>
                </c:pt>
                <c:pt idx="1525">
                  <c:v>3.2105051666695063E-2</c:v>
                </c:pt>
                <c:pt idx="1526">
                  <c:v>3.1602835640721028E-2</c:v>
                </c:pt>
                <c:pt idx="1527">
                  <c:v>3.6351942808820044E-2</c:v>
                </c:pt>
                <c:pt idx="1528">
                  <c:v>3.8314939790239894E-2</c:v>
                </c:pt>
                <c:pt idx="1529">
                  <c:v>4.7495898216219953E-2</c:v>
                </c:pt>
                <c:pt idx="1530">
                  <c:v>4.3158590403499918E-2</c:v>
                </c:pt>
                <c:pt idx="1531">
                  <c:v>3.4730899710349948E-2</c:v>
                </c:pt>
                <c:pt idx="1532">
                  <c:v>3.5244160305540076E-2</c:v>
                </c:pt>
                <c:pt idx="1533">
                  <c:v>3.3980084792270021E-2</c:v>
                </c:pt>
                <c:pt idx="1534">
                  <c:v>3.0733311372289903E-2</c:v>
                </c:pt>
                <c:pt idx="1535">
                  <c:v>3.2045225529490011E-2</c:v>
                </c:pt>
                <c:pt idx="1536">
                  <c:v>3.6980799618229983E-2</c:v>
                </c:pt>
                <c:pt idx="1537">
                  <c:v>3.7640361033570005E-2</c:v>
                </c:pt>
                <c:pt idx="1538">
                  <c:v>3.7255650436799924E-2</c:v>
                </c:pt>
                <c:pt idx="1539">
                  <c:v>4.3911043686079981E-2</c:v>
                </c:pt>
                <c:pt idx="1540">
                  <c:v>4.3975492340120041E-2</c:v>
                </c:pt>
                <c:pt idx="1541">
                  <c:v>5.0418921911039971E-2</c:v>
                </c:pt>
                <c:pt idx="1542">
                  <c:v>5.2388688372279973E-2</c:v>
                </c:pt>
                <c:pt idx="1543">
                  <c:v>4.8277250956829929E-2</c:v>
                </c:pt>
                <c:pt idx="1544">
                  <c:v>5.0299607645709871E-2</c:v>
                </c:pt>
                <c:pt idx="1545">
                  <c:v>4.349420667541011E-2</c:v>
                </c:pt>
                <c:pt idx="1546">
                  <c:v>3.5473008177140171E-2</c:v>
                </c:pt>
                <c:pt idx="1547">
                  <c:v>3.6992120108359929E-2</c:v>
                </c:pt>
                <c:pt idx="1548">
                  <c:v>4.3883276965700019E-2</c:v>
                </c:pt>
                <c:pt idx="1549">
                  <c:v>4.5564588120300016E-2</c:v>
                </c:pt>
                <c:pt idx="1550">
                  <c:v>4.9904942559129924E-2</c:v>
                </c:pt>
                <c:pt idx="1551">
                  <c:v>4.8162988404280044E-2</c:v>
                </c:pt>
                <c:pt idx="1552">
                  <c:v>4.4818371079689993E-2</c:v>
                </c:pt>
                <c:pt idx="1553">
                  <c:v>3.9699555457220016E-2</c:v>
                </c:pt>
                <c:pt idx="1554">
                  <c:v>4.1193749192670166E-2</c:v>
                </c:pt>
                <c:pt idx="1555">
                  <c:v>4.5877116970240196E-2</c:v>
                </c:pt>
                <c:pt idx="1556">
                  <c:v>4.1100965487969744E-2</c:v>
                </c:pt>
                <c:pt idx="1557">
                  <c:v>3.885426761301005E-2</c:v>
                </c:pt>
                <c:pt idx="1558">
                  <c:v>3.694792960965998E-2</c:v>
                </c:pt>
                <c:pt idx="1559">
                  <c:v>3.7810981317269919E-2</c:v>
                </c:pt>
                <c:pt idx="1560">
                  <c:v>3.2745964794700058E-2</c:v>
                </c:pt>
                <c:pt idx="1561">
                  <c:v>3.6884569399599915E-2</c:v>
                </c:pt>
                <c:pt idx="1562">
                  <c:v>4.0610180649339897E-2</c:v>
                </c:pt>
                <c:pt idx="1563">
                  <c:v>4.1261105227750082E-2</c:v>
                </c:pt>
                <c:pt idx="1564">
                  <c:v>4.4505941146269948E-2</c:v>
                </c:pt>
                <c:pt idx="1565">
                  <c:v>5.9438574207830185E-2</c:v>
                </c:pt>
                <c:pt idx="1566">
                  <c:v>5.5863226280879988E-2</c:v>
                </c:pt>
                <c:pt idx="1567">
                  <c:v>5.6072626922629924E-2</c:v>
                </c:pt>
                <c:pt idx="1568">
                  <c:v>5.8285425586039989E-2</c:v>
                </c:pt>
                <c:pt idx="1569">
                  <c:v>6.0343756753109969E-2</c:v>
                </c:pt>
                <c:pt idx="1570">
                  <c:v>6.6601227942140045E-2</c:v>
                </c:pt>
                <c:pt idx="1571">
                  <c:v>6.0357879142590033E-2</c:v>
                </c:pt>
                <c:pt idx="1572">
                  <c:v>5.7244919800269967E-2</c:v>
                </c:pt>
                <c:pt idx="1573">
                  <c:v>5.9065034993869857E-2</c:v>
                </c:pt>
                <c:pt idx="1574">
                  <c:v>6.0162778432639924E-2</c:v>
                </c:pt>
                <c:pt idx="1575">
                  <c:v>6.3146199703530068E-2</c:v>
                </c:pt>
                <c:pt idx="1576">
                  <c:v>6.0462207677520044E-2</c:v>
                </c:pt>
                <c:pt idx="1577">
                  <c:v>4.5633140020209739E-2</c:v>
                </c:pt>
                <c:pt idx="1578">
                  <c:v>4.4279615097530041E-2</c:v>
                </c:pt>
                <c:pt idx="1579">
                  <c:v>3.1050238078379949E-2</c:v>
                </c:pt>
                <c:pt idx="1580">
                  <c:v>4.113580358389015E-2</c:v>
                </c:pt>
                <c:pt idx="1581">
                  <c:v>3.1079652350089901E-2</c:v>
                </c:pt>
                <c:pt idx="1582">
                  <c:v>3.5340259654980173E-2</c:v>
                </c:pt>
                <c:pt idx="1583">
                  <c:v>3.6337327196930148E-2</c:v>
                </c:pt>
                <c:pt idx="1584">
                  <c:v>4.1532702486930188E-2</c:v>
                </c:pt>
                <c:pt idx="1585">
                  <c:v>4.2546618959940045E-2</c:v>
                </c:pt>
                <c:pt idx="1586">
                  <c:v>4.3250729261479964E-2</c:v>
                </c:pt>
                <c:pt idx="1587">
                  <c:v>4.4274450745889878E-2</c:v>
                </c:pt>
                <c:pt idx="1588">
                  <c:v>4.3717894285420014E-2</c:v>
                </c:pt>
                <c:pt idx="1589">
                  <c:v>3.9149986849639905E-2</c:v>
                </c:pt>
                <c:pt idx="1590">
                  <c:v>3.9236625622429813E-2</c:v>
                </c:pt>
                <c:pt idx="1591">
                  <c:v>4.6038617520760002E-2</c:v>
                </c:pt>
                <c:pt idx="1592">
                  <c:v>4.6111645182199935E-2</c:v>
                </c:pt>
                <c:pt idx="1593">
                  <c:v>4.7085248670130114E-2</c:v>
                </c:pt>
                <c:pt idx="1594">
                  <c:v>4.5400876257399997E-2</c:v>
                </c:pt>
                <c:pt idx="1595">
                  <c:v>4.2461349535619773E-2</c:v>
                </c:pt>
                <c:pt idx="1596">
                  <c:v>4.2208031603429959E-2</c:v>
                </c:pt>
                <c:pt idx="1597">
                  <c:v>4.5223051359870113E-2</c:v>
                </c:pt>
                <c:pt idx="1598">
                  <c:v>4.0731969978970141E-2</c:v>
                </c:pt>
                <c:pt idx="1599">
                  <c:v>4.4628898336140137E-2</c:v>
                </c:pt>
                <c:pt idx="1600">
                  <c:v>4.8381333321470092E-2</c:v>
                </c:pt>
                <c:pt idx="1601">
                  <c:v>6.1002992806890005E-2</c:v>
                </c:pt>
                <c:pt idx="1602">
                  <c:v>6.8589655297110141E-2</c:v>
                </c:pt>
                <c:pt idx="1603">
                  <c:v>7.0024440190909726E-2</c:v>
                </c:pt>
                <c:pt idx="1604">
                  <c:v>7.2008289126600011E-2</c:v>
                </c:pt>
                <c:pt idx="1605">
                  <c:v>6.7821357642780106E-2</c:v>
                </c:pt>
                <c:pt idx="1606">
                  <c:v>7.8573681570550058E-2</c:v>
                </c:pt>
                <c:pt idx="1607">
                  <c:v>8.0408151190100058E-2</c:v>
                </c:pt>
                <c:pt idx="1608">
                  <c:v>7.6947312715060154E-2</c:v>
                </c:pt>
                <c:pt idx="1609">
                  <c:v>7.6141204821899885E-2</c:v>
                </c:pt>
                <c:pt idx="1610">
                  <c:v>7.5809043407459878E-2</c:v>
                </c:pt>
                <c:pt idx="1611">
                  <c:v>7.3970667245669974E-2</c:v>
                </c:pt>
                <c:pt idx="1612">
                  <c:v>7.158691893381984E-2</c:v>
                </c:pt>
                <c:pt idx="1613">
                  <c:v>6.7185396992619814E-2</c:v>
                </c:pt>
                <c:pt idx="1614">
                  <c:v>6.4119908260979908E-2</c:v>
                </c:pt>
                <c:pt idx="1615">
                  <c:v>6.4347860064849979E-2</c:v>
                </c:pt>
                <c:pt idx="1616">
                  <c:v>6.8019762682889964E-2</c:v>
                </c:pt>
                <c:pt idx="1617">
                  <c:v>6.8468419815229845E-2</c:v>
                </c:pt>
                <c:pt idx="1618">
                  <c:v>6.9102515108839954E-2</c:v>
                </c:pt>
                <c:pt idx="1619">
                  <c:v>6.7280621704749993E-2</c:v>
                </c:pt>
                <c:pt idx="1620">
                  <c:v>6.9317061517960077E-2</c:v>
                </c:pt>
                <c:pt idx="1621">
                  <c:v>6.5782505007349959E-2</c:v>
                </c:pt>
                <c:pt idx="1622">
                  <c:v>6.1873670326569791E-2</c:v>
                </c:pt>
                <c:pt idx="1623">
                  <c:v>5.7957872467089826E-2</c:v>
                </c:pt>
                <c:pt idx="1624">
                  <c:v>6.1843476030939967E-2</c:v>
                </c:pt>
                <c:pt idx="1625">
                  <c:v>5.5381196721059921E-2</c:v>
                </c:pt>
                <c:pt idx="1626">
                  <c:v>7.0003931996049998E-2</c:v>
                </c:pt>
                <c:pt idx="1627">
                  <c:v>6.7136617861250164E-2</c:v>
                </c:pt>
                <c:pt idx="1628">
                  <c:v>6.5300651113360003E-2</c:v>
                </c:pt>
                <c:pt idx="1629">
                  <c:v>6.815640967397002E-2</c:v>
                </c:pt>
                <c:pt idx="1630">
                  <c:v>6.4169045082910117E-2</c:v>
                </c:pt>
                <c:pt idx="1631">
                  <c:v>6.865433377178988E-2</c:v>
                </c:pt>
                <c:pt idx="1632">
                  <c:v>7.2327048810819999E-2</c:v>
                </c:pt>
                <c:pt idx="1633">
                  <c:v>6.4387549542639852E-2</c:v>
                </c:pt>
                <c:pt idx="1634">
                  <c:v>6.3562520413219942E-2</c:v>
                </c:pt>
                <c:pt idx="1635">
                  <c:v>6.2521466033559958E-2</c:v>
                </c:pt>
                <c:pt idx="1636">
                  <c:v>6.9946884896100125E-2</c:v>
                </c:pt>
                <c:pt idx="1637">
                  <c:v>6.9266868831220019E-2</c:v>
                </c:pt>
                <c:pt idx="1638">
                  <c:v>6.6628726285279924E-2</c:v>
                </c:pt>
                <c:pt idx="1639">
                  <c:v>6.5842356160619883E-2</c:v>
                </c:pt>
                <c:pt idx="1640">
                  <c:v>6.5580280514350026E-2</c:v>
                </c:pt>
                <c:pt idx="1641">
                  <c:v>6.2154058407029991E-2</c:v>
                </c:pt>
                <c:pt idx="1642">
                  <c:v>6.5589627264160122E-2</c:v>
                </c:pt>
                <c:pt idx="1643">
                  <c:v>6.1200909880870145E-2</c:v>
                </c:pt>
                <c:pt idx="1644">
                  <c:v>6.5818740789620023E-2</c:v>
                </c:pt>
                <c:pt idx="1645">
                  <c:v>6.4275308389459843E-2</c:v>
                </c:pt>
                <c:pt idx="1646">
                  <c:v>6.0229369038420091E-2</c:v>
                </c:pt>
                <c:pt idx="1647">
                  <c:v>6.1188197264079917E-2</c:v>
                </c:pt>
                <c:pt idx="1648">
                  <c:v>5.8341530730720167E-2</c:v>
                </c:pt>
                <c:pt idx="1649">
                  <c:v>6.2951611202630028E-2</c:v>
                </c:pt>
                <c:pt idx="1650">
                  <c:v>6.01089592467801E-2</c:v>
                </c:pt>
                <c:pt idx="1651">
                  <c:v>6.5682669419379919E-2</c:v>
                </c:pt>
                <c:pt idx="1652">
                  <c:v>6.7698941833260029E-2</c:v>
                </c:pt>
                <c:pt idx="1653">
                  <c:v>6.5020269949479972E-2</c:v>
                </c:pt>
                <c:pt idx="1654">
                  <c:v>6.794143833126981E-2</c:v>
                </c:pt>
                <c:pt idx="1655">
                  <c:v>7.4086087554049981E-2</c:v>
                </c:pt>
                <c:pt idx="1656">
                  <c:v>7.2131237803710058E-2</c:v>
                </c:pt>
                <c:pt idx="1657">
                  <c:v>7.3418740102639934E-2</c:v>
                </c:pt>
                <c:pt idx="1658">
                  <c:v>7.8083124105939844E-2</c:v>
                </c:pt>
                <c:pt idx="1659">
                  <c:v>6.7270636297489972E-2</c:v>
                </c:pt>
                <c:pt idx="1660">
                  <c:v>7.4227858424359847E-2</c:v>
                </c:pt>
                <c:pt idx="1661">
                  <c:v>7.2808722113929886E-2</c:v>
                </c:pt>
                <c:pt idx="1662">
                  <c:v>7.4253464520820101E-2</c:v>
                </c:pt>
                <c:pt idx="1663">
                  <c:v>7.3936935484310171E-2</c:v>
                </c:pt>
                <c:pt idx="1664">
                  <c:v>7.4915230205969865E-2</c:v>
                </c:pt>
                <c:pt idx="1665">
                  <c:v>7.3237651822020092E-2</c:v>
                </c:pt>
                <c:pt idx="1666">
                  <c:v>7.2525220520570172E-2</c:v>
                </c:pt>
                <c:pt idx="1667">
                  <c:v>7.43483626215901E-2</c:v>
                </c:pt>
                <c:pt idx="1668">
                  <c:v>7.305929639794996E-2</c:v>
                </c:pt>
                <c:pt idx="1669">
                  <c:v>7.9802327200970066E-2</c:v>
                </c:pt>
                <c:pt idx="1670">
                  <c:v>7.665254034110007E-2</c:v>
                </c:pt>
                <c:pt idx="1671">
                  <c:v>7.7474058139319762E-2</c:v>
                </c:pt>
                <c:pt idx="1672">
                  <c:v>7.9098662464280101E-2</c:v>
                </c:pt>
                <c:pt idx="1673">
                  <c:v>8.7496171681779908E-2</c:v>
                </c:pt>
                <c:pt idx="1674">
                  <c:v>8.8234937757679863E-2</c:v>
                </c:pt>
                <c:pt idx="1675">
                  <c:v>8.9015010792929838E-2</c:v>
                </c:pt>
                <c:pt idx="1676">
                  <c:v>8.7965972072310022E-2</c:v>
                </c:pt>
                <c:pt idx="1677">
                  <c:v>8.6684891295829805E-2</c:v>
                </c:pt>
                <c:pt idx="1678">
                  <c:v>9.2189526434600141E-2</c:v>
                </c:pt>
                <c:pt idx="1679">
                  <c:v>8.92167562967002E-2</c:v>
                </c:pt>
                <c:pt idx="1680">
                  <c:v>8.8476226622549919E-2</c:v>
                </c:pt>
                <c:pt idx="1681">
                  <c:v>8.2390821499340058E-2</c:v>
                </c:pt>
                <c:pt idx="1682">
                  <c:v>8.6658877023959913E-2</c:v>
                </c:pt>
                <c:pt idx="1683">
                  <c:v>9.2922326134579972E-2</c:v>
                </c:pt>
                <c:pt idx="1684">
                  <c:v>9.3234723519510107E-2</c:v>
                </c:pt>
                <c:pt idx="1685">
                  <c:v>8.7282634026369973E-2</c:v>
                </c:pt>
                <c:pt idx="1686">
                  <c:v>8.6861557365729994E-2</c:v>
                </c:pt>
                <c:pt idx="1687">
                  <c:v>7.0715139296769966E-2</c:v>
                </c:pt>
                <c:pt idx="1688">
                  <c:v>7.1495927635599796E-2</c:v>
                </c:pt>
                <c:pt idx="1689">
                  <c:v>7.7335487734940075E-2</c:v>
                </c:pt>
                <c:pt idx="1690">
                  <c:v>7.4199127030530013E-2</c:v>
                </c:pt>
                <c:pt idx="1691">
                  <c:v>7.85569032163599E-2</c:v>
                </c:pt>
                <c:pt idx="1692">
                  <c:v>7.4180297253210056E-2</c:v>
                </c:pt>
                <c:pt idx="1693">
                  <c:v>6.1604652125620024E-2</c:v>
                </c:pt>
                <c:pt idx="1694">
                  <c:v>5.7646165823599917E-2</c:v>
                </c:pt>
                <c:pt idx="1695">
                  <c:v>5.7800084181120044E-2</c:v>
                </c:pt>
                <c:pt idx="1696">
                  <c:v>6.0628299571719994E-2</c:v>
                </c:pt>
                <c:pt idx="1697">
                  <c:v>6.2265237768170036E-2</c:v>
                </c:pt>
                <c:pt idx="1698">
                  <c:v>5.3394694380830006E-2</c:v>
                </c:pt>
                <c:pt idx="1699">
                  <c:v>5.5081461956480095E-2</c:v>
                </c:pt>
                <c:pt idx="1700">
                  <c:v>5.1711227411090022E-2</c:v>
                </c:pt>
                <c:pt idx="1701">
                  <c:v>5.3562303872930102E-2</c:v>
                </c:pt>
                <c:pt idx="1702">
                  <c:v>5.374662228101016E-2</c:v>
                </c:pt>
                <c:pt idx="1703">
                  <c:v>5.8022384460649903E-2</c:v>
                </c:pt>
                <c:pt idx="1704">
                  <c:v>2.9004464715889924E-2</c:v>
                </c:pt>
                <c:pt idx="1705">
                  <c:v>7.4733359947398983E-3</c:v>
                </c:pt>
                <c:pt idx="1706">
                  <c:v>6.3141454130300192E-3</c:v>
                </c:pt>
                <c:pt idx="1707">
                  <c:v>1.1323235818310025E-2</c:v>
                </c:pt>
                <c:pt idx="1708">
                  <c:v>9.5869953331899176E-3</c:v>
                </c:pt>
                <c:pt idx="1709">
                  <c:v>1.0444368609599906E-2</c:v>
                </c:pt>
                <c:pt idx="1710">
                  <c:v>1.8531547588470119E-2</c:v>
                </c:pt>
                <c:pt idx="1711">
                  <c:v>1.73630160603102E-2</c:v>
                </c:pt>
                <c:pt idx="1712">
                  <c:v>3.5478804778799142E-3</c:v>
                </c:pt>
                <c:pt idx="1713">
                  <c:v>1.5413289858889954E-2</c:v>
                </c:pt>
                <c:pt idx="1714">
                  <c:v>2.203844704130006E-2</c:v>
                </c:pt>
                <c:pt idx="1715">
                  <c:v>3.0168267205449979E-2</c:v>
                </c:pt>
                <c:pt idx="1716">
                  <c:v>2.5261767554740119E-2</c:v>
                </c:pt>
                <c:pt idx="1717">
                  <c:v>3.1513478873750105E-2</c:v>
                </c:pt>
                <c:pt idx="1718">
                  <c:v>3.050946674891989E-2</c:v>
                </c:pt>
                <c:pt idx="1719">
                  <c:v>3.2434264649579915E-2</c:v>
                </c:pt>
                <c:pt idx="1720">
                  <c:v>3.2948290657689935E-2</c:v>
                </c:pt>
                <c:pt idx="1721">
                  <c:v>3.0442391738189939E-2</c:v>
                </c:pt>
                <c:pt idx="1722">
                  <c:v>2.5245259473200009E-2</c:v>
                </c:pt>
                <c:pt idx="1723">
                  <c:v>2.113603710544993E-2</c:v>
                </c:pt>
                <c:pt idx="1724">
                  <c:v>1.8384230293040104E-2</c:v>
                </c:pt>
                <c:pt idx="1725">
                  <c:v>1.6646622556550028E-2</c:v>
                </c:pt>
                <c:pt idx="1726">
                  <c:v>2.3669413590299938E-2</c:v>
                </c:pt>
                <c:pt idx="1727">
                  <c:v>2.5084436937829933E-2</c:v>
                </c:pt>
                <c:pt idx="1728">
                  <c:v>2.2226077268250037E-2</c:v>
                </c:pt>
                <c:pt idx="1729">
                  <c:v>2.1260496238099905E-2</c:v>
                </c:pt>
                <c:pt idx="1730">
                  <c:v>1.7727327697329969E-2</c:v>
                </c:pt>
                <c:pt idx="1731">
                  <c:v>2.0915759505599995E-2</c:v>
                </c:pt>
                <c:pt idx="1732">
                  <c:v>2.0362488370899996E-2</c:v>
                </c:pt>
                <c:pt idx="1733">
                  <c:v>1.675875629980993E-2</c:v>
                </c:pt>
                <c:pt idx="1734">
                  <c:v>1.2007992285499966E-2</c:v>
                </c:pt>
                <c:pt idx="1735">
                  <c:v>7.0504167481799133E-3</c:v>
                </c:pt>
                <c:pt idx="1736">
                  <c:v>1.1768714102230149E-2</c:v>
                </c:pt>
                <c:pt idx="1737">
                  <c:v>4.7392250778000291E-3</c:v>
                </c:pt>
                <c:pt idx="1738">
                  <c:v>-1.5598957202001885E-3</c:v>
                </c:pt>
                <c:pt idx="1739">
                  <c:v>-8.9214165268100484E-3</c:v>
                </c:pt>
                <c:pt idx="1740">
                  <c:v>-4.5169823237398536E-3</c:v>
                </c:pt>
                <c:pt idx="1741">
                  <c:v>-2.7110492770299286E-3</c:v>
                </c:pt>
                <c:pt idx="1742">
                  <c:v>9.9886872326010239E-4</c:v>
                </c:pt>
                <c:pt idx="1743">
                  <c:v>1.2882995219996475E-4</c:v>
                </c:pt>
                <c:pt idx="1744">
                  <c:v>1.7294863276097771E-3</c:v>
                </c:pt>
                <c:pt idx="1745">
                  <c:v>-1.5773961777799173E-3</c:v>
                </c:pt>
                <c:pt idx="1746">
                  <c:v>-8.9995365468013237E-4</c:v>
                </c:pt>
                <c:pt idx="1747">
                  <c:v>-9.7324938094098465E-3</c:v>
                </c:pt>
                <c:pt idx="1748">
                  <c:v>-1.2137163656300061E-2</c:v>
                </c:pt>
                <c:pt idx="1749">
                  <c:v>-6.5099276135799754E-3</c:v>
                </c:pt>
                <c:pt idx="1750">
                  <c:v>-2.0968946192299994E-2</c:v>
                </c:pt>
                <c:pt idx="1751">
                  <c:v>-1.6406256764649924E-2</c:v>
                </c:pt>
                <c:pt idx="1752">
                  <c:v>-1.1337234872370061E-2</c:v>
                </c:pt>
                <c:pt idx="1753">
                  <c:v>-1.4648540157349999E-2</c:v>
                </c:pt>
                <c:pt idx="1754">
                  <c:v>-1.2627316460670102E-2</c:v>
                </c:pt>
                <c:pt idx="1755">
                  <c:v>-8.5635911228598618E-3</c:v>
                </c:pt>
                <c:pt idx="1756">
                  <c:v>-1.734261619494987E-2</c:v>
                </c:pt>
                <c:pt idx="1757">
                  <c:v>-1.4240797474660099E-2</c:v>
                </c:pt>
                <c:pt idx="1758">
                  <c:v>-1.5598958077790144E-2</c:v>
                </c:pt>
                <c:pt idx="1759">
                  <c:v>-1.933673168311998E-2</c:v>
                </c:pt>
                <c:pt idx="1760">
                  <c:v>-2.3298961946969995E-2</c:v>
                </c:pt>
                <c:pt idx="1761">
                  <c:v>-2.9823116379999987E-2</c:v>
                </c:pt>
                <c:pt idx="1762">
                  <c:v>-4.1751162106430116E-2</c:v>
                </c:pt>
                <c:pt idx="1763">
                  <c:v>-3.8538280925140216E-2</c:v>
                </c:pt>
                <c:pt idx="1764">
                  <c:v>-3.0901466520610085E-2</c:v>
                </c:pt>
                <c:pt idx="1765">
                  <c:v>-2.6578270878370062E-2</c:v>
                </c:pt>
                <c:pt idx="1766">
                  <c:v>-3.1160908506469978E-2</c:v>
                </c:pt>
                <c:pt idx="1767">
                  <c:v>-3.3432864662219973E-2</c:v>
                </c:pt>
                <c:pt idx="1768">
                  <c:v>-2.9350408406999973E-2</c:v>
                </c:pt>
                <c:pt idx="1769">
                  <c:v>-2.7186945732140089E-2</c:v>
                </c:pt>
                <c:pt idx="1770">
                  <c:v>-1.6732841336529986E-2</c:v>
                </c:pt>
                <c:pt idx="1771">
                  <c:v>-8.0360403355999206E-3</c:v>
                </c:pt>
                <c:pt idx="1772">
                  <c:v>-9.8597743977600766E-3</c:v>
                </c:pt>
                <c:pt idx="1773">
                  <c:v>-2.1154517334489923E-2</c:v>
                </c:pt>
                <c:pt idx="1774">
                  <c:v>-1.2485111608779959E-2</c:v>
                </c:pt>
                <c:pt idx="1775">
                  <c:v>-9.4002517110101276E-3</c:v>
                </c:pt>
                <c:pt idx="1776">
                  <c:v>4.2510726991099547E-3</c:v>
                </c:pt>
                <c:pt idx="1777">
                  <c:v>7.6925690076498658E-3</c:v>
                </c:pt>
                <c:pt idx="1778">
                  <c:v>1.6990996538700075E-2</c:v>
                </c:pt>
                <c:pt idx="1779">
                  <c:v>1.9364076725129849E-2</c:v>
                </c:pt>
                <c:pt idx="1780">
                  <c:v>1.4698483622830168E-2</c:v>
                </c:pt>
                <c:pt idx="1781">
                  <c:v>1.7751068155430118E-2</c:v>
                </c:pt>
                <c:pt idx="1782">
                  <c:v>2.217559990691001E-2</c:v>
                </c:pt>
                <c:pt idx="1783">
                  <c:v>9.3964321168797937E-3</c:v>
                </c:pt>
                <c:pt idx="1784">
                  <c:v>1.5292943372830053E-2</c:v>
                </c:pt>
                <c:pt idx="1785">
                  <c:v>1.7092838258010092E-2</c:v>
                </c:pt>
                <c:pt idx="1786">
                  <c:v>1.0133284772639967E-2</c:v>
                </c:pt>
                <c:pt idx="1787">
                  <c:v>9.8804965400498199E-3</c:v>
                </c:pt>
                <c:pt idx="1788">
                  <c:v>1.4358419841440196E-2</c:v>
                </c:pt>
                <c:pt idx="1789">
                  <c:v>1.439935103330015E-2</c:v>
                </c:pt>
                <c:pt idx="1790">
                  <c:v>1.2987659401130145E-2</c:v>
                </c:pt>
                <c:pt idx="1791">
                  <c:v>1.3662261779909955E-2</c:v>
                </c:pt>
                <c:pt idx="1792">
                  <c:v>3.7841227476139917E-2</c:v>
                </c:pt>
                <c:pt idx="1793">
                  <c:v>4.7316827939250176E-2</c:v>
                </c:pt>
                <c:pt idx="1794">
                  <c:v>5.8120568305940028E-2</c:v>
                </c:pt>
                <c:pt idx="1795">
                  <c:v>5.061398705616995E-2</c:v>
                </c:pt>
                <c:pt idx="1796">
                  <c:v>5.1460988086089968E-2</c:v>
                </c:pt>
                <c:pt idx="1797">
                  <c:v>5.342857376536983E-2</c:v>
                </c:pt>
                <c:pt idx="1798">
                  <c:v>5.5629150591479971E-2</c:v>
                </c:pt>
                <c:pt idx="1799">
                  <c:v>5.3734900104239786E-2</c:v>
                </c:pt>
                <c:pt idx="1800">
                  <c:v>5.8322025576409829E-2</c:v>
                </c:pt>
                <c:pt idx="1801">
                  <c:v>5.3856578013109981E-2</c:v>
                </c:pt>
                <c:pt idx="1802">
                  <c:v>5.0206070186949885E-2</c:v>
                </c:pt>
                <c:pt idx="1803">
                  <c:v>5.520094995488023E-2</c:v>
                </c:pt>
                <c:pt idx="1804">
                  <c:v>4.9590729017610045E-2</c:v>
                </c:pt>
                <c:pt idx="1805">
                  <c:v>5.8737876552119983E-2</c:v>
                </c:pt>
                <c:pt idx="1806">
                  <c:v>5.6788634257979996E-2</c:v>
                </c:pt>
                <c:pt idx="1807">
                  <c:v>5.4765160979929985E-2</c:v>
                </c:pt>
                <c:pt idx="1808">
                  <c:v>5.5797608438159896E-2</c:v>
                </c:pt>
                <c:pt idx="1809">
                  <c:v>6.2459304730959959E-2</c:v>
                </c:pt>
                <c:pt idx="1810">
                  <c:v>6.0217597653769987E-2</c:v>
                </c:pt>
                <c:pt idx="1811">
                  <c:v>5.9049428625610002E-2</c:v>
                </c:pt>
                <c:pt idx="1812">
                  <c:v>6.6762091850119984E-2</c:v>
                </c:pt>
                <c:pt idx="1813">
                  <c:v>5.3360491429530157E-2</c:v>
                </c:pt>
                <c:pt idx="1814">
                  <c:v>5.4064796939919973E-2</c:v>
                </c:pt>
                <c:pt idx="1815">
                  <c:v>5.534872790554999E-2</c:v>
                </c:pt>
                <c:pt idx="1816">
                  <c:v>5.2390964391199758E-2</c:v>
                </c:pt>
                <c:pt idx="1817">
                  <c:v>4.662237397126006E-2</c:v>
                </c:pt>
                <c:pt idx="1818">
                  <c:v>5.1978186856509866E-2</c:v>
                </c:pt>
                <c:pt idx="1819">
                  <c:v>5.2612485450439977E-2</c:v>
                </c:pt>
                <c:pt idx="1820">
                  <c:v>4.3780095026789922E-2</c:v>
                </c:pt>
                <c:pt idx="1821">
                  <c:v>4.6817708198819898E-2</c:v>
                </c:pt>
                <c:pt idx="1822">
                  <c:v>5.6943065717019861E-2</c:v>
                </c:pt>
                <c:pt idx="1823">
                  <c:v>5.3215685702840007E-2</c:v>
                </c:pt>
                <c:pt idx="1824">
                  <c:v>4.992326866935002E-2</c:v>
                </c:pt>
                <c:pt idx="1825">
                  <c:v>4.6773598919359928E-2</c:v>
                </c:pt>
                <c:pt idx="1826">
                  <c:v>5.1454589679700007E-2</c:v>
                </c:pt>
                <c:pt idx="1827">
                  <c:v>5.4159109756470231E-2</c:v>
                </c:pt>
                <c:pt idx="1828">
                  <c:v>6.375400746118999E-2</c:v>
                </c:pt>
                <c:pt idx="1829">
                  <c:v>5.2757327905809746E-2</c:v>
                </c:pt>
                <c:pt idx="1830">
                  <c:v>6.5654969755159984E-2</c:v>
                </c:pt>
                <c:pt idx="1831">
                  <c:v>5.7080560363280027E-2</c:v>
                </c:pt>
                <c:pt idx="1832">
                  <c:v>5.2652819610069915E-2</c:v>
                </c:pt>
                <c:pt idx="1833">
                  <c:v>5.4543414020700141E-2</c:v>
                </c:pt>
                <c:pt idx="1834">
                  <c:v>6.0123899934870051E-2</c:v>
                </c:pt>
                <c:pt idx="1835">
                  <c:v>6.4201167664939759E-2</c:v>
                </c:pt>
                <c:pt idx="1836">
                  <c:v>7.8526997874469942E-2</c:v>
                </c:pt>
                <c:pt idx="1837">
                  <c:v>8.6080205114590178E-2</c:v>
                </c:pt>
                <c:pt idx="1838">
                  <c:v>7.8369206878700193E-2</c:v>
                </c:pt>
                <c:pt idx="1839">
                  <c:v>0.12484030139395998</c:v>
                </c:pt>
                <c:pt idx="1840">
                  <c:v>0.12209110937738017</c:v>
                </c:pt>
                <c:pt idx="1841">
                  <c:v>0.11927714245566989</c:v>
                </c:pt>
                <c:pt idx="1842">
                  <c:v>0.12643962932741004</c:v>
                </c:pt>
                <c:pt idx="1843">
                  <c:v>0.12964208415255996</c:v>
                </c:pt>
                <c:pt idx="1844">
                  <c:v>0.12855370097095004</c:v>
                </c:pt>
                <c:pt idx="1845">
                  <c:v>0.13589772666888023</c:v>
                </c:pt>
                <c:pt idx="1846">
                  <c:v>0.15607525151001</c:v>
                </c:pt>
                <c:pt idx="1847">
                  <c:v>0.16180534113863984</c:v>
                </c:pt>
                <c:pt idx="1848">
                  <c:v>0.14436697523730005</c:v>
                </c:pt>
                <c:pt idx="1849">
                  <c:v>0.14880120929821999</c:v>
                </c:pt>
                <c:pt idx="1850">
                  <c:v>0.14421910848761996</c:v>
                </c:pt>
                <c:pt idx="1851">
                  <c:v>0.15752666207868005</c:v>
                </c:pt>
                <c:pt idx="1852">
                  <c:v>0.16529729919683006</c:v>
                </c:pt>
                <c:pt idx="1853">
                  <c:v>0.17186610555558984</c:v>
                </c:pt>
                <c:pt idx="1854">
                  <c:v>0.17688967058174995</c:v>
                </c:pt>
                <c:pt idx="1855">
                  <c:v>0.17822649948628994</c:v>
                </c:pt>
                <c:pt idx="1856">
                  <c:v>0.17353968463651995</c:v>
                </c:pt>
                <c:pt idx="1857">
                  <c:v>0.17442036729226004</c:v>
                </c:pt>
                <c:pt idx="1858">
                  <c:v>0.18670358387307004</c:v>
                </c:pt>
                <c:pt idx="1859">
                  <c:v>0.18635891798315016</c:v>
                </c:pt>
                <c:pt idx="1860">
                  <c:v>0.18500969650975008</c:v>
                </c:pt>
                <c:pt idx="1861">
                  <c:v>0.18996612058590018</c:v>
                </c:pt>
                <c:pt idx="1862">
                  <c:v>0.19342583235278027</c:v>
                </c:pt>
                <c:pt idx="1863">
                  <c:v>0.18770248224844011</c:v>
                </c:pt>
                <c:pt idx="1864">
                  <c:v>0.17885857015379997</c:v>
                </c:pt>
                <c:pt idx="1865">
                  <c:v>0.17743254811826006</c:v>
                </c:pt>
                <c:pt idx="1866">
                  <c:v>0.1805522987682599</c:v>
                </c:pt>
                <c:pt idx="1867">
                  <c:v>0.17721027901101991</c:v>
                </c:pt>
                <c:pt idx="1868">
                  <c:v>0.18328766961754014</c:v>
                </c:pt>
                <c:pt idx="1869">
                  <c:v>0.17666579233259</c:v>
                </c:pt>
                <c:pt idx="1870">
                  <c:v>0.1786984473682699</c:v>
                </c:pt>
                <c:pt idx="1871">
                  <c:v>0.18661641734693007</c:v>
                </c:pt>
                <c:pt idx="1872">
                  <c:v>0.1721219087286201</c:v>
                </c:pt>
                <c:pt idx="1873">
                  <c:v>0.17493003886736005</c:v>
                </c:pt>
                <c:pt idx="1874">
                  <c:v>0.17340854542371006</c:v>
                </c:pt>
                <c:pt idx="1875">
                  <c:v>0.16073533553407998</c:v>
                </c:pt>
                <c:pt idx="1876">
                  <c:v>0.16669732559889014</c:v>
                </c:pt>
                <c:pt idx="1877">
                  <c:v>0.18014768399421996</c:v>
                </c:pt>
                <c:pt idx="1878">
                  <c:v>0.17749836698384003</c:v>
                </c:pt>
                <c:pt idx="1879">
                  <c:v>0.17740760554340995</c:v>
                </c:pt>
                <c:pt idx="1880">
                  <c:v>0.16677140291759998</c:v>
                </c:pt>
                <c:pt idx="1881">
                  <c:v>0.15208546417836999</c:v>
                </c:pt>
                <c:pt idx="1882">
                  <c:v>0.15421656943930998</c:v>
                </c:pt>
                <c:pt idx="1883">
                  <c:v>0.14986961462254983</c:v>
                </c:pt>
                <c:pt idx="1884">
                  <c:v>0.15845865727893993</c:v>
                </c:pt>
                <c:pt idx="1885">
                  <c:v>0.15487387842390007</c:v>
                </c:pt>
                <c:pt idx="1886">
                  <c:v>0.15214240551435013</c:v>
                </c:pt>
                <c:pt idx="1887">
                  <c:v>0.15709595217504982</c:v>
                </c:pt>
                <c:pt idx="1888">
                  <c:v>0.15936334548288983</c:v>
                </c:pt>
                <c:pt idx="1889">
                  <c:v>0.14754170602151986</c:v>
                </c:pt>
                <c:pt idx="1890">
                  <c:v>0.13982511015193011</c:v>
                </c:pt>
                <c:pt idx="1891">
                  <c:v>0.13521483314648008</c:v>
                </c:pt>
                <c:pt idx="1892">
                  <c:v>0.13847940868052006</c:v>
                </c:pt>
                <c:pt idx="1893">
                  <c:v>0.1357066245967701</c:v>
                </c:pt>
                <c:pt idx="1894">
                  <c:v>0.13257958978805987</c:v>
                </c:pt>
                <c:pt idx="1895">
                  <c:v>0.13351447479612999</c:v>
                </c:pt>
                <c:pt idx="1896">
                  <c:v>0.13389360379130977</c:v>
                </c:pt>
                <c:pt idx="1897">
                  <c:v>0.13179505774190006</c:v>
                </c:pt>
                <c:pt idx="1898">
                  <c:v>0.12814068296111997</c:v>
                </c:pt>
                <c:pt idx="1899">
                  <c:v>0.12073425190172998</c:v>
                </c:pt>
                <c:pt idx="1900">
                  <c:v>0.11952491058186979</c:v>
                </c:pt>
                <c:pt idx="1901">
                  <c:v>0.1085668139313401</c:v>
                </c:pt>
                <c:pt idx="1902">
                  <c:v>0.11073935750193016</c:v>
                </c:pt>
                <c:pt idx="1903">
                  <c:v>0.10885016888492004</c:v>
                </c:pt>
                <c:pt idx="1904">
                  <c:v>0.11245399611651009</c:v>
                </c:pt>
                <c:pt idx="1905">
                  <c:v>0.1070482482661302</c:v>
                </c:pt>
                <c:pt idx="1906">
                  <c:v>0.10299282479221006</c:v>
                </c:pt>
                <c:pt idx="1907">
                  <c:v>0.1032007178473799</c:v>
                </c:pt>
                <c:pt idx="1908">
                  <c:v>0.10814798398968009</c:v>
                </c:pt>
                <c:pt idx="1909">
                  <c:v>0.10902616809427002</c:v>
                </c:pt>
                <c:pt idx="1910">
                  <c:v>0.10452878781570007</c:v>
                </c:pt>
                <c:pt idx="1911">
                  <c:v>0.10178662154098987</c:v>
                </c:pt>
                <c:pt idx="1912">
                  <c:v>0.10318770978407002</c:v>
                </c:pt>
                <c:pt idx="1913">
                  <c:v>0.10136041608503006</c:v>
                </c:pt>
                <c:pt idx="1914">
                  <c:v>0.10534832624492992</c:v>
                </c:pt>
                <c:pt idx="1915">
                  <c:v>9.8671207593590105E-2</c:v>
                </c:pt>
                <c:pt idx="1916">
                  <c:v>9.2438899345370085E-2</c:v>
                </c:pt>
                <c:pt idx="1917">
                  <c:v>7.6307034641029933E-2</c:v>
                </c:pt>
                <c:pt idx="1918">
                  <c:v>6.9222998876709879E-2</c:v>
                </c:pt>
                <c:pt idx="1919">
                  <c:v>5.9669030685379883E-2</c:v>
                </c:pt>
                <c:pt idx="1920">
                  <c:v>5.9014486973809996E-2</c:v>
                </c:pt>
                <c:pt idx="1921">
                  <c:v>6.4345187498029754E-2</c:v>
                </c:pt>
                <c:pt idx="1922">
                  <c:v>6.5830534870180202E-2</c:v>
                </c:pt>
                <c:pt idx="1923">
                  <c:v>5.8858692279860063E-2</c:v>
                </c:pt>
                <c:pt idx="1924">
                  <c:v>6.5390375151389998E-2</c:v>
                </c:pt>
                <c:pt idx="1925">
                  <c:v>6.4529410816600144E-2</c:v>
                </c:pt>
                <c:pt idx="1926">
                  <c:v>5.691668903161997E-2</c:v>
                </c:pt>
                <c:pt idx="1927">
                  <c:v>5.1886325706209963E-2</c:v>
                </c:pt>
                <c:pt idx="1928">
                  <c:v>4.7239395053670134E-2</c:v>
                </c:pt>
                <c:pt idx="1929">
                  <c:v>5.1859106769939843E-2</c:v>
                </c:pt>
                <c:pt idx="1930">
                  <c:v>4.0945963412840174E-2</c:v>
                </c:pt>
                <c:pt idx="1931">
                  <c:v>3.7707929675839864E-2</c:v>
                </c:pt>
                <c:pt idx="1932">
                  <c:v>2.6683752738839814E-2</c:v>
                </c:pt>
                <c:pt idx="1933">
                  <c:v>3.6845834688089954E-2</c:v>
                </c:pt>
                <c:pt idx="1934">
                  <c:v>3.2165313857489934E-2</c:v>
                </c:pt>
                <c:pt idx="1935">
                  <c:v>2.7975401867849997E-2</c:v>
                </c:pt>
                <c:pt idx="1936">
                  <c:v>2.3829853329910122E-2</c:v>
                </c:pt>
                <c:pt idx="1937">
                  <c:v>3.5317923905849966E-2</c:v>
                </c:pt>
                <c:pt idx="1938">
                  <c:v>2.1114199975620238E-2</c:v>
                </c:pt>
                <c:pt idx="1939">
                  <c:v>2.9815591416370069E-2</c:v>
                </c:pt>
                <c:pt idx="1940">
                  <c:v>2.2667573600819821E-2</c:v>
                </c:pt>
                <c:pt idx="1941">
                  <c:v>1.7168496193259841E-2</c:v>
                </c:pt>
                <c:pt idx="1942">
                  <c:v>1.5267753804100153E-2</c:v>
                </c:pt>
                <c:pt idx="1943">
                  <c:v>9.6409556185000148E-3</c:v>
                </c:pt>
                <c:pt idx="1944">
                  <c:v>-4.2685453298740017E-2</c:v>
                </c:pt>
                <c:pt idx="1945">
                  <c:v>-2.7447785514260092E-2</c:v>
                </c:pt>
                <c:pt idx="1946">
                  <c:v>-2.9650045989300225E-2</c:v>
                </c:pt>
                <c:pt idx="1947">
                  <c:v>-2.702278734458986E-2</c:v>
                </c:pt>
                <c:pt idx="1948">
                  <c:v>-2.4771520642279939E-2</c:v>
                </c:pt>
                <c:pt idx="1949">
                  <c:v>-1.8865485319709874E-2</c:v>
                </c:pt>
                <c:pt idx="1950">
                  <c:v>-2.2814085516640149E-2</c:v>
                </c:pt>
                <c:pt idx="1951">
                  <c:v>-1.3360570281869854E-2</c:v>
                </c:pt>
                <c:pt idx="1952">
                  <c:v>-1.1677824166119989E-2</c:v>
                </c:pt>
                <c:pt idx="1953">
                  <c:v>-2.1257925874799924E-2</c:v>
                </c:pt>
                <c:pt idx="1954">
                  <c:v>-2.6121047511730069E-2</c:v>
                </c:pt>
                <c:pt idx="1955">
                  <c:v>-3.5810355928189777E-2</c:v>
                </c:pt>
                <c:pt idx="1956">
                  <c:v>-3.8417135633449957E-2</c:v>
                </c:pt>
                <c:pt idx="1957">
                  <c:v>-4.7853599640129973E-2</c:v>
                </c:pt>
                <c:pt idx="1958">
                  <c:v>-4.4923025038179958E-2</c:v>
                </c:pt>
                <c:pt idx="1959">
                  <c:v>-5.7035579016609855E-2</c:v>
                </c:pt>
                <c:pt idx="1960">
                  <c:v>-5.5633883477430007E-2</c:v>
                </c:pt>
                <c:pt idx="1961">
                  <c:v>-3.1994805475399915E-2</c:v>
                </c:pt>
                <c:pt idx="1962">
                  <c:v>-2.303660398897989E-2</c:v>
                </c:pt>
                <c:pt idx="1963">
                  <c:v>-3.0422613843160206E-2</c:v>
                </c:pt>
                <c:pt idx="1964">
                  <c:v>-3.1931082575960092E-2</c:v>
                </c:pt>
                <c:pt idx="1965">
                  <c:v>-3.4303112546029982E-2</c:v>
                </c:pt>
                <c:pt idx="1966">
                  <c:v>-3.1735710141819883E-2</c:v>
                </c:pt>
                <c:pt idx="1967">
                  <c:v>-3.8542047564639859E-2</c:v>
                </c:pt>
                <c:pt idx="1968">
                  <c:v>-4.3140168321129976E-2</c:v>
                </c:pt>
                <c:pt idx="1969">
                  <c:v>-4.6591071130350201E-2</c:v>
                </c:pt>
                <c:pt idx="1970">
                  <c:v>-4.5118007360679828E-2</c:v>
                </c:pt>
                <c:pt idx="1971">
                  <c:v>-3.7088454497080078E-2</c:v>
                </c:pt>
                <c:pt idx="1972">
                  <c:v>-4.3213085970160138E-2</c:v>
                </c:pt>
                <c:pt idx="1973">
                  <c:v>-3.5143137027390026E-2</c:v>
                </c:pt>
                <c:pt idx="1974">
                  <c:v>-2.4470363899930021E-2</c:v>
                </c:pt>
                <c:pt idx="1975">
                  <c:v>-3.6053169348350025E-2</c:v>
                </c:pt>
                <c:pt idx="1976">
                  <c:v>-3.6010192016019855E-2</c:v>
                </c:pt>
                <c:pt idx="1977">
                  <c:v>-3.137361095229977E-2</c:v>
                </c:pt>
                <c:pt idx="1978">
                  <c:v>-5.1238996563130003E-2</c:v>
                </c:pt>
                <c:pt idx="1979">
                  <c:v>-5.7542834030119817E-2</c:v>
                </c:pt>
                <c:pt idx="1980">
                  <c:v>-7.0384871291250026E-2</c:v>
                </c:pt>
                <c:pt idx="1981">
                  <c:v>-7.6865838138020018E-2</c:v>
                </c:pt>
                <c:pt idx="1982">
                  <c:v>-6.5965718606420018E-2</c:v>
                </c:pt>
                <c:pt idx="1983">
                  <c:v>-6.5386555810709984E-2</c:v>
                </c:pt>
                <c:pt idx="1984">
                  <c:v>-5.4605272060979926E-2</c:v>
                </c:pt>
                <c:pt idx="1985">
                  <c:v>-5.5197250411710003E-2</c:v>
                </c:pt>
                <c:pt idx="1986">
                  <c:v>-3.696254243367008E-2</c:v>
                </c:pt>
                <c:pt idx="1987">
                  <c:v>-3.8259398238679979E-2</c:v>
                </c:pt>
                <c:pt idx="1988">
                  <c:v>-3.8858761369900206E-2</c:v>
                </c:pt>
                <c:pt idx="1989">
                  <c:v>-4.5030020204429776E-2</c:v>
                </c:pt>
                <c:pt idx="1990">
                  <c:v>-3.567093757185006E-2</c:v>
                </c:pt>
                <c:pt idx="1991">
                  <c:v>-3.7537717508130015E-2</c:v>
                </c:pt>
                <c:pt idx="1992">
                  <c:v>-3.7560861378219956E-2</c:v>
                </c:pt>
                <c:pt idx="1993">
                  <c:v>-4.273448177856011E-2</c:v>
                </c:pt>
                <c:pt idx="1994">
                  <c:v>-4.672434538728993E-2</c:v>
                </c:pt>
                <c:pt idx="1995">
                  <c:v>-5.780365966025016E-2</c:v>
                </c:pt>
                <c:pt idx="1996">
                  <c:v>-6.338338210364014E-2</c:v>
                </c:pt>
                <c:pt idx="1997">
                  <c:v>-6.4335314775130145E-2</c:v>
                </c:pt>
                <c:pt idx="1998">
                  <c:v>-6.4816641625420168E-2</c:v>
                </c:pt>
                <c:pt idx="1999">
                  <c:v>-6.7871923749200105E-2</c:v>
                </c:pt>
                <c:pt idx="2000">
                  <c:v>-7.341685350218001E-2</c:v>
                </c:pt>
                <c:pt idx="2001">
                  <c:v>-6.962680549025009E-2</c:v>
                </c:pt>
                <c:pt idx="2002">
                  <c:v>-6.135694497136001E-2</c:v>
                </c:pt>
                <c:pt idx="2003">
                  <c:v>-6.1702888597850176E-2</c:v>
                </c:pt>
                <c:pt idx="2004">
                  <c:v>-4.4247134984059924E-2</c:v>
                </c:pt>
                <c:pt idx="2005">
                  <c:v>-4.5560967542390071E-2</c:v>
                </c:pt>
                <c:pt idx="2006">
                  <c:v>-4.1017834838729922E-2</c:v>
                </c:pt>
                <c:pt idx="2007">
                  <c:v>-5.5520929702770158E-2</c:v>
                </c:pt>
                <c:pt idx="2008">
                  <c:v>-4.9769277331440091E-2</c:v>
                </c:pt>
                <c:pt idx="2009">
                  <c:v>-4.4152388870620028E-2</c:v>
                </c:pt>
                <c:pt idx="2010">
                  <c:v>-5.1885553244700018E-2</c:v>
                </c:pt>
                <c:pt idx="2011">
                  <c:v>-5.6309298370800037E-2</c:v>
                </c:pt>
                <c:pt idx="2012">
                  <c:v>-6.9759460435450074E-2</c:v>
                </c:pt>
                <c:pt idx="2013">
                  <c:v>-6.5394321658160101E-2</c:v>
                </c:pt>
                <c:pt idx="2014">
                  <c:v>-6.4869037588009923E-2</c:v>
                </c:pt>
                <c:pt idx="2015">
                  <c:v>-6.5225393279299909E-2</c:v>
                </c:pt>
                <c:pt idx="2016">
                  <c:v>-7.4761882599449908E-2</c:v>
                </c:pt>
                <c:pt idx="2017">
                  <c:v>-6.8012413361609847E-2</c:v>
                </c:pt>
                <c:pt idx="2018">
                  <c:v>-5.9287575460569994E-2</c:v>
                </c:pt>
                <c:pt idx="2019">
                  <c:v>-6.5867203135699978E-2</c:v>
                </c:pt>
                <c:pt idx="2020">
                  <c:v>-7.4718862413159851E-2</c:v>
                </c:pt>
                <c:pt idx="2021">
                  <c:v>-7.8897996638219892E-2</c:v>
                </c:pt>
                <c:pt idx="2022">
                  <c:v>-7.8967597663019834E-2</c:v>
                </c:pt>
                <c:pt idx="2023">
                  <c:v>-6.7921307296309977E-2</c:v>
                </c:pt>
                <c:pt idx="2024">
                  <c:v>-6.9800774947600244E-2</c:v>
                </c:pt>
                <c:pt idx="2025">
                  <c:v>-7.6584535915870056E-2</c:v>
                </c:pt>
                <c:pt idx="2026">
                  <c:v>-8.0402953276289962E-2</c:v>
                </c:pt>
                <c:pt idx="2027">
                  <c:v>-7.9028693331729863E-2</c:v>
                </c:pt>
                <c:pt idx="2028">
                  <c:v>-8.1482805007980233E-2</c:v>
                </c:pt>
                <c:pt idx="2029">
                  <c:v>-7.8574967558699887E-2</c:v>
                </c:pt>
                <c:pt idx="2030">
                  <c:v>-7.6848448482630255E-2</c:v>
                </c:pt>
                <c:pt idx="2031">
                  <c:v>-8.325026034225004E-2</c:v>
                </c:pt>
                <c:pt idx="2032">
                  <c:v>-8.2314407065329928E-2</c:v>
                </c:pt>
                <c:pt idx="2033">
                  <c:v>-7.9469478879130126E-2</c:v>
                </c:pt>
                <c:pt idx="2034">
                  <c:v>-8.0062805448429794E-2</c:v>
                </c:pt>
                <c:pt idx="2035">
                  <c:v>-7.3408262129380258E-2</c:v>
                </c:pt>
                <c:pt idx="2036">
                  <c:v>-7.2496344834779902E-2</c:v>
                </c:pt>
                <c:pt idx="2037">
                  <c:v>-6.4852460476199955E-2</c:v>
                </c:pt>
                <c:pt idx="2038">
                  <c:v>-6.5365689348479916E-2</c:v>
                </c:pt>
                <c:pt idx="2039">
                  <c:v>-6.5569493347840083E-2</c:v>
                </c:pt>
                <c:pt idx="2040">
                  <c:v>-6.4094670518280161E-2</c:v>
                </c:pt>
                <c:pt idx="2041">
                  <c:v>-6.6554747361840041E-2</c:v>
                </c:pt>
                <c:pt idx="2042">
                  <c:v>-7.1348746812460034E-2</c:v>
                </c:pt>
                <c:pt idx="2043">
                  <c:v>-6.9709069820029862E-2</c:v>
                </c:pt>
                <c:pt idx="2044">
                  <c:v>-5.7347560192229995E-2</c:v>
                </c:pt>
                <c:pt idx="2045">
                  <c:v>-6.0363729948630013E-2</c:v>
                </c:pt>
                <c:pt idx="2046">
                  <c:v>-6.7191656175869807E-2</c:v>
                </c:pt>
                <c:pt idx="2047">
                  <c:v>-6.3223173649629982E-2</c:v>
                </c:pt>
                <c:pt idx="2048">
                  <c:v>-6.2360675411269995E-2</c:v>
                </c:pt>
                <c:pt idx="2049">
                  <c:v>-6.832436530321985E-2</c:v>
                </c:pt>
                <c:pt idx="2050">
                  <c:v>-6.5669640411760072E-2</c:v>
                </c:pt>
                <c:pt idx="2051">
                  <c:v>-6.5930456491539932E-2</c:v>
                </c:pt>
                <c:pt idx="2052">
                  <c:v>-6.6439005561409914E-2</c:v>
                </c:pt>
                <c:pt idx="2053">
                  <c:v>-6.6965390367600006E-2</c:v>
                </c:pt>
                <c:pt idx="2054">
                  <c:v>-5.791219665103995E-2</c:v>
                </c:pt>
                <c:pt idx="2055">
                  <c:v>-5.9947587784449891E-2</c:v>
                </c:pt>
                <c:pt idx="2056">
                  <c:v>-6.0799552593510102E-2</c:v>
                </c:pt>
                <c:pt idx="2057">
                  <c:v>-5.6329717754369991E-2</c:v>
                </c:pt>
                <c:pt idx="2058">
                  <c:v>-5.4739405073080005E-2</c:v>
                </c:pt>
                <c:pt idx="2059">
                  <c:v>-5.2903352398693072E-2</c:v>
                </c:pt>
                <c:pt idx="2060">
                  <c:v>-5.5770805236280127E-2</c:v>
                </c:pt>
                <c:pt idx="2061">
                  <c:v>-5.1264385328200032E-2</c:v>
                </c:pt>
                <c:pt idx="2062">
                  <c:v>-5.3895403992150079E-2</c:v>
                </c:pt>
                <c:pt idx="2063">
                  <c:v>-5.3677148213609908E-2</c:v>
                </c:pt>
                <c:pt idx="2064">
                  <c:v>-5.8152459485029909E-2</c:v>
                </c:pt>
                <c:pt idx="2065">
                  <c:v>-3.8169565612690096E-2</c:v>
                </c:pt>
                <c:pt idx="2066">
                  <c:v>-4.9278675672180014E-2</c:v>
                </c:pt>
                <c:pt idx="2067">
                  <c:v>-5.3103484360659932E-2</c:v>
                </c:pt>
                <c:pt idx="2068">
                  <c:v>-4.9328692620940015E-2</c:v>
                </c:pt>
                <c:pt idx="2069">
                  <c:v>-4.976418262663998E-2</c:v>
                </c:pt>
                <c:pt idx="2070">
                  <c:v>-5.2462292951990008E-2</c:v>
                </c:pt>
                <c:pt idx="2071">
                  <c:v>-5.7743994971010154E-2</c:v>
                </c:pt>
                <c:pt idx="2072">
                  <c:v>-5.1526083552270022E-2</c:v>
                </c:pt>
                <c:pt idx="2073">
                  <c:v>-5.7224201499020071E-2</c:v>
                </c:pt>
                <c:pt idx="2074">
                  <c:v>-4.9292238292090076E-2</c:v>
                </c:pt>
                <c:pt idx="2075">
                  <c:v>-4.9698180201309866E-2</c:v>
                </c:pt>
                <c:pt idx="2076">
                  <c:v>-4.214357290329019E-2</c:v>
                </c:pt>
                <c:pt idx="2077">
                  <c:v>-3.7785575458879922E-2</c:v>
                </c:pt>
                <c:pt idx="2078">
                  <c:v>-4.4168283262430066E-2</c:v>
                </c:pt>
                <c:pt idx="2079">
                  <c:v>-4.2896425443869929E-2</c:v>
                </c:pt>
                <c:pt idx="2080">
                  <c:v>-4.597145646857996E-2</c:v>
                </c:pt>
                <c:pt idx="2081">
                  <c:v>-3.7696507707580054E-2</c:v>
                </c:pt>
                <c:pt idx="2082">
                  <c:v>-3.8437576214640216E-2</c:v>
                </c:pt>
                <c:pt idx="2083">
                  <c:v>-4.4063510843419917E-2</c:v>
                </c:pt>
                <c:pt idx="2084">
                  <c:v>-4.1890021389319826E-2</c:v>
                </c:pt>
                <c:pt idx="2085">
                  <c:v>-3.793259150281017E-2</c:v>
                </c:pt>
                <c:pt idx="2086">
                  <c:v>-3.8244119911549884E-2</c:v>
                </c:pt>
                <c:pt idx="2087">
                  <c:v>-5.0633475329150031E-2</c:v>
                </c:pt>
                <c:pt idx="2088">
                  <c:v>-4.4921820047109977E-2</c:v>
                </c:pt>
                <c:pt idx="2089">
                  <c:v>-3.6631124607939963E-2</c:v>
                </c:pt>
                <c:pt idx="2090">
                  <c:v>-3.6984132915940222E-2</c:v>
                </c:pt>
                <c:pt idx="2091">
                  <c:v>-3.9967413435189766E-2</c:v>
                </c:pt>
                <c:pt idx="2092">
                  <c:v>-3.9051292209290128E-2</c:v>
                </c:pt>
                <c:pt idx="2093">
                  <c:v>-4.4097201869289789E-2</c:v>
                </c:pt>
                <c:pt idx="2094">
                  <c:v>-4.5637908184930041E-2</c:v>
                </c:pt>
                <c:pt idx="2095">
                  <c:v>-4.8220608236280216E-2</c:v>
                </c:pt>
                <c:pt idx="2096">
                  <c:v>-4.4373037302750051E-2</c:v>
                </c:pt>
                <c:pt idx="2097">
                  <c:v>-4.0179470479259863E-2</c:v>
                </c:pt>
                <c:pt idx="2098">
                  <c:v>-4.4416496332119949E-2</c:v>
                </c:pt>
                <c:pt idx="2099">
                  <c:v>-4.7619375237090082E-2</c:v>
                </c:pt>
                <c:pt idx="2100">
                  <c:v>-4.8965843720829981E-2</c:v>
                </c:pt>
                <c:pt idx="2101">
                  <c:v>-5.4534457853139887E-2</c:v>
                </c:pt>
                <c:pt idx="2102">
                  <c:v>-5.2655191104410054E-2</c:v>
                </c:pt>
                <c:pt idx="2103">
                  <c:v>-5.0408628040560191E-2</c:v>
                </c:pt>
                <c:pt idx="2104">
                  <c:v>-4.8554943307289877E-2</c:v>
                </c:pt>
                <c:pt idx="2105">
                  <c:v>-4.7595377321690079E-2</c:v>
                </c:pt>
                <c:pt idx="2106">
                  <c:v>-4.5405874536949969E-2</c:v>
                </c:pt>
                <c:pt idx="2107">
                  <c:v>-4.1614269889080048E-2</c:v>
                </c:pt>
                <c:pt idx="2108">
                  <c:v>-4.0466910610909963E-2</c:v>
                </c:pt>
                <c:pt idx="2109">
                  <c:v>-3.7181330804800156E-2</c:v>
                </c:pt>
                <c:pt idx="2110">
                  <c:v>-4.2666945238709959E-2</c:v>
                </c:pt>
                <c:pt idx="2111">
                  <c:v>-3.949495172217013E-2</c:v>
                </c:pt>
                <c:pt idx="2112">
                  <c:v>-4.3242072466809986E-2</c:v>
                </c:pt>
                <c:pt idx="2113">
                  <c:v>-4.2259162302879932E-2</c:v>
                </c:pt>
                <c:pt idx="2114">
                  <c:v>-4.022306703121984E-2</c:v>
                </c:pt>
                <c:pt idx="2115">
                  <c:v>-4.1281341164529979E-2</c:v>
                </c:pt>
                <c:pt idx="2116">
                  <c:v>-4.0332412634199954E-2</c:v>
                </c:pt>
                <c:pt idx="2117">
                  <c:v>-4.7041287664370088E-2</c:v>
                </c:pt>
                <c:pt idx="2118">
                  <c:v>-5.2348166203759948E-2</c:v>
                </c:pt>
                <c:pt idx="2119">
                  <c:v>-4.4536783121159829E-2</c:v>
                </c:pt>
                <c:pt idx="2120">
                  <c:v>-4.9685057387640084E-2</c:v>
                </c:pt>
                <c:pt idx="2121">
                  <c:v>-4.936257319882003E-2</c:v>
                </c:pt>
                <c:pt idx="2122">
                  <c:v>-5.10542205289201E-2</c:v>
                </c:pt>
                <c:pt idx="2123">
                  <c:v>-5.0597701773800165E-2</c:v>
                </c:pt>
                <c:pt idx="2124">
                  <c:v>-4.7976766358480062E-2</c:v>
                </c:pt>
                <c:pt idx="2125">
                  <c:v>-4.6469939612790084E-2</c:v>
                </c:pt>
                <c:pt idx="2126">
                  <c:v>-4.2472564834139914E-2</c:v>
                </c:pt>
                <c:pt idx="2127">
                  <c:v>-3.8004734618760097E-2</c:v>
                </c:pt>
                <c:pt idx="2128">
                  <c:v>-3.8930736640249958E-2</c:v>
                </c:pt>
                <c:pt idx="2129">
                  <c:v>-4.1680696182309872E-2</c:v>
                </c:pt>
                <c:pt idx="2130">
                  <c:v>-4.193644559478997E-2</c:v>
                </c:pt>
                <c:pt idx="2131">
                  <c:v>-3.6566134958939928E-2</c:v>
                </c:pt>
                <c:pt idx="2132">
                  <c:v>-4.2103700403499998E-2</c:v>
                </c:pt>
                <c:pt idx="2133">
                  <c:v>-3.8228581248010013E-2</c:v>
                </c:pt>
                <c:pt idx="2134">
                  <c:v>-2.8020292673859901E-2</c:v>
                </c:pt>
                <c:pt idx="2135">
                  <c:v>-3.3559924555839872E-2</c:v>
                </c:pt>
                <c:pt idx="2136">
                  <c:v>-2.8147288358800041E-2</c:v>
                </c:pt>
                <c:pt idx="2137">
                  <c:v>-2.5962011931739824E-2</c:v>
                </c:pt>
                <c:pt idx="2138">
                  <c:v>-2.3641972146670014E-2</c:v>
                </c:pt>
                <c:pt idx="2139">
                  <c:v>-2.2145804924489879E-2</c:v>
                </c:pt>
                <c:pt idx="2140">
                  <c:v>-2.6636535383869956E-2</c:v>
                </c:pt>
                <c:pt idx="2141">
                  <c:v>-2.6701573318520105E-2</c:v>
                </c:pt>
                <c:pt idx="2142">
                  <c:v>-2.698828633115994E-2</c:v>
                </c:pt>
                <c:pt idx="2143">
                  <c:v>-2.5854184612749975E-2</c:v>
                </c:pt>
                <c:pt idx="2144">
                  <c:v>-2.4808750592320052E-2</c:v>
                </c:pt>
                <c:pt idx="2145">
                  <c:v>-2.6070563140179956E-2</c:v>
                </c:pt>
                <c:pt idx="2146">
                  <c:v>-2.0177778492289918E-2</c:v>
                </c:pt>
                <c:pt idx="2147">
                  <c:v>-2.3152199284970153E-2</c:v>
                </c:pt>
                <c:pt idx="2148">
                  <c:v>-3.2564469230169951E-2</c:v>
                </c:pt>
                <c:pt idx="2149">
                  <c:v>-3.0667537623319845E-2</c:v>
                </c:pt>
                <c:pt idx="2150">
                  <c:v>-3.1031883862609959E-2</c:v>
                </c:pt>
                <c:pt idx="2151">
                  <c:v>-3.0853057700549868E-2</c:v>
                </c:pt>
                <c:pt idx="2152">
                  <c:v>-1.1950202868630128E-2</c:v>
                </c:pt>
                <c:pt idx="2153">
                  <c:v>-9.5533712229800474E-3</c:v>
                </c:pt>
                <c:pt idx="2154">
                  <c:v>-5.7222309119993038E-4</c:v>
                </c:pt>
                <c:pt idx="2155">
                  <c:v>-3.1699475750897933E-3</c:v>
                </c:pt>
                <c:pt idx="2156">
                  <c:v>-5.346714570819984E-3</c:v>
                </c:pt>
                <c:pt idx="2157">
                  <c:v>-4.4211338340099356E-3</c:v>
                </c:pt>
                <c:pt idx="2158">
                  <c:v>-4.6332279038500705E-3</c:v>
                </c:pt>
                <c:pt idx="2159">
                  <c:v>-1.0382828670000776E-3</c:v>
                </c:pt>
                <c:pt idx="2160">
                  <c:v>-3.1845813990301506E-3</c:v>
                </c:pt>
                <c:pt idx="2161">
                  <c:v>5.6909165981201678E-3</c:v>
                </c:pt>
                <c:pt idx="2162">
                  <c:v>1.1072094541389958E-2</c:v>
                </c:pt>
                <c:pt idx="2163">
                  <c:v>9.040391683919893E-3</c:v>
                </c:pt>
                <c:pt idx="2164">
                  <c:v>5.7205751858401752E-3</c:v>
                </c:pt>
                <c:pt idx="2165">
                  <c:v>9.7725440117400805E-3</c:v>
                </c:pt>
                <c:pt idx="2166">
                  <c:v>8.1543751747301489E-3</c:v>
                </c:pt>
                <c:pt idx="2167">
                  <c:v>7.6110764731399175E-3</c:v>
                </c:pt>
                <c:pt idx="2168">
                  <c:v>8.0712472450599655E-3</c:v>
                </c:pt>
                <c:pt idx="2169">
                  <c:v>5.6062372848700191E-3</c:v>
                </c:pt>
                <c:pt idx="2170">
                  <c:v>1.0712309585090054E-2</c:v>
                </c:pt>
                <c:pt idx="2171">
                  <c:v>4.668577773829838E-3</c:v>
                </c:pt>
                <c:pt idx="2172">
                  <c:v>5.4775151850009255E-4</c:v>
                </c:pt>
                <c:pt idx="2173">
                  <c:v>9.2391848655699951E-3</c:v>
                </c:pt>
                <c:pt idx="2174">
                  <c:v>7.6613321452799711E-3</c:v>
                </c:pt>
                <c:pt idx="2175">
                  <c:v>1.0688916883490265E-2</c:v>
                </c:pt>
                <c:pt idx="2176">
                  <c:v>9.3050180119999479E-3</c:v>
                </c:pt>
                <c:pt idx="2177">
                  <c:v>1.4460279602010075E-2</c:v>
                </c:pt>
                <c:pt idx="2178">
                  <c:v>4.9561416039801999E-3</c:v>
                </c:pt>
                <c:pt idx="2179">
                  <c:v>2.0859592039798257E-3</c:v>
                </c:pt>
                <c:pt idx="2180">
                  <c:v>-2.0294927491298154E-3</c:v>
                </c:pt>
                <c:pt idx="2181">
                  <c:v>-2.8644195107301582E-3</c:v>
                </c:pt>
                <c:pt idx="2182">
                  <c:v>4.0800962636498642E-3</c:v>
                </c:pt>
                <c:pt idx="2183">
                  <c:v>-6.9007725210212817E-5</c:v>
                </c:pt>
                <c:pt idx="2184">
                  <c:v>1.219062712589789E-3</c:v>
                </c:pt>
                <c:pt idx="2185">
                  <c:v>1.8777470426101673E-3</c:v>
                </c:pt>
                <c:pt idx="2186">
                  <c:v>-9.5360885775400556E-3</c:v>
                </c:pt>
                <c:pt idx="2187">
                  <c:v>-7.959067589439997E-3</c:v>
                </c:pt>
                <c:pt idx="2188">
                  <c:v>-1.2702705293500571E-3</c:v>
                </c:pt>
                <c:pt idx="2189">
                  <c:v>-2.0051497014600271E-3</c:v>
                </c:pt>
                <c:pt idx="2190">
                  <c:v>-7.116925323489909E-3</c:v>
                </c:pt>
                <c:pt idx="2191">
                  <c:v>-4.9613952695099781E-3</c:v>
                </c:pt>
                <c:pt idx="2192">
                  <c:v>-1.2369456324802285E-3</c:v>
                </c:pt>
                <c:pt idx="2193">
                  <c:v>-6.9189258329004132E-4</c:v>
                </c:pt>
                <c:pt idx="2194">
                  <c:v>-7.0232877372100686E-3</c:v>
                </c:pt>
                <c:pt idx="2195">
                  <c:v>-4.8720983420099629E-3</c:v>
                </c:pt>
                <c:pt idx="2196">
                  <c:v>-2.1357632781930248E-2</c:v>
                </c:pt>
                <c:pt idx="2197">
                  <c:v>-2.4697081007819862E-2</c:v>
                </c:pt>
                <c:pt idx="2198">
                  <c:v>-1.9421561123730269E-2</c:v>
                </c:pt>
                <c:pt idx="2199">
                  <c:v>-1.8160180834040033E-2</c:v>
                </c:pt>
                <c:pt idx="2200">
                  <c:v>-1.2943932691869975E-2</c:v>
                </c:pt>
                <c:pt idx="2201">
                  <c:v>-7.8423208828800745E-3</c:v>
                </c:pt>
                <c:pt idx="2202">
                  <c:v>-5.6238982849700393E-3</c:v>
                </c:pt>
                <c:pt idx="2203">
                  <c:v>-4.4233850161299413E-3</c:v>
                </c:pt>
                <c:pt idx="2204">
                  <c:v>-5.6357553078800037E-3</c:v>
                </c:pt>
                <c:pt idx="2205">
                  <c:v>-1.628174463999983E-3</c:v>
                </c:pt>
                <c:pt idx="2206">
                  <c:v>-1.2714976848409948E-2</c:v>
                </c:pt>
                <c:pt idx="2207">
                  <c:v>1.1050400179999542E-3</c:v>
                </c:pt>
                <c:pt idx="2208">
                  <c:v>-2.2624105386199744E-3</c:v>
                </c:pt>
                <c:pt idx="2209">
                  <c:v>1.855299350949906E-3</c:v>
                </c:pt>
                <c:pt idx="2210">
                  <c:v>3.2259094132800216E-3</c:v>
                </c:pt>
                <c:pt idx="2211">
                  <c:v>1.171990811560022E-3</c:v>
                </c:pt>
                <c:pt idx="2212">
                  <c:v>1.0525152478660118E-2</c:v>
                </c:pt>
                <c:pt idx="2213">
                  <c:v>1.008328794239901E-3</c:v>
                </c:pt>
                <c:pt idx="2214">
                  <c:v>6.4502022001400403E-3</c:v>
                </c:pt>
                <c:pt idx="2215">
                  <c:v>-1.1595427164570253E-2</c:v>
                </c:pt>
                <c:pt idx="2216">
                  <c:v>-1.0330843283609852E-2</c:v>
                </c:pt>
                <c:pt idx="2217">
                  <c:v>-9.4899335758799452E-3</c:v>
                </c:pt>
                <c:pt idx="2218">
                  <c:v>-1.4403395329590013E-2</c:v>
                </c:pt>
                <c:pt idx="2219">
                  <c:v>-9.6687262759100178E-3</c:v>
                </c:pt>
                <c:pt idx="2220">
                  <c:v>-8.7303679396200096E-3</c:v>
                </c:pt>
                <c:pt idx="2221">
                  <c:v>-1.4974660961959927E-2</c:v>
                </c:pt>
                <c:pt idx="2222">
                  <c:v>-2.2542749378479811E-2</c:v>
                </c:pt>
                <c:pt idx="2223">
                  <c:v>-2.2340925181679978E-2</c:v>
                </c:pt>
                <c:pt idx="2224">
                  <c:v>-2.6196490261729936E-2</c:v>
                </c:pt>
                <c:pt idx="2225">
                  <c:v>-2.3956475354430039E-2</c:v>
                </c:pt>
                <c:pt idx="2226">
                  <c:v>-1.3897184825400047E-2</c:v>
                </c:pt>
                <c:pt idx="2227">
                  <c:v>-2.1272757252630045E-2</c:v>
                </c:pt>
                <c:pt idx="2228">
                  <c:v>-1.1233509881679992E-2</c:v>
                </c:pt>
                <c:pt idx="2229">
                  <c:v>-1.3213325950199958E-2</c:v>
                </c:pt>
                <c:pt idx="2230">
                  <c:v>-5.440643637419953E-3</c:v>
                </c:pt>
                <c:pt idx="2231">
                  <c:v>-3.3556162725298577E-3</c:v>
                </c:pt>
                <c:pt idx="2232">
                  <c:v>-7.3681761399599565E-3</c:v>
                </c:pt>
                <c:pt idx="2233">
                  <c:v>-6.6454804559398896E-3</c:v>
                </c:pt>
                <c:pt idx="2234">
                  <c:v>-8.5274488110997026E-4</c:v>
                </c:pt>
                <c:pt idx="2235">
                  <c:v>2.7738180996499297E-3</c:v>
                </c:pt>
                <c:pt idx="2236">
                  <c:v>-6.9461562011298387E-3</c:v>
                </c:pt>
                <c:pt idx="2237">
                  <c:v>8.3155879925016056E-4</c:v>
                </c:pt>
                <c:pt idx="2238">
                  <c:v>-1.3262704652049991E-2</c:v>
                </c:pt>
                <c:pt idx="2239">
                  <c:v>-1.5544698773740038E-2</c:v>
                </c:pt>
                <c:pt idx="2240">
                  <c:v>-2.048586836443974E-2</c:v>
                </c:pt>
                <c:pt idx="2241">
                  <c:v>-3.4798407631819829E-2</c:v>
                </c:pt>
                <c:pt idx="2242">
                  <c:v>-3.3209985414569869E-2</c:v>
                </c:pt>
                <c:pt idx="2243">
                  <c:v>-2.3210575126790048E-2</c:v>
                </c:pt>
                <c:pt idx="2244">
                  <c:v>-1.7560420183029918E-2</c:v>
                </c:pt>
                <c:pt idx="2245">
                  <c:v>-4.7810301938500284E-3</c:v>
                </c:pt>
                <c:pt idx="2246">
                  <c:v>1.0398348027698034E-3</c:v>
                </c:pt>
                <c:pt idx="2247">
                  <c:v>4.6425513620599193E-3</c:v>
                </c:pt>
                <c:pt idx="2248">
                  <c:v>-8.836266203002197E-4</c:v>
                </c:pt>
                <c:pt idx="2249">
                  <c:v>2.8531838170800937E-3</c:v>
                </c:pt>
                <c:pt idx="2250">
                  <c:v>-2.7830571841974461E-4</c:v>
                </c:pt>
                <c:pt idx="2251">
                  <c:v>4.429710045819775E-3</c:v>
                </c:pt>
                <c:pt idx="2252">
                  <c:v>2.5914093598219948E-2</c:v>
                </c:pt>
                <c:pt idx="2253">
                  <c:v>2.5889733502090166E-2</c:v>
                </c:pt>
                <c:pt idx="2254">
                  <c:v>9.938575144000197E-3</c:v>
                </c:pt>
                <c:pt idx="2255">
                  <c:v>1.8108495486984566E-4</c:v>
                </c:pt>
                <c:pt idx="2256">
                  <c:v>-1.0323880204992974E-4</c:v>
                </c:pt>
                <c:pt idx="2257">
                  <c:v>1.4731469523999863E-2</c:v>
                </c:pt>
                <c:pt idx="2258">
                  <c:v>6.2562042652498919E-3</c:v>
                </c:pt>
                <c:pt idx="2259">
                  <c:v>4.7887453053101579E-3</c:v>
                </c:pt>
                <c:pt idx="2260">
                  <c:v>-2.7410607347499649E-3</c:v>
                </c:pt>
                <c:pt idx="2261">
                  <c:v>1.0142581163700016E-3</c:v>
                </c:pt>
                <c:pt idx="2262">
                  <c:v>-1.1771480099309884E-2</c:v>
                </c:pt>
                <c:pt idx="2263">
                  <c:v>-4.5405862598701672E-3</c:v>
                </c:pt>
                <c:pt idx="2264">
                  <c:v>-1.2436167060930075E-2</c:v>
                </c:pt>
                <c:pt idx="2265">
                  <c:v>-1.5795731118050185E-2</c:v>
                </c:pt>
                <c:pt idx="2266">
                  <c:v>-2.2103097159649962E-2</c:v>
                </c:pt>
                <c:pt idx="2267">
                  <c:v>-1.8558870809490032E-2</c:v>
                </c:pt>
                <c:pt idx="2268">
                  <c:v>-4.8532491765499227E-3</c:v>
                </c:pt>
                <c:pt idx="2269">
                  <c:v>4.457381902099655E-4</c:v>
                </c:pt>
                <c:pt idx="2270">
                  <c:v>6.0181506038986749E-4</c:v>
                </c:pt>
                <c:pt idx="2271">
                  <c:v>6.1013295909802421E-3</c:v>
                </c:pt>
                <c:pt idx="2272">
                  <c:v>8.4281145114101716E-3</c:v>
                </c:pt>
                <c:pt idx="2273">
                  <c:v>-2.0449067379598772E-3</c:v>
                </c:pt>
                <c:pt idx="2274">
                  <c:v>9.83453684093007E-3</c:v>
                </c:pt>
                <c:pt idx="2275">
                  <c:v>5.2974367934012891E-4</c:v>
                </c:pt>
                <c:pt idx="2276">
                  <c:v>2.104082733738977E-2</c:v>
                </c:pt>
                <c:pt idx="2277">
                  <c:v>6.2992533244709825E-2</c:v>
                </c:pt>
                <c:pt idx="2278">
                  <c:v>5.5443052437730102E-2</c:v>
                </c:pt>
                <c:pt idx="2279">
                  <c:v>8.1364759334940112E-2</c:v>
                </c:pt>
                <c:pt idx="2280">
                  <c:v>7.2248953906940014E-2</c:v>
                </c:pt>
                <c:pt idx="2281">
                  <c:v>9.0516443203810013E-2</c:v>
                </c:pt>
                <c:pt idx="2282">
                  <c:v>0.10266090026614023</c:v>
                </c:pt>
                <c:pt idx="2283">
                  <c:v>0.12081820567341993</c:v>
                </c:pt>
                <c:pt idx="2284">
                  <c:v>0.12245292468297009</c:v>
                </c:pt>
                <c:pt idx="2285">
                  <c:v>0.13561877527928004</c:v>
                </c:pt>
                <c:pt idx="2286">
                  <c:v>0.13341420900987999</c:v>
                </c:pt>
                <c:pt idx="2287">
                  <c:v>0.11531718167338</c:v>
                </c:pt>
                <c:pt idx="2288">
                  <c:v>0.11636305635114014</c:v>
                </c:pt>
                <c:pt idx="2289">
                  <c:v>0.12717185026778993</c:v>
                </c:pt>
                <c:pt idx="2290">
                  <c:v>0.12536036624507005</c:v>
                </c:pt>
                <c:pt idx="2291">
                  <c:v>0.12734757238770014</c:v>
                </c:pt>
                <c:pt idx="2292">
                  <c:v>0.11722286840392997</c:v>
                </c:pt>
                <c:pt idx="2293">
                  <c:v>0.11540695259961979</c:v>
                </c:pt>
                <c:pt idx="2294">
                  <c:v>0.12438947478380015</c:v>
                </c:pt>
                <c:pt idx="2295">
                  <c:v>0.12459292751285006</c:v>
                </c:pt>
                <c:pt idx="2296">
                  <c:v>0.13817258615341985</c:v>
                </c:pt>
                <c:pt idx="2297">
                  <c:v>0.14133751259825003</c:v>
                </c:pt>
                <c:pt idx="2298">
                  <c:v>0.13913008410049998</c:v>
                </c:pt>
                <c:pt idx="2299">
                  <c:v>0.16294271042313993</c:v>
                </c:pt>
                <c:pt idx="2300">
                  <c:v>0.15405238576637004</c:v>
                </c:pt>
                <c:pt idx="2301">
                  <c:v>0.1448930889072102</c:v>
                </c:pt>
                <c:pt idx="2302">
                  <c:v>0.16109411242879987</c:v>
                </c:pt>
                <c:pt idx="2303">
                  <c:v>0.16525250680360984</c:v>
                </c:pt>
                <c:pt idx="2304">
                  <c:v>0.17465571203042005</c:v>
                </c:pt>
                <c:pt idx="2305">
                  <c:v>0.17832301600414979</c:v>
                </c:pt>
                <c:pt idx="2306">
                  <c:v>0.16949405498392991</c:v>
                </c:pt>
                <c:pt idx="2307">
                  <c:v>0.1692263041485802</c:v>
                </c:pt>
                <c:pt idx="2308">
                  <c:v>0.16597912091913997</c:v>
                </c:pt>
                <c:pt idx="2309">
                  <c:v>0.18376222590241981</c:v>
                </c:pt>
                <c:pt idx="2310">
                  <c:v>0.18798685250282005</c:v>
                </c:pt>
                <c:pt idx="2311">
                  <c:v>0.18916640164143986</c:v>
                </c:pt>
                <c:pt idx="2312">
                  <c:v>0.17895758171913001</c:v>
                </c:pt>
                <c:pt idx="2313">
                  <c:v>0.18562821763887002</c:v>
                </c:pt>
                <c:pt idx="2314">
                  <c:v>0.1821470888393901</c:v>
                </c:pt>
                <c:pt idx="2315">
                  <c:v>0.1980759824463999</c:v>
                </c:pt>
                <c:pt idx="2316">
                  <c:v>0.19547706721036973</c:v>
                </c:pt>
                <c:pt idx="2317">
                  <c:v>0.18913897065832999</c:v>
                </c:pt>
                <c:pt idx="2318">
                  <c:v>0.19865369511896006</c:v>
                </c:pt>
                <c:pt idx="2319">
                  <c:v>0.18488051320832</c:v>
                </c:pt>
                <c:pt idx="2320">
                  <c:v>0.17837156419587985</c:v>
                </c:pt>
                <c:pt idx="2321">
                  <c:v>0.17057923062245009</c:v>
                </c:pt>
                <c:pt idx="2322">
                  <c:v>0.18754149338931994</c:v>
                </c:pt>
                <c:pt idx="2323">
                  <c:v>0.19240178560735985</c:v>
                </c:pt>
                <c:pt idx="2324">
                  <c:v>0.20104950564947019</c:v>
                </c:pt>
                <c:pt idx="2325">
                  <c:v>0.20524963901565996</c:v>
                </c:pt>
                <c:pt idx="2326">
                  <c:v>0.19316035299911022</c:v>
                </c:pt>
                <c:pt idx="2327">
                  <c:v>0.19577074065966996</c:v>
                </c:pt>
                <c:pt idx="2328">
                  <c:v>0.18836060506289981</c:v>
                </c:pt>
                <c:pt idx="2329">
                  <c:v>0.17206816809922004</c:v>
                </c:pt>
                <c:pt idx="2330">
                  <c:v>0.18997684939235002</c:v>
                </c:pt>
                <c:pt idx="2331">
                  <c:v>0.19931677177048981</c:v>
                </c:pt>
                <c:pt idx="2332">
                  <c:v>0.19269599028734008</c:v>
                </c:pt>
                <c:pt idx="2333">
                  <c:v>0.2168215347863898</c:v>
                </c:pt>
                <c:pt idx="2334">
                  <c:v>0.2150639138035001</c:v>
                </c:pt>
                <c:pt idx="2335">
                  <c:v>0.21949138238215993</c:v>
                </c:pt>
                <c:pt idx="2336">
                  <c:v>0.21942418147733009</c:v>
                </c:pt>
                <c:pt idx="2337">
                  <c:v>0.19351287241738988</c:v>
                </c:pt>
                <c:pt idx="2338">
                  <c:v>0.17234064800130994</c:v>
                </c:pt>
                <c:pt idx="2339">
                  <c:v>0.16658756034803987</c:v>
                </c:pt>
                <c:pt idx="2340">
                  <c:v>0.17977436902130989</c:v>
                </c:pt>
                <c:pt idx="2341">
                  <c:v>0.18354374627246983</c:v>
                </c:pt>
                <c:pt idx="2342">
                  <c:v>0.16634912306318994</c:v>
                </c:pt>
                <c:pt idx="2343">
                  <c:v>0.15833319951373995</c:v>
                </c:pt>
                <c:pt idx="2344">
                  <c:v>0.17699909985858994</c:v>
                </c:pt>
                <c:pt idx="2345">
                  <c:v>0.1780656558526198</c:v>
                </c:pt>
                <c:pt idx="2346">
                  <c:v>0.16432134954911021</c:v>
                </c:pt>
                <c:pt idx="2347">
                  <c:v>0.17352902827448985</c:v>
                </c:pt>
                <c:pt idx="2348">
                  <c:v>0.1756956225911199</c:v>
                </c:pt>
                <c:pt idx="2349">
                  <c:v>8.7946702793989862E-2</c:v>
                </c:pt>
                <c:pt idx="2350">
                  <c:v>8.3719196259390005E-2</c:v>
                </c:pt>
                <c:pt idx="2351">
                  <c:v>9.5743808603839964E-2</c:v>
                </c:pt>
                <c:pt idx="2352">
                  <c:v>9.0576079524549866E-2</c:v>
                </c:pt>
                <c:pt idx="2353">
                  <c:v>0.10852454986024014</c:v>
                </c:pt>
                <c:pt idx="2354">
                  <c:v>0.11817925747127987</c:v>
                </c:pt>
                <c:pt idx="2355">
                  <c:v>0.15340623681579998</c:v>
                </c:pt>
                <c:pt idx="2356">
                  <c:v>0.11032542228718994</c:v>
                </c:pt>
                <c:pt idx="2357">
                  <c:v>9.737811979800981E-2</c:v>
                </c:pt>
                <c:pt idx="2358">
                  <c:v>9.6771689363770008E-2</c:v>
                </c:pt>
                <c:pt idx="2359">
                  <c:v>0.10070464616599012</c:v>
                </c:pt>
                <c:pt idx="2360">
                  <c:v>7.9963466657810039E-2</c:v>
                </c:pt>
                <c:pt idx="2361">
                  <c:v>3.9183555784637038E-2</c:v>
                </c:pt>
                <c:pt idx="2362">
                  <c:v>8.9994191980099451E-3</c:v>
                </c:pt>
                <c:pt idx="2363">
                  <c:v>4.767077086868312E-2</c:v>
                </c:pt>
                <c:pt idx="2364">
                  <c:v>5.1175555060126075E-2</c:v>
                </c:pt>
                <c:pt idx="2365">
                  <c:v>6.9798832789447124E-2</c:v>
                </c:pt>
                <c:pt idx="2366">
                  <c:v>0.12787348704255599</c:v>
                </c:pt>
                <c:pt idx="2367">
                  <c:v>0.11094150624861002</c:v>
                </c:pt>
                <c:pt idx="2368">
                  <c:v>0.16104088772432398</c:v>
                </c:pt>
                <c:pt idx="2369">
                  <c:v>0.13390490237677105</c:v>
                </c:pt>
                <c:pt idx="2370">
                  <c:v>0.168329435604752</c:v>
                </c:pt>
                <c:pt idx="2371">
                  <c:v>0.17479920274523494</c:v>
                </c:pt>
                <c:pt idx="2372">
                  <c:v>0.16356142339971391</c:v>
                </c:pt>
                <c:pt idx="2373">
                  <c:v>0.18957146006431594</c:v>
                </c:pt>
                <c:pt idx="2374">
                  <c:v>0.17636459968093604</c:v>
                </c:pt>
                <c:pt idx="2375">
                  <c:v>0.14883432748537004</c:v>
                </c:pt>
                <c:pt idx="2376">
                  <c:v>0.14584692802129695</c:v>
                </c:pt>
                <c:pt idx="2377">
                  <c:v>0.17741840857458796</c:v>
                </c:pt>
                <c:pt idx="2378">
                  <c:v>0.15578306029984496</c:v>
                </c:pt>
                <c:pt idx="2379">
                  <c:v>0.16779331795168204</c:v>
                </c:pt>
                <c:pt idx="2380">
                  <c:v>0.16969151538569804</c:v>
                </c:pt>
                <c:pt idx="2381">
                  <c:v>0.15297778333758999</c:v>
                </c:pt>
                <c:pt idx="2382">
                  <c:v>0.13102596349239293</c:v>
                </c:pt>
                <c:pt idx="2383">
                  <c:v>0.14980969398718499</c:v>
                </c:pt>
                <c:pt idx="2384">
                  <c:v>0.12152723203599108</c:v>
                </c:pt>
                <c:pt idx="2385">
                  <c:v>0.12516836598073611</c:v>
                </c:pt>
                <c:pt idx="2386">
                  <c:v>0.11683980909621809</c:v>
                </c:pt>
                <c:pt idx="2387">
                  <c:v>0.12992489207192989</c:v>
                </c:pt>
                <c:pt idx="2388">
                  <c:v>0.12499077559208999</c:v>
                </c:pt>
                <c:pt idx="2389">
                  <c:v>0.12980209761066405</c:v>
                </c:pt>
                <c:pt idx="2390">
                  <c:v>0.1292057551403579</c:v>
                </c:pt>
                <c:pt idx="2391">
                  <c:v>0.14399690678726401</c:v>
                </c:pt>
                <c:pt idx="2392">
                  <c:v>0.16577515419077002</c:v>
                </c:pt>
                <c:pt idx="2393">
                  <c:v>0.17692884817123697</c:v>
                </c:pt>
                <c:pt idx="2394">
                  <c:v>0.17535827775605198</c:v>
                </c:pt>
                <c:pt idx="2395">
                  <c:v>0.16460543704852795</c:v>
                </c:pt>
                <c:pt idx="2396">
                  <c:v>0.15948168917753705</c:v>
                </c:pt>
                <c:pt idx="2397">
                  <c:v>0.16498400966897606</c:v>
                </c:pt>
                <c:pt idx="2398">
                  <c:v>0.18867780409157206</c:v>
                </c:pt>
                <c:pt idx="2399">
                  <c:v>0.18722808972753596</c:v>
                </c:pt>
                <c:pt idx="2400">
                  <c:v>0.20317242981199202</c:v>
                </c:pt>
                <c:pt idx="2401">
                  <c:v>0.20396693835511401</c:v>
                </c:pt>
                <c:pt idx="2402">
                  <c:v>0.22337018889665189</c:v>
                </c:pt>
                <c:pt idx="2403">
                  <c:v>0.24498595493317596</c:v>
                </c:pt>
                <c:pt idx="2404">
                  <c:v>0.2248442986936631</c:v>
                </c:pt>
                <c:pt idx="2405">
                  <c:v>0.21029841851342596</c:v>
                </c:pt>
                <c:pt idx="2406">
                  <c:v>0.26402784799388795</c:v>
                </c:pt>
                <c:pt idx="2407">
                  <c:v>0.26249425933436699</c:v>
                </c:pt>
                <c:pt idx="2408">
                  <c:v>0.26435260950048201</c:v>
                </c:pt>
                <c:pt idx="2409">
                  <c:v>0.286965157287499</c:v>
                </c:pt>
                <c:pt idx="2410">
                  <c:v>0.30243873684170297</c:v>
                </c:pt>
                <c:pt idx="2411">
                  <c:v>0.26895514867525105</c:v>
                </c:pt>
                <c:pt idx="2412">
                  <c:v>0.27726170414866003</c:v>
                </c:pt>
                <c:pt idx="2413">
                  <c:v>0.288918772933837</c:v>
                </c:pt>
                <c:pt idx="2414">
                  <c:v>0.30866403026043909</c:v>
                </c:pt>
                <c:pt idx="2415">
                  <c:v>0.30540836079612405</c:v>
                </c:pt>
                <c:pt idx="2416">
                  <c:v>0.29459417722772002</c:v>
                </c:pt>
                <c:pt idx="2417">
                  <c:v>0.28194538782715695</c:v>
                </c:pt>
                <c:pt idx="2418">
                  <c:v>0.29561725930493393</c:v>
                </c:pt>
                <c:pt idx="2419">
                  <c:v>0.298626990139022</c:v>
                </c:pt>
                <c:pt idx="2420">
                  <c:v>0.30884910727599801</c:v>
                </c:pt>
                <c:pt idx="2421">
                  <c:v>0.31574439180973995</c:v>
                </c:pt>
                <c:pt idx="2422">
                  <c:v>0.31640050389600999</c:v>
                </c:pt>
                <c:pt idx="2423">
                  <c:v>0.33464049424400982</c:v>
                </c:pt>
                <c:pt idx="2424">
                  <c:v>0.37722564452195984</c:v>
                </c:pt>
                <c:pt idx="2425">
                  <c:v>0.37145803023335006</c:v>
                </c:pt>
                <c:pt idx="2426">
                  <c:v>0.34285978360476987</c:v>
                </c:pt>
                <c:pt idx="2427">
                  <c:v>0.31680468885678009</c:v>
                </c:pt>
                <c:pt idx="2428">
                  <c:v>0.33216247948596889</c:v>
                </c:pt>
                <c:pt idx="2429">
                  <c:v>0.33144731280974099</c:v>
                </c:pt>
                <c:pt idx="2430">
                  <c:v>0.33062277122981015</c:v>
                </c:pt>
                <c:pt idx="2431">
                  <c:v>0.324066718079973</c:v>
                </c:pt>
                <c:pt idx="2432">
                  <c:v>0.31281368814655008</c:v>
                </c:pt>
                <c:pt idx="2433">
                  <c:v>0.33388442965191006</c:v>
                </c:pt>
                <c:pt idx="2434">
                  <c:v>0.33498426113681701</c:v>
                </c:pt>
                <c:pt idx="2435">
                  <c:v>0.355465822874106</c:v>
                </c:pt>
                <c:pt idx="2436">
                  <c:v>0.35676580637809807</c:v>
                </c:pt>
                <c:pt idx="2437">
                  <c:v>0.36853989598292886</c:v>
                </c:pt>
                <c:pt idx="2438">
                  <c:v>0.37879721524523402</c:v>
                </c:pt>
                <c:pt idx="2439">
                  <c:v>0.34296102586155414</c:v>
                </c:pt>
                <c:pt idx="2440">
                  <c:v>0.36061742606495001</c:v>
                </c:pt>
                <c:pt idx="2441">
                  <c:v>0.36949148758555694</c:v>
                </c:pt>
                <c:pt idx="2442">
                  <c:v>0.38729890467726208</c:v>
                </c:pt>
                <c:pt idx="2443">
                  <c:v>0.38892557552012008</c:v>
                </c:pt>
                <c:pt idx="2444">
                  <c:v>0.38461784145901506</c:v>
                </c:pt>
                <c:pt idx="2445">
                  <c:v>0.38703917171851415</c:v>
                </c:pt>
                <c:pt idx="2446">
                  <c:v>0.38017869566780788</c:v>
                </c:pt>
                <c:pt idx="2447">
                  <c:v>0.39163310655056693</c:v>
                </c:pt>
                <c:pt idx="2448">
                  <c:v>0.37307033547153085</c:v>
                </c:pt>
                <c:pt idx="2449">
                  <c:v>0.40184677537099106</c:v>
                </c:pt>
                <c:pt idx="2450">
                  <c:v>0.40055510326895005</c:v>
                </c:pt>
                <c:pt idx="2451">
                  <c:v>0.40367833113105006</c:v>
                </c:pt>
                <c:pt idx="2452">
                  <c:v>0.40264575530515001</c:v>
                </c:pt>
                <c:pt idx="2453">
                  <c:v>0.39688665660170502</c:v>
                </c:pt>
                <c:pt idx="2454">
                  <c:v>0.43065734497177988</c:v>
                </c:pt>
                <c:pt idx="2455">
                  <c:v>0.42463043625907998</c:v>
                </c:pt>
                <c:pt idx="2456">
                  <c:v>0.39999084854304018</c:v>
                </c:pt>
                <c:pt idx="2457">
                  <c:v>0.39661498684364005</c:v>
                </c:pt>
                <c:pt idx="2458">
                  <c:v>0.40200064005861991</c:v>
                </c:pt>
                <c:pt idx="2459">
                  <c:v>0.38992206118205996</c:v>
                </c:pt>
                <c:pt idx="2460">
                  <c:v>0.44496711057522004</c:v>
                </c:pt>
                <c:pt idx="2461">
                  <c:v>0.45852924916268989</c:v>
                </c:pt>
                <c:pt idx="2462">
                  <c:v>0.42555664322448011</c:v>
                </c:pt>
                <c:pt idx="2463">
                  <c:v>0.43618337950045999</c:v>
                </c:pt>
                <c:pt idx="2464">
                  <c:v>0.42521301006503992</c:v>
                </c:pt>
                <c:pt idx="2465">
                  <c:v>0.4158731750037501</c:v>
                </c:pt>
                <c:pt idx="2466">
                  <c:v>0.43022718476965993</c:v>
                </c:pt>
                <c:pt idx="2467">
                  <c:v>0.41190553794580992</c:v>
                </c:pt>
                <c:pt idx="2468">
                  <c:v>0.42122223943587001</c:v>
                </c:pt>
                <c:pt idx="2469">
                  <c:v>0.43158010521146012</c:v>
                </c:pt>
                <c:pt idx="2470">
                  <c:v>0.45951997265027006</c:v>
                </c:pt>
                <c:pt idx="2471">
                  <c:v>0.47871187113519015</c:v>
                </c:pt>
                <c:pt idx="2472">
                  <c:v>0.47958403433103014</c:v>
                </c:pt>
                <c:pt idx="2473">
                  <c:v>0.48100230569719016</c:v>
                </c:pt>
                <c:pt idx="2474">
                  <c:v>0.48945703104190996</c:v>
                </c:pt>
                <c:pt idx="2475">
                  <c:v>0.4973886347076501</c:v>
                </c:pt>
                <c:pt idx="2476">
                  <c:v>0.48847805666002997</c:v>
                </c:pt>
                <c:pt idx="2477">
                  <c:v>0.47184806080186009</c:v>
                </c:pt>
                <c:pt idx="2478">
                  <c:v>0.44084514304204009</c:v>
                </c:pt>
                <c:pt idx="2479">
                  <c:v>0.43458762102271009</c:v>
                </c:pt>
                <c:pt idx="2480">
                  <c:v>0.43546238222127004</c:v>
                </c:pt>
                <c:pt idx="2481">
                  <c:v>0.42015176667580006</c:v>
                </c:pt>
                <c:pt idx="2482">
                  <c:v>0.41374229692666004</c:v>
                </c:pt>
                <c:pt idx="2483">
                  <c:v>0.41748118280723007</c:v>
                </c:pt>
                <c:pt idx="2484">
                  <c:v>0.42856295027098995</c:v>
                </c:pt>
                <c:pt idx="2485">
                  <c:v>0.40298225201358007</c:v>
                </c:pt>
                <c:pt idx="2486">
                  <c:v>0.39808010160754992</c:v>
                </c:pt>
                <c:pt idx="2487">
                  <c:v>0.38452974862901018</c:v>
                </c:pt>
                <c:pt idx="2488">
                  <c:v>0.38788320912036994</c:v>
                </c:pt>
                <c:pt idx="2489">
                  <c:v>0.40140020577940005</c:v>
                </c:pt>
                <c:pt idx="2490">
                  <c:v>0.38486568178404995</c:v>
                </c:pt>
                <c:pt idx="2491">
                  <c:v>0.34137054168740005</c:v>
                </c:pt>
                <c:pt idx="2492">
                  <c:v>0.31923768568204008</c:v>
                </c:pt>
                <c:pt idx="2493">
                  <c:v>0.29630773197391991</c:v>
                </c:pt>
                <c:pt idx="2494">
                  <c:v>0.29375545429311001</c:v>
                </c:pt>
                <c:pt idx="2495">
                  <c:v>0.27987243106508003</c:v>
                </c:pt>
                <c:pt idx="2496">
                  <c:v>0.29008905029231996</c:v>
                </c:pt>
                <c:pt idx="2497">
                  <c:v>0.32653826947274001</c:v>
                </c:pt>
                <c:pt idx="2498">
                  <c:v>0.33041806056368</c:v>
                </c:pt>
                <c:pt idx="2499">
                  <c:v>0.35225627180304697</c:v>
                </c:pt>
                <c:pt idx="2500">
                  <c:v>0.35618489276942084</c:v>
                </c:pt>
                <c:pt idx="2501">
                  <c:v>0.35592260395203001</c:v>
                </c:pt>
                <c:pt idx="2502">
                  <c:v>0.35691374738132015</c:v>
                </c:pt>
                <c:pt idx="2503">
                  <c:v>0.36304416291646985</c:v>
                </c:pt>
                <c:pt idx="2504">
                  <c:v>0.35205508789043988</c:v>
                </c:pt>
                <c:pt idx="2505">
                  <c:v>0.34932913975206004</c:v>
                </c:pt>
                <c:pt idx="2506">
                  <c:v>0.34976023777542009</c:v>
                </c:pt>
                <c:pt idx="2507">
                  <c:v>0.36209786689481005</c:v>
                </c:pt>
                <c:pt idx="2508">
                  <c:v>0.34950353500883991</c:v>
                </c:pt>
                <c:pt idx="2509">
                  <c:v>0.36333761426690997</c:v>
                </c:pt>
                <c:pt idx="2510">
                  <c:v>0.32254496383531006</c:v>
                </c:pt>
                <c:pt idx="2511">
                  <c:v>0.34441432801559019</c:v>
                </c:pt>
                <c:pt idx="2512">
                  <c:v>0.34392356661729012</c:v>
                </c:pt>
                <c:pt idx="2513">
                  <c:v>0.37864606652014005</c:v>
                </c:pt>
                <c:pt idx="2514">
                  <c:v>0.35209025053624998</c:v>
                </c:pt>
                <c:pt idx="2515">
                  <c:v>0.37081868605840995</c:v>
                </c:pt>
                <c:pt idx="2516">
                  <c:v>0.34268238133291989</c:v>
                </c:pt>
                <c:pt idx="2517">
                  <c:v>0.32674243750707999</c:v>
                </c:pt>
                <c:pt idx="2518">
                  <c:v>0.31399430951099999</c:v>
                </c:pt>
                <c:pt idx="2519">
                  <c:v>0.28734957935441996</c:v>
                </c:pt>
                <c:pt idx="2520">
                  <c:v>0.24860606719770004</c:v>
                </c:pt>
                <c:pt idx="2521">
                  <c:v>0.21662439805943989</c:v>
                </c:pt>
                <c:pt idx="2522">
                  <c:v>0.22927971376036993</c:v>
                </c:pt>
                <c:pt idx="2523">
                  <c:v>0.25030830489633005</c:v>
                </c:pt>
                <c:pt idx="2524">
                  <c:v>0.26697450357049007</c:v>
                </c:pt>
                <c:pt idx="2525">
                  <c:v>0.25400481958147014</c:v>
                </c:pt>
                <c:pt idx="2526">
                  <c:v>0.26701853860195984</c:v>
                </c:pt>
                <c:pt idx="2527">
                  <c:v>0.26097685905602985</c:v>
                </c:pt>
                <c:pt idx="2528">
                  <c:v>0.29281910167983016</c:v>
                </c:pt>
                <c:pt idx="2529">
                  <c:v>0.31021410198818999</c:v>
                </c:pt>
                <c:pt idx="2530">
                  <c:v>0.30244986510524996</c:v>
                </c:pt>
                <c:pt idx="2531">
                  <c:v>0.28523840895247998</c:v>
                </c:pt>
                <c:pt idx="2532">
                  <c:v>0.1743086884405301</c:v>
                </c:pt>
                <c:pt idx="2533">
                  <c:v>0.18705306838007005</c:v>
                </c:pt>
                <c:pt idx="2534">
                  <c:v>0.23306501837509985</c:v>
                </c:pt>
                <c:pt idx="2535">
                  <c:v>0.20199685671904008</c:v>
                </c:pt>
                <c:pt idx="2536">
                  <c:v>0.19838990849592023</c:v>
                </c:pt>
                <c:pt idx="2537">
                  <c:v>0.16543524210362989</c:v>
                </c:pt>
                <c:pt idx="2538">
                  <c:v>0.16950638503633</c:v>
                </c:pt>
                <c:pt idx="2539">
                  <c:v>0.19060222682144001</c:v>
                </c:pt>
                <c:pt idx="2540">
                  <c:v>0.1921033371276698</c:v>
                </c:pt>
                <c:pt idx="2541">
                  <c:v>0.18696365111196001</c:v>
                </c:pt>
                <c:pt idx="2542">
                  <c:v>0.17882137493413011</c:v>
                </c:pt>
                <c:pt idx="2543">
                  <c:v>0.15286290614532988</c:v>
                </c:pt>
                <c:pt idx="2544">
                  <c:v>0.15799093420376009</c:v>
                </c:pt>
                <c:pt idx="2545">
                  <c:v>0.17703482713367008</c:v>
                </c:pt>
                <c:pt idx="2546">
                  <c:v>0.19143757850208004</c:v>
                </c:pt>
                <c:pt idx="2547">
                  <c:v>0.17474337431627987</c:v>
                </c:pt>
                <c:pt idx="2548">
                  <c:v>0.16255416339486004</c:v>
                </c:pt>
                <c:pt idx="2549">
                  <c:v>0.15819379809037998</c:v>
                </c:pt>
                <c:pt idx="2550">
                  <c:v>0.13502421396961012</c:v>
                </c:pt>
                <c:pt idx="2551">
                  <c:v>0.13956836756646027</c:v>
                </c:pt>
                <c:pt idx="2552">
                  <c:v>0.15647697520744003</c:v>
                </c:pt>
                <c:pt idx="2553">
                  <c:v>0.14394147833675988</c:v>
                </c:pt>
                <c:pt idx="2554">
                  <c:v>0.16122827912981991</c:v>
                </c:pt>
                <c:pt idx="2555">
                  <c:v>0.16631748907775004</c:v>
                </c:pt>
                <c:pt idx="2556">
                  <c:v>0.17095254806485002</c:v>
                </c:pt>
                <c:pt idx="2557">
                  <c:v>0.17910388915044989</c:v>
                </c:pt>
                <c:pt idx="2558">
                  <c:v>0.18249106174276988</c:v>
                </c:pt>
                <c:pt idx="2559">
                  <c:v>0.17609862558287007</c:v>
                </c:pt>
                <c:pt idx="2560">
                  <c:v>0.2271974078752001</c:v>
                </c:pt>
                <c:pt idx="2561">
                  <c:v>0.22220166659949001</c:v>
                </c:pt>
                <c:pt idx="2562">
                  <c:v>0.23109129219243982</c:v>
                </c:pt>
                <c:pt idx="2563">
                  <c:v>0.22115659890966013</c:v>
                </c:pt>
                <c:pt idx="2564">
                  <c:v>0.21407493748469988</c:v>
                </c:pt>
                <c:pt idx="2565">
                  <c:v>0.23877463093553986</c:v>
                </c:pt>
                <c:pt idx="2566">
                  <c:v>0.21983495504676995</c:v>
                </c:pt>
                <c:pt idx="2567">
                  <c:v>0.21136484734299019</c:v>
                </c:pt>
                <c:pt idx="2568">
                  <c:v>0.21354908362502015</c:v>
                </c:pt>
                <c:pt idx="2569">
                  <c:v>0.22444695831944017</c:v>
                </c:pt>
                <c:pt idx="2570">
                  <c:v>0.19878434365928996</c:v>
                </c:pt>
                <c:pt idx="2571">
                  <c:v>0.18681250338034999</c:v>
                </c:pt>
                <c:pt idx="2572">
                  <c:v>0.19320740647912005</c:v>
                </c:pt>
                <c:pt idx="2573">
                  <c:v>0.16912574887646997</c:v>
                </c:pt>
                <c:pt idx="2574">
                  <c:v>0.18827413767243997</c:v>
                </c:pt>
                <c:pt idx="2575">
                  <c:v>0.1852117965714902</c:v>
                </c:pt>
                <c:pt idx="2576">
                  <c:v>0.17320698906936002</c:v>
                </c:pt>
                <c:pt idx="2577">
                  <c:v>0.1490664549528401</c:v>
                </c:pt>
                <c:pt idx="2578">
                  <c:v>0.15552915809643991</c:v>
                </c:pt>
                <c:pt idx="2579">
                  <c:v>0.20722288360346</c:v>
                </c:pt>
                <c:pt idx="2580">
                  <c:v>0.22128975382678986</c:v>
                </c:pt>
                <c:pt idx="2581">
                  <c:v>0.24336800566492001</c:v>
                </c:pt>
                <c:pt idx="2582">
                  <c:v>0.22798318335738002</c:v>
                </c:pt>
                <c:pt idx="2583">
                  <c:v>0.23979917288031005</c:v>
                </c:pt>
                <c:pt idx="2584">
                  <c:v>0.24100543594306997</c:v>
                </c:pt>
                <c:pt idx="2585">
                  <c:v>0.25866057479943011</c:v>
                </c:pt>
                <c:pt idx="2586">
                  <c:v>0.24221413439613002</c:v>
                </c:pt>
                <c:pt idx="2587">
                  <c:v>0.24434445609197014</c:v>
                </c:pt>
                <c:pt idx="2588">
                  <c:v>0.24708625274300999</c:v>
                </c:pt>
                <c:pt idx="2589">
                  <c:v>0.24899744972685994</c:v>
                </c:pt>
                <c:pt idx="2590">
                  <c:v>0.25495525818625991</c:v>
                </c:pt>
                <c:pt idx="2591">
                  <c:v>0.26630742586435019</c:v>
                </c:pt>
                <c:pt idx="2592">
                  <c:v>0.24960617704002006</c:v>
                </c:pt>
                <c:pt idx="2593">
                  <c:v>0.26557474155701982</c:v>
                </c:pt>
                <c:pt idx="2594">
                  <c:v>0.27980022651093006</c:v>
                </c:pt>
                <c:pt idx="2595">
                  <c:v>0.29533288443724021</c:v>
                </c:pt>
                <c:pt idx="2596">
                  <c:v>0.28067118053553997</c:v>
                </c:pt>
                <c:pt idx="2597">
                  <c:v>0.27597606865822</c:v>
                </c:pt>
                <c:pt idx="2598">
                  <c:v>0.25680835740555014</c:v>
                </c:pt>
                <c:pt idx="2599">
                  <c:v>0.2685690408743801</c:v>
                </c:pt>
                <c:pt idx="2600">
                  <c:v>0.28455020765141997</c:v>
                </c:pt>
                <c:pt idx="2601">
                  <c:v>0.26051435157724995</c:v>
                </c:pt>
                <c:pt idx="2602">
                  <c:v>0.25227844127723015</c:v>
                </c:pt>
                <c:pt idx="2603">
                  <c:v>0.24228124017114994</c:v>
                </c:pt>
                <c:pt idx="2604">
                  <c:v>0.24301436640788979</c:v>
                </c:pt>
                <c:pt idx="2605">
                  <c:v>0.20828497018140013</c:v>
                </c:pt>
                <c:pt idx="2606">
                  <c:v>0.21684698347948</c:v>
                </c:pt>
                <c:pt idx="2607">
                  <c:v>0.23559659544025011</c:v>
                </c:pt>
                <c:pt idx="2608">
                  <c:v>0.23618642362390005</c:v>
                </c:pt>
                <c:pt idx="2609">
                  <c:v>0.24052239954051002</c:v>
                </c:pt>
                <c:pt idx="2610">
                  <c:v>0.24392977175692976</c:v>
                </c:pt>
                <c:pt idx="2611">
                  <c:v>0.26449283988882</c:v>
                </c:pt>
                <c:pt idx="2612">
                  <c:v>0.27028768754290977</c:v>
                </c:pt>
                <c:pt idx="2613">
                  <c:v>0.27953564268504011</c:v>
                </c:pt>
                <c:pt idx="2614">
                  <c:v>0.27852368741676004</c:v>
                </c:pt>
                <c:pt idx="2615">
                  <c:v>0.27256081189735026</c:v>
                </c:pt>
                <c:pt idx="2616">
                  <c:v>0.24681231676454018</c:v>
                </c:pt>
                <c:pt idx="2617">
                  <c:v>0.24674272436491976</c:v>
                </c:pt>
                <c:pt idx="2618">
                  <c:v>0.27202156381320974</c:v>
                </c:pt>
                <c:pt idx="2619">
                  <c:v>0.2488034858272502</c:v>
                </c:pt>
                <c:pt idx="2620">
                  <c:v>0.30123028880252006</c:v>
                </c:pt>
                <c:pt idx="2621">
                  <c:v>0.30809132868903988</c:v>
                </c:pt>
                <c:pt idx="2622">
                  <c:v>0.29624906729433009</c:v>
                </c:pt>
                <c:pt idx="2623">
                  <c:v>0.29583482274831996</c:v>
                </c:pt>
                <c:pt idx="2624">
                  <c:v>0.30856633959453006</c:v>
                </c:pt>
                <c:pt idx="2625">
                  <c:v>0.2926024918005396</c:v>
                </c:pt>
                <c:pt idx="2626">
                  <c:v>0.30051263627541003</c:v>
                </c:pt>
                <c:pt idx="2627">
                  <c:v>0.30748534675065003</c:v>
                </c:pt>
                <c:pt idx="2628">
                  <c:v>0.30815432647635022</c:v>
                </c:pt>
                <c:pt idx="2629">
                  <c:v>0.27800830491474982</c:v>
                </c:pt>
                <c:pt idx="2630">
                  <c:v>0.30399815893275017</c:v>
                </c:pt>
                <c:pt idx="2631">
                  <c:v>0.27553529418546985</c:v>
                </c:pt>
                <c:pt idx="2632">
                  <c:v>0.28044871037319041</c:v>
                </c:pt>
                <c:pt idx="2633">
                  <c:v>0.24544628963073989</c:v>
                </c:pt>
                <c:pt idx="2634">
                  <c:v>0.25135819382775965</c:v>
                </c:pt>
                <c:pt idx="2635">
                  <c:v>0.24346477341978015</c:v>
                </c:pt>
                <c:pt idx="2636">
                  <c:v>0.25516116852085985</c:v>
                </c:pt>
                <c:pt idx="2637">
                  <c:v>0.24168264832184008</c:v>
                </c:pt>
                <c:pt idx="2638">
                  <c:v>0.2080864058446599</c:v>
                </c:pt>
                <c:pt idx="2639">
                  <c:v>0.20085257948002977</c:v>
                </c:pt>
                <c:pt idx="2640">
                  <c:v>0.21764583679555982</c:v>
                </c:pt>
                <c:pt idx="2641">
                  <c:v>0.22035097442211993</c:v>
                </c:pt>
                <c:pt idx="2642">
                  <c:v>0.26464479467496999</c:v>
                </c:pt>
                <c:pt idx="2643">
                  <c:v>0.21384886109169002</c:v>
                </c:pt>
                <c:pt idx="2644">
                  <c:v>0.21716150732119019</c:v>
                </c:pt>
                <c:pt idx="2645">
                  <c:v>0.20066488867492979</c:v>
                </c:pt>
                <c:pt idx="2646">
                  <c:v>0.19665861581733965</c:v>
                </c:pt>
                <c:pt idx="2647">
                  <c:v>0.23916128619707991</c:v>
                </c:pt>
                <c:pt idx="2648">
                  <c:v>0.23788654205088022</c:v>
                </c:pt>
                <c:pt idx="2649">
                  <c:v>0.25039315246914984</c:v>
                </c:pt>
                <c:pt idx="2650">
                  <c:v>0.2607086515496701</c:v>
                </c:pt>
                <c:pt idx="2651">
                  <c:v>0.29734530401498005</c:v>
                </c:pt>
                <c:pt idx="2652">
                  <c:v>0.29592918831402015</c:v>
                </c:pt>
                <c:pt idx="2653">
                  <c:v>0.30624216460848003</c:v>
                </c:pt>
                <c:pt idx="2654">
                  <c:v>0.31349537610523015</c:v>
                </c:pt>
                <c:pt idx="2655">
                  <c:v>0.29942495642245004</c:v>
                </c:pt>
                <c:pt idx="2656">
                  <c:v>0.33269249670742995</c:v>
                </c:pt>
                <c:pt idx="2657">
                  <c:v>0.28981953013033973</c:v>
                </c:pt>
                <c:pt idx="2658">
                  <c:v>0.2916725255496101</c:v>
                </c:pt>
                <c:pt idx="2659">
                  <c:v>0.30808669624264978</c:v>
                </c:pt>
                <c:pt idx="2660">
                  <c:v>0.31970212045230995</c:v>
                </c:pt>
                <c:pt idx="2661">
                  <c:v>0.28176611331382984</c:v>
                </c:pt>
                <c:pt idx="2662">
                  <c:v>0.27778247981387977</c:v>
                </c:pt>
                <c:pt idx="2663">
                  <c:v>0.29365375609195982</c:v>
                </c:pt>
                <c:pt idx="2664">
                  <c:v>0.29531887872300983</c:v>
                </c:pt>
                <c:pt idx="2665">
                  <c:v>0.28207428321881989</c:v>
                </c:pt>
                <c:pt idx="2666">
                  <c:v>0.26028309828656032</c:v>
                </c:pt>
                <c:pt idx="2667">
                  <c:v>0.25382897409240968</c:v>
                </c:pt>
                <c:pt idx="2668">
                  <c:v>0.22718874417569027</c:v>
                </c:pt>
                <c:pt idx="2669">
                  <c:v>0.18517413853079973</c:v>
                </c:pt>
                <c:pt idx="2670">
                  <c:v>0.1970400852802601</c:v>
                </c:pt>
                <c:pt idx="2671">
                  <c:v>0.18981791706277021</c:v>
                </c:pt>
                <c:pt idx="2672">
                  <c:v>0.1414238074375197</c:v>
                </c:pt>
                <c:pt idx="2673">
                  <c:v>0.1442085928010701</c:v>
                </c:pt>
                <c:pt idx="2674">
                  <c:v>0.14790362271306037</c:v>
                </c:pt>
                <c:pt idx="2675">
                  <c:v>0.12160810587218976</c:v>
                </c:pt>
                <c:pt idx="2676">
                  <c:v>0.10852284910929995</c:v>
                </c:pt>
                <c:pt idx="2677">
                  <c:v>0.12817792659226029</c:v>
                </c:pt>
                <c:pt idx="2678">
                  <c:v>0.14043384531079994</c:v>
                </c:pt>
                <c:pt idx="2679">
                  <c:v>0.12360260130450001</c:v>
                </c:pt>
                <c:pt idx="2680">
                  <c:v>0.12574754751889997</c:v>
                </c:pt>
                <c:pt idx="2681">
                  <c:v>0.13517505913884009</c:v>
                </c:pt>
                <c:pt idx="2682">
                  <c:v>0.14131154988330991</c:v>
                </c:pt>
                <c:pt idx="2683">
                  <c:v>0.12967383071321023</c:v>
                </c:pt>
                <c:pt idx="2684">
                  <c:v>0.17010992747528009</c:v>
                </c:pt>
                <c:pt idx="2685">
                  <c:v>0.14596997139477025</c:v>
                </c:pt>
                <c:pt idx="2686">
                  <c:v>0.11944870424042023</c:v>
                </c:pt>
                <c:pt idx="2687">
                  <c:v>0.11050840415509015</c:v>
                </c:pt>
                <c:pt idx="2688">
                  <c:v>0.11359425027282981</c:v>
                </c:pt>
                <c:pt idx="2689">
                  <c:v>9.1328004975439969E-2</c:v>
                </c:pt>
                <c:pt idx="2690">
                  <c:v>0.10396592019993961</c:v>
                </c:pt>
                <c:pt idx="2691">
                  <c:v>0.11318457384555018</c:v>
                </c:pt>
                <c:pt idx="2692">
                  <c:v>8.5436905372860111E-2</c:v>
                </c:pt>
                <c:pt idx="2693">
                  <c:v>7.544032866837995E-2</c:v>
                </c:pt>
                <c:pt idx="2694">
                  <c:v>9.2481278075329951E-2</c:v>
                </c:pt>
                <c:pt idx="2695">
                  <c:v>9.4275398000209801E-2</c:v>
                </c:pt>
                <c:pt idx="2696">
                  <c:v>9.9944085262009985E-2</c:v>
                </c:pt>
                <c:pt idx="2697">
                  <c:v>0.10655832844279985</c:v>
                </c:pt>
                <c:pt idx="2698">
                  <c:v>0.1176491532563898</c:v>
                </c:pt>
                <c:pt idx="2699">
                  <c:v>0.12575563150785002</c:v>
                </c:pt>
                <c:pt idx="2700">
                  <c:v>0.13903397666412987</c:v>
                </c:pt>
                <c:pt idx="2701">
                  <c:v>0.16016723649647019</c:v>
                </c:pt>
                <c:pt idx="2702">
                  <c:v>0.18005820766875019</c:v>
                </c:pt>
                <c:pt idx="2703">
                  <c:v>0.17131756848379012</c:v>
                </c:pt>
                <c:pt idx="2704">
                  <c:v>0.18083976768615997</c:v>
                </c:pt>
                <c:pt idx="2705">
                  <c:v>0.17395873671191991</c:v>
                </c:pt>
                <c:pt idx="2706">
                  <c:v>0.17497615476440984</c:v>
                </c:pt>
                <c:pt idx="2707">
                  <c:v>0.19852587210385991</c:v>
                </c:pt>
                <c:pt idx="2708">
                  <c:v>0.20277471460839991</c:v>
                </c:pt>
                <c:pt idx="2709">
                  <c:v>0.18896678721153989</c:v>
                </c:pt>
                <c:pt idx="2710">
                  <c:v>0.19128660667475003</c:v>
                </c:pt>
                <c:pt idx="2711">
                  <c:v>0.17717914930758014</c:v>
                </c:pt>
                <c:pt idx="2712">
                  <c:v>0.19522456922250001</c:v>
                </c:pt>
                <c:pt idx="2713">
                  <c:v>0.19386135032612997</c:v>
                </c:pt>
                <c:pt idx="2714">
                  <c:v>0.22038696758645016</c:v>
                </c:pt>
                <c:pt idx="2715">
                  <c:v>0.22822246882794986</c:v>
                </c:pt>
                <c:pt idx="2716">
                  <c:v>0.24647293919848978</c:v>
                </c:pt>
                <c:pt idx="2717">
                  <c:v>0.20948325934174988</c:v>
                </c:pt>
                <c:pt idx="2718">
                  <c:v>0.21551618360732988</c:v>
                </c:pt>
                <c:pt idx="2719">
                  <c:v>0.20468287603563995</c:v>
                </c:pt>
                <c:pt idx="2720">
                  <c:v>0.20272531168286975</c:v>
                </c:pt>
                <c:pt idx="2721">
                  <c:v>0.2085412117683299</c:v>
                </c:pt>
                <c:pt idx="2722">
                  <c:v>0.19456415554031026</c:v>
                </c:pt>
                <c:pt idx="2723">
                  <c:v>0.21556468073345997</c:v>
                </c:pt>
                <c:pt idx="2724">
                  <c:v>0.22810414585816005</c:v>
                </c:pt>
                <c:pt idx="2725">
                  <c:v>0.22032330881315004</c:v>
                </c:pt>
                <c:pt idx="2726">
                  <c:v>0.22371811220621993</c:v>
                </c:pt>
                <c:pt idx="2727">
                  <c:v>0.23503081805502007</c:v>
                </c:pt>
                <c:pt idx="2728">
                  <c:v>0.22906853200344016</c:v>
                </c:pt>
                <c:pt idx="2729">
                  <c:v>0.19620390866955006</c:v>
                </c:pt>
                <c:pt idx="2730">
                  <c:v>0.19252151722724989</c:v>
                </c:pt>
                <c:pt idx="2731">
                  <c:v>0.17667753437264025</c:v>
                </c:pt>
                <c:pt idx="2732">
                  <c:v>0.19061006490518992</c:v>
                </c:pt>
                <c:pt idx="2733">
                  <c:v>0.16210460791180992</c:v>
                </c:pt>
                <c:pt idx="2734">
                  <c:v>0.16008843113514984</c:v>
                </c:pt>
                <c:pt idx="2735">
                  <c:v>0.14281113759674013</c:v>
                </c:pt>
                <c:pt idx="2736">
                  <c:v>0.14630975275234989</c:v>
                </c:pt>
                <c:pt idx="2737">
                  <c:v>0.13946684364285999</c:v>
                </c:pt>
                <c:pt idx="2738">
                  <c:v>0.14508374419369999</c:v>
                </c:pt>
                <c:pt idx="2739">
                  <c:v>0.13164581304031997</c:v>
                </c:pt>
                <c:pt idx="2740">
                  <c:v>0.14094798819939997</c:v>
                </c:pt>
                <c:pt idx="2741">
                  <c:v>0.1212759628114901</c:v>
                </c:pt>
                <c:pt idx="2742">
                  <c:v>0.14340547721090019</c:v>
                </c:pt>
                <c:pt idx="2743">
                  <c:v>0.12958598102757007</c:v>
                </c:pt>
                <c:pt idx="2744">
                  <c:v>0.13994708047556004</c:v>
                </c:pt>
                <c:pt idx="2745">
                  <c:v>0.12586834486876997</c:v>
                </c:pt>
                <c:pt idx="2746">
                  <c:v>0.13240569339150995</c:v>
                </c:pt>
                <c:pt idx="2747">
                  <c:v>0.13389920128307978</c:v>
                </c:pt>
                <c:pt idx="2748">
                  <c:v>0.13039949533796005</c:v>
                </c:pt>
                <c:pt idx="2749">
                  <c:v>0.13105082169701007</c:v>
                </c:pt>
                <c:pt idx="2750">
                  <c:v>0.11630881801595989</c:v>
                </c:pt>
                <c:pt idx="2751">
                  <c:v>9.5272886386389921E-2</c:v>
                </c:pt>
                <c:pt idx="2752">
                  <c:v>0.10477003537053975</c:v>
                </c:pt>
                <c:pt idx="2753">
                  <c:v>0.11150288246928</c:v>
                </c:pt>
                <c:pt idx="2754">
                  <c:v>0.11544715250292001</c:v>
                </c:pt>
                <c:pt idx="2755">
                  <c:v>0.12176175645649011</c:v>
                </c:pt>
                <c:pt idx="2756">
                  <c:v>0.11818261536557002</c:v>
                </c:pt>
                <c:pt idx="2757">
                  <c:v>0.12827696074744011</c:v>
                </c:pt>
                <c:pt idx="2758">
                  <c:v>0.12425361219885019</c:v>
                </c:pt>
                <c:pt idx="2759">
                  <c:v>0.13752831913530003</c:v>
                </c:pt>
                <c:pt idx="2760">
                  <c:v>0.12218330904189002</c:v>
                </c:pt>
                <c:pt idx="2761">
                  <c:v>0.12390913930601982</c:v>
                </c:pt>
                <c:pt idx="2762">
                  <c:v>0.11057139325599991</c:v>
                </c:pt>
                <c:pt idx="2763">
                  <c:v>0.10511167617900014</c:v>
                </c:pt>
                <c:pt idx="2764">
                  <c:v>7.701977868411973E-2</c:v>
                </c:pt>
                <c:pt idx="2765">
                  <c:v>7.2212823524070019E-2</c:v>
                </c:pt>
                <c:pt idx="2766">
                  <c:v>4.8952524119629859E-2</c:v>
                </c:pt>
                <c:pt idx="2767">
                  <c:v>4.3296309681419981E-2</c:v>
                </c:pt>
                <c:pt idx="2768">
                  <c:v>6.3090573220370066E-2</c:v>
                </c:pt>
                <c:pt idx="2769">
                  <c:v>6.1255645674939956E-2</c:v>
                </c:pt>
                <c:pt idx="2770">
                  <c:v>3.3039875177249767E-2</c:v>
                </c:pt>
                <c:pt idx="2771">
                  <c:v>4.106693722990002E-2</c:v>
                </c:pt>
                <c:pt idx="2772">
                  <c:v>2.8432986827598939E-3</c:v>
                </c:pt>
                <c:pt idx="2773">
                  <c:v>-2.5741082473649896E-2</c:v>
                </c:pt>
                <c:pt idx="2774">
                  <c:v>-2.0319005149920032E-2</c:v>
                </c:pt>
                <c:pt idx="2775">
                  <c:v>1.5814679421069969E-2</c:v>
                </c:pt>
                <c:pt idx="2776">
                  <c:v>2.5830250335749837E-2</c:v>
                </c:pt>
                <c:pt idx="2777">
                  <c:v>2.1494974613910076E-2</c:v>
                </c:pt>
                <c:pt idx="2778">
                  <c:v>3.7039736028202696E-3</c:v>
                </c:pt>
                <c:pt idx="2779">
                  <c:v>-1.7756465292679876E-2</c:v>
                </c:pt>
                <c:pt idx="2780">
                  <c:v>7.8656873312201014E-3</c:v>
                </c:pt>
                <c:pt idx="2781">
                  <c:v>2.1940250756960041E-2</c:v>
                </c:pt>
                <c:pt idx="2782">
                  <c:v>9.3758323296498254E-3</c:v>
                </c:pt>
                <c:pt idx="2783">
                  <c:v>-2.9284985895799307E-3</c:v>
                </c:pt>
                <c:pt idx="2784">
                  <c:v>4.8587160983601056E-3</c:v>
                </c:pt>
                <c:pt idx="2785">
                  <c:v>5.0739497718810186E-2</c:v>
                </c:pt>
                <c:pt idx="2786">
                  <c:v>2.8976639102140211E-2</c:v>
                </c:pt>
                <c:pt idx="2787">
                  <c:v>2.7733108567690009E-2</c:v>
                </c:pt>
                <c:pt idx="2788">
                  <c:v>1.3973582887119846E-2</c:v>
                </c:pt>
                <c:pt idx="2789">
                  <c:v>-6.5047247195502674E-3</c:v>
                </c:pt>
                <c:pt idx="2790">
                  <c:v>-2.077351191801995E-2</c:v>
                </c:pt>
                <c:pt idx="2791">
                  <c:v>-1.4213064820379486E-2</c:v>
                </c:pt>
                <c:pt idx="2792">
                  <c:v>-1.1416446919760119E-2</c:v>
                </c:pt>
                <c:pt idx="2793">
                  <c:v>2.7956198146700331E-2</c:v>
                </c:pt>
                <c:pt idx="2794">
                  <c:v>1.1094402169410386E-2</c:v>
                </c:pt>
                <c:pt idx="2795">
                  <c:v>3.1688232971599749E-2</c:v>
                </c:pt>
                <c:pt idx="2796">
                  <c:v>3.9504668321980033E-2</c:v>
                </c:pt>
                <c:pt idx="2797">
                  <c:v>3.9113944170299814E-2</c:v>
                </c:pt>
                <c:pt idx="2798">
                  <c:v>5.820619648279006E-2</c:v>
                </c:pt>
                <c:pt idx="2799">
                  <c:v>9.3061015706440167E-2</c:v>
                </c:pt>
                <c:pt idx="2800">
                  <c:v>9.4459145663480223E-2</c:v>
                </c:pt>
                <c:pt idx="2801">
                  <c:v>9.3137212108520093E-2</c:v>
                </c:pt>
                <c:pt idx="2802">
                  <c:v>0.10681231369811002</c:v>
                </c:pt>
                <c:pt idx="2803">
                  <c:v>5.8161259922810016E-2</c:v>
                </c:pt>
                <c:pt idx="2804">
                  <c:v>4.6872697496999932E-2</c:v>
                </c:pt>
                <c:pt idx="2805">
                  <c:v>5.9445943608260166E-2</c:v>
                </c:pt>
                <c:pt idx="2806">
                  <c:v>7.9617531514829809E-2</c:v>
                </c:pt>
                <c:pt idx="2807">
                  <c:v>8.3170264365130031E-2</c:v>
                </c:pt>
                <c:pt idx="2808">
                  <c:v>8.6214660647190161E-2</c:v>
                </c:pt>
                <c:pt idx="2809">
                  <c:v>7.4579419658460044E-2</c:v>
                </c:pt>
                <c:pt idx="2810">
                  <c:v>8.2361564648360003E-2</c:v>
                </c:pt>
                <c:pt idx="2811">
                  <c:v>7.3199527180800028E-2</c:v>
                </c:pt>
                <c:pt idx="2812">
                  <c:v>7.3270972371400095E-2</c:v>
                </c:pt>
                <c:pt idx="2813">
                  <c:v>3.6465044376570006E-2</c:v>
                </c:pt>
                <c:pt idx="2814">
                  <c:v>4.2531888997369836E-2</c:v>
                </c:pt>
                <c:pt idx="2815">
                  <c:v>4.6290060713560024E-2</c:v>
                </c:pt>
                <c:pt idx="2816">
                  <c:v>5.3870858887339917E-2</c:v>
                </c:pt>
                <c:pt idx="2817">
                  <c:v>6.228476698973992E-2</c:v>
                </c:pt>
                <c:pt idx="2818">
                  <c:v>6.182273358876017E-2</c:v>
                </c:pt>
                <c:pt idx="2819">
                  <c:v>6.214523670936984E-2</c:v>
                </c:pt>
                <c:pt idx="2820">
                  <c:v>6.073634504164005E-2</c:v>
                </c:pt>
                <c:pt idx="2821">
                  <c:v>5.2334465076079938E-2</c:v>
                </c:pt>
                <c:pt idx="2822">
                  <c:v>6.9551403510969861E-2</c:v>
                </c:pt>
                <c:pt idx="2823">
                  <c:v>0.10156218024263013</c:v>
                </c:pt>
                <c:pt idx="2824">
                  <c:v>0.10194611628911986</c:v>
                </c:pt>
                <c:pt idx="2825">
                  <c:v>0.12447726066844979</c:v>
                </c:pt>
                <c:pt idx="2826">
                  <c:v>0.1199027658816999</c:v>
                </c:pt>
                <c:pt idx="2827">
                  <c:v>8.4623849392750111E-2</c:v>
                </c:pt>
                <c:pt idx="2828">
                  <c:v>9.2016015319080116E-2</c:v>
                </c:pt>
                <c:pt idx="2829">
                  <c:v>9.6953373246139729E-2</c:v>
                </c:pt>
                <c:pt idx="2830">
                  <c:v>9.1347695692129777E-2</c:v>
                </c:pt>
                <c:pt idx="2831">
                  <c:v>0.1067064502239299</c:v>
                </c:pt>
                <c:pt idx="2832">
                  <c:v>0.13437335700804995</c:v>
                </c:pt>
                <c:pt idx="2833">
                  <c:v>0.11114803863926</c:v>
                </c:pt>
                <c:pt idx="2834">
                  <c:v>0.10116958482578013</c:v>
                </c:pt>
                <c:pt idx="2835">
                  <c:v>0.10024391695832008</c:v>
                </c:pt>
                <c:pt idx="2836">
                  <c:v>0.11179187254904008</c:v>
                </c:pt>
                <c:pt idx="2837">
                  <c:v>0.10502512003703003</c:v>
                </c:pt>
                <c:pt idx="2838">
                  <c:v>0.12550608319804013</c:v>
                </c:pt>
                <c:pt idx="2839">
                  <c:v>0.10705854780094</c:v>
                </c:pt>
                <c:pt idx="2840">
                  <c:v>0.10784943475207996</c:v>
                </c:pt>
                <c:pt idx="2841">
                  <c:v>0.12585060640373003</c:v>
                </c:pt>
                <c:pt idx="2842">
                  <c:v>0.13061705068622984</c:v>
                </c:pt>
                <c:pt idx="2843">
                  <c:v>0.15344459089122978</c:v>
                </c:pt>
                <c:pt idx="2844">
                  <c:v>0.15572516450577012</c:v>
                </c:pt>
                <c:pt idx="2845">
                  <c:v>0.13619098439892979</c:v>
                </c:pt>
                <c:pt idx="2846">
                  <c:v>0.13644861673269987</c:v>
                </c:pt>
                <c:pt idx="2847">
                  <c:v>9.5214878357100186E-2</c:v>
                </c:pt>
                <c:pt idx="2848">
                  <c:v>9.3683834084199877E-2</c:v>
                </c:pt>
                <c:pt idx="2849">
                  <c:v>0.12331193505891008</c:v>
                </c:pt>
                <c:pt idx="2850">
                  <c:v>0.1372915875359601</c:v>
                </c:pt>
                <c:pt idx="2851">
                  <c:v>0.11451250978720992</c:v>
                </c:pt>
                <c:pt idx="2852">
                  <c:v>0.10337108785268015</c:v>
                </c:pt>
                <c:pt idx="2853">
                  <c:v>0.13639887223263997</c:v>
                </c:pt>
                <c:pt idx="2854">
                  <c:v>0.15478259392105001</c:v>
                </c:pt>
                <c:pt idx="2855">
                  <c:v>0.17334118235300991</c:v>
                </c:pt>
                <c:pt idx="2856">
                  <c:v>0.19197469332622005</c:v>
                </c:pt>
                <c:pt idx="2857">
                  <c:v>0.15747810688705016</c:v>
                </c:pt>
                <c:pt idx="2858">
                  <c:v>0.12041282012988005</c:v>
                </c:pt>
                <c:pt idx="2859">
                  <c:v>0.10318582836704991</c:v>
                </c:pt>
                <c:pt idx="2860">
                  <c:v>0.14640721731490999</c:v>
                </c:pt>
                <c:pt idx="2861">
                  <c:v>0.13253697533468001</c:v>
                </c:pt>
                <c:pt idx="2862">
                  <c:v>0.15047086814941024</c:v>
                </c:pt>
                <c:pt idx="2863">
                  <c:v>0.1634467116353801</c:v>
                </c:pt>
                <c:pt idx="2864">
                  <c:v>0.16583241637449986</c:v>
                </c:pt>
                <c:pt idx="2865">
                  <c:v>0.16862130506661999</c:v>
                </c:pt>
                <c:pt idx="2866">
                  <c:v>0.14398458025514002</c:v>
                </c:pt>
                <c:pt idx="2867">
                  <c:v>0.12728965161445019</c:v>
                </c:pt>
                <c:pt idx="2868">
                  <c:v>0.10510094630686978</c:v>
                </c:pt>
                <c:pt idx="2869">
                  <c:v>0.11852484324979998</c:v>
                </c:pt>
                <c:pt idx="2870">
                  <c:v>0.11872079399786997</c:v>
                </c:pt>
                <c:pt idx="2871">
                  <c:v>8.3100361420490002E-2</c:v>
                </c:pt>
                <c:pt idx="2872">
                  <c:v>7.128413483876983E-2</c:v>
                </c:pt>
                <c:pt idx="2873">
                  <c:v>5.7392105081789851E-2</c:v>
                </c:pt>
                <c:pt idx="2874">
                  <c:v>7.5720252006049982E-2</c:v>
                </c:pt>
                <c:pt idx="2875">
                  <c:v>6.7116185504459913E-2</c:v>
                </c:pt>
                <c:pt idx="2876">
                  <c:v>7.7137509245139887E-2</c:v>
                </c:pt>
                <c:pt idx="2877">
                  <c:v>6.5954698874309936E-2</c:v>
                </c:pt>
                <c:pt idx="2878">
                  <c:v>5.564348592017012E-2</c:v>
                </c:pt>
                <c:pt idx="2879">
                  <c:v>4.1316806015379938E-2</c:v>
                </c:pt>
                <c:pt idx="2880">
                  <c:v>3.3673594044070117E-2</c:v>
                </c:pt>
                <c:pt idx="2881">
                  <c:v>6.2479358924749991E-2</c:v>
                </c:pt>
                <c:pt idx="2882">
                  <c:v>5.5320398521839988E-2</c:v>
                </c:pt>
                <c:pt idx="2883">
                  <c:v>5.2649583417650095E-2</c:v>
                </c:pt>
                <c:pt idx="2884">
                  <c:v>4.9186709117639962E-2</c:v>
                </c:pt>
                <c:pt idx="2885">
                  <c:v>6.6822540832170041E-2</c:v>
                </c:pt>
                <c:pt idx="2886">
                  <c:v>8.8385157508020035E-2</c:v>
                </c:pt>
                <c:pt idx="2887">
                  <c:v>9.8522624370040154E-2</c:v>
                </c:pt>
                <c:pt idx="2888">
                  <c:v>0.11917606880133008</c:v>
                </c:pt>
                <c:pt idx="2889">
                  <c:v>0.14353611797165</c:v>
                </c:pt>
                <c:pt idx="2890">
                  <c:v>0.16731273648061007</c:v>
                </c:pt>
                <c:pt idx="2891">
                  <c:v>0.15914853886248978</c:v>
                </c:pt>
                <c:pt idx="2892">
                  <c:v>0.1836549479108899</c:v>
                </c:pt>
                <c:pt idx="2893">
                  <c:v>0.17980022710572002</c:v>
                </c:pt>
                <c:pt idx="2894">
                  <c:v>0.16347723480284004</c:v>
                </c:pt>
                <c:pt idx="2895">
                  <c:v>0.18545807394701</c:v>
                </c:pt>
                <c:pt idx="2896">
                  <c:v>0.21095913187783993</c:v>
                </c:pt>
                <c:pt idx="2897">
                  <c:v>0.22540138700261991</c:v>
                </c:pt>
                <c:pt idx="2898">
                  <c:v>0.21528808063203997</c:v>
                </c:pt>
                <c:pt idx="2899">
                  <c:v>0.23954234924264994</c:v>
                </c:pt>
                <c:pt idx="2900">
                  <c:v>0.22938530886150005</c:v>
                </c:pt>
                <c:pt idx="2901">
                  <c:v>0.21894761285951006</c:v>
                </c:pt>
                <c:pt idx="2902">
                  <c:v>0.24500722099518016</c:v>
                </c:pt>
                <c:pt idx="2903">
                  <c:v>0.20363847144964012</c:v>
                </c:pt>
                <c:pt idx="2904">
                  <c:v>0.18541876439188998</c:v>
                </c:pt>
                <c:pt idx="2905">
                  <c:v>0.18588445608592991</c:v>
                </c:pt>
                <c:pt idx="2906">
                  <c:v>0.20904598500539009</c:v>
                </c:pt>
                <c:pt idx="2907">
                  <c:v>0.21078694581283003</c:v>
                </c:pt>
                <c:pt idx="2908">
                  <c:v>0.25446588673482012</c:v>
                </c:pt>
                <c:pt idx="2909">
                  <c:v>0.27580485405183991</c:v>
                </c:pt>
                <c:pt idx="2910">
                  <c:v>0.29114656289550994</c:v>
                </c:pt>
                <c:pt idx="2911">
                  <c:v>0.26200080424974997</c:v>
                </c:pt>
                <c:pt idx="2912">
                  <c:v>0.23966708241275994</c:v>
                </c:pt>
                <c:pt idx="2913">
                  <c:v>0.23495846637175988</c:v>
                </c:pt>
                <c:pt idx="2914">
                  <c:v>0.22626716986961015</c:v>
                </c:pt>
                <c:pt idx="2915">
                  <c:v>0.21887287675976011</c:v>
                </c:pt>
                <c:pt idx="2916">
                  <c:v>0.2051655702968202</c:v>
                </c:pt>
                <c:pt idx="2917">
                  <c:v>0.21422874776514989</c:v>
                </c:pt>
                <c:pt idx="2918">
                  <c:v>0.18853280425874999</c:v>
                </c:pt>
                <c:pt idx="2919">
                  <c:v>0.20876108905508006</c:v>
                </c:pt>
                <c:pt idx="2920">
                  <c:v>0.21156653503616979</c:v>
                </c:pt>
                <c:pt idx="2921">
                  <c:v>0.21011419413240986</c:v>
                </c:pt>
                <c:pt idx="2922">
                  <c:v>0.19059631400721996</c:v>
                </c:pt>
                <c:pt idx="2923">
                  <c:v>0.19578670180214999</c:v>
                </c:pt>
                <c:pt idx="2924">
                  <c:v>0.21524546317871995</c:v>
                </c:pt>
                <c:pt idx="2925">
                  <c:v>0.19310466966506992</c:v>
                </c:pt>
                <c:pt idx="2926">
                  <c:v>0.21366808511791022</c:v>
                </c:pt>
                <c:pt idx="2927">
                  <c:v>0.21558524300862986</c:v>
                </c:pt>
                <c:pt idx="2928">
                  <c:v>0.19425292664133026</c:v>
                </c:pt>
                <c:pt idx="2929">
                  <c:v>0.22383749894483998</c:v>
                </c:pt>
                <c:pt idx="2930">
                  <c:v>0.23276648849992995</c:v>
                </c:pt>
                <c:pt idx="2931">
                  <c:v>0.27247424766236006</c:v>
                </c:pt>
                <c:pt idx="2932">
                  <c:v>0.27898251890729997</c:v>
                </c:pt>
                <c:pt idx="2933">
                  <c:v>0.27501370622703009</c:v>
                </c:pt>
                <c:pt idx="2934">
                  <c:v>0.28150506733773994</c:v>
                </c:pt>
                <c:pt idx="2935">
                  <c:v>0.30431379170112988</c:v>
                </c:pt>
                <c:pt idx="2936">
                  <c:v>0.28276460478370014</c:v>
                </c:pt>
                <c:pt idx="2937">
                  <c:v>0.26257743205629991</c:v>
                </c:pt>
                <c:pt idx="2938">
                  <c:v>0.26136434879642989</c:v>
                </c:pt>
                <c:pt idx="2939">
                  <c:v>0.25395092686126985</c:v>
                </c:pt>
                <c:pt idx="2940">
                  <c:v>0.23869957545662004</c:v>
                </c:pt>
                <c:pt idx="2941">
                  <c:v>0.25152252970291017</c:v>
                </c:pt>
                <c:pt idx="2942">
                  <c:v>0.27340255101886013</c:v>
                </c:pt>
                <c:pt idx="2943">
                  <c:v>0.27427957987109974</c:v>
                </c:pt>
                <c:pt idx="2944">
                  <c:v>0.27982530039869002</c:v>
                </c:pt>
                <c:pt idx="2945">
                  <c:v>0.25581116634037016</c:v>
                </c:pt>
                <c:pt idx="2946">
                  <c:v>0.23664848037326011</c:v>
                </c:pt>
                <c:pt idx="2947">
                  <c:v>0.24030049955840013</c:v>
                </c:pt>
                <c:pt idx="2948">
                  <c:v>0.22347210743356982</c:v>
                </c:pt>
                <c:pt idx="2949">
                  <c:v>0.21215843532424003</c:v>
                </c:pt>
                <c:pt idx="2950">
                  <c:v>0.22403222766759995</c:v>
                </c:pt>
                <c:pt idx="2951">
                  <c:v>0.22597062393839992</c:v>
                </c:pt>
                <c:pt idx="2952">
                  <c:v>0.22548791207459998</c:v>
                </c:pt>
                <c:pt idx="2953">
                  <c:v>0.20325593570372008</c:v>
                </c:pt>
                <c:pt idx="2954">
                  <c:v>0.17506189121391999</c:v>
                </c:pt>
                <c:pt idx="2955">
                  <c:v>0.18125215820731</c:v>
                </c:pt>
                <c:pt idx="2956">
                  <c:v>0.17170591091006002</c:v>
                </c:pt>
                <c:pt idx="2957">
                  <c:v>0.15973452827323997</c:v>
                </c:pt>
                <c:pt idx="2958">
                  <c:v>0.1615081931658699</c:v>
                </c:pt>
                <c:pt idx="2959">
                  <c:v>0.18213244073737997</c:v>
                </c:pt>
                <c:pt idx="2960">
                  <c:v>0.18384038508124007</c:v>
                </c:pt>
                <c:pt idx="2961">
                  <c:v>0.19807227033545985</c:v>
                </c:pt>
                <c:pt idx="2962">
                  <c:v>0.18979497160192976</c:v>
                </c:pt>
                <c:pt idx="2963">
                  <c:v>0.17336463867231003</c:v>
                </c:pt>
                <c:pt idx="2964">
                  <c:v>0.18324759704556015</c:v>
                </c:pt>
                <c:pt idx="2965">
                  <c:v>0.19824645022679988</c:v>
                </c:pt>
                <c:pt idx="2966">
                  <c:v>0.20758421113042005</c:v>
                </c:pt>
                <c:pt idx="2967">
                  <c:v>0.18913951819793995</c:v>
                </c:pt>
                <c:pt idx="2968">
                  <c:v>0.13859756805632004</c:v>
                </c:pt>
                <c:pt idx="2969">
                  <c:v>0.12262428527032</c:v>
                </c:pt>
                <c:pt idx="2970">
                  <c:v>0.12373088057579025</c:v>
                </c:pt>
                <c:pt idx="2971">
                  <c:v>0.11822124993375013</c:v>
                </c:pt>
                <c:pt idx="2972">
                  <c:v>0.10569368456681985</c:v>
                </c:pt>
                <c:pt idx="2973">
                  <c:v>0.1277018432105399</c:v>
                </c:pt>
                <c:pt idx="2974">
                  <c:v>0.11307307594890005</c:v>
                </c:pt>
                <c:pt idx="2975">
                  <c:v>0.11293503434252017</c:v>
                </c:pt>
                <c:pt idx="2976">
                  <c:v>0.12337708369962996</c:v>
                </c:pt>
                <c:pt idx="2977">
                  <c:v>0.15078658978990972</c:v>
                </c:pt>
                <c:pt idx="2978">
                  <c:v>0.16760225861774017</c:v>
                </c:pt>
                <c:pt idx="2979">
                  <c:v>0.19284716587353018</c:v>
                </c:pt>
                <c:pt idx="2980">
                  <c:v>0.21817333339436004</c:v>
                </c:pt>
                <c:pt idx="2981">
                  <c:v>0.2217967837948899</c:v>
                </c:pt>
                <c:pt idx="2982">
                  <c:v>0.20131935136791015</c:v>
                </c:pt>
                <c:pt idx="2983">
                  <c:v>0.20154188946505996</c:v>
                </c:pt>
                <c:pt idx="2984">
                  <c:v>0.21185875907973015</c:v>
                </c:pt>
                <c:pt idx="2985">
                  <c:v>0.22470345812163997</c:v>
                </c:pt>
                <c:pt idx="2986">
                  <c:v>0.21634828226906991</c:v>
                </c:pt>
                <c:pt idx="2987">
                  <c:v>0.19899301384464024</c:v>
                </c:pt>
                <c:pt idx="2988">
                  <c:v>0.18968468243763995</c:v>
                </c:pt>
                <c:pt idx="2989">
                  <c:v>0.20090888711003999</c:v>
                </c:pt>
                <c:pt idx="2990">
                  <c:v>0.20146025734781006</c:v>
                </c:pt>
                <c:pt idx="2991">
                  <c:v>0.18242674158859984</c:v>
                </c:pt>
                <c:pt idx="2992">
                  <c:v>0.14690191651253001</c:v>
                </c:pt>
                <c:pt idx="2993">
                  <c:v>0.1417467762733301</c:v>
                </c:pt>
                <c:pt idx="2994">
                  <c:v>0.13707425750601998</c:v>
                </c:pt>
                <c:pt idx="2995">
                  <c:v>0.15773415848991987</c:v>
                </c:pt>
                <c:pt idx="2996">
                  <c:v>0.1580074560588301</c:v>
                </c:pt>
                <c:pt idx="2997">
                  <c:v>0.15678709435158994</c:v>
                </c:pt>
                <c:pt idx="2998">
                  <c:v>0.17403011168214022</c:v>
                </c:pt>
                <c:pt idx="2999">
                  <c:v>0.17260297693007998</c:v>
                </c:pt>
                <c:pt idx="3000">
                  <c:v>0.17756495911428005</c:v>
                </c:pt>
                <c:pt idx="3001">
                  <c:v>0.19248315645238023</c:v>
                </c:pt>
                <c:pt idx="3002">
                  <c:v>0.21138275007266003</c:v>
                </c:pt>
                <c:pt idx="3003">
                  <c:v>0.20709792438444993</c:v>
                </c:pt>
                <c:pt idx="3004">
                  <c:v>0.21716558748283007</c:v>
                </c:pt>
                <c:pt idx="3005">
                  <c:v>0.22630747555194006</c:v>
                </c:pt>
                <c:pt idx="3006">
                  <c:v>0.22774893547309005</c:v>
                </c:pt>
                <c:pt idx="3007">
                  <c:v>0.26658749852628999</c:v>
                </c:pt>
                <c:pt idx="3008">
                  <c:v>0.2685408899481101</c:v>
                </c:pt>
                <c:pt idx="3009">
                  <c:v>0.25537149641272011</c:v>
                </c:pt>
                <c:pt idx="3010">
                  <c:v>0.21100618363677001</c:v>
                </c:pt>
                <c:pt idx="3011">
                  <c:v>0.21190900626832018</c:v>
                </c:pt>
                <c:pt idx="3012">
                  <c:v>0.23297487053392019</c:v>
                </c:pt>
                <c:pt idx="3013">
                  <c:v>0.23388811809667004</c:v>
                </c:pt>
                <c:pt idx="3014">
                  <c:v>0.25687759639169</c:v>
                </c:pt>
                <c:pt idx="3015">
                  <c:v>0.24694440764874998</c:v>
                </c:pt>
                <c:pt idx="3016">
                  <c:v>0.25482410103656006</c:v>
                </c:pt>
                <c:pt idx="3017">
                  <c:v>0.23807767065390009</c:v>
                </c:pt>
                <c:pt idx="3018">
                  <c:v>0.24986450758963002</c:v>
                </c:pt>
                <c:pt idx="3019">
                  <c:v>0.24029893071096012</c:v>
                </c:pt>
                <c:pt idx="3020">
                  <c:v>0.22666751460524012</c:v>
                </c:pt>
                <c:pt idx="3021">
                  <c:v>0.24031218594459999</c:v>
                </c:pt>
                <c:pt idx="3022">
                  <c:v>0.25570069038823989</c:v>
                </c:pt>
                <c:pt idx="3023">
                  <c:v>0.24942835085956006</c:v>
                </c:pt>
                <c:pt idx="3024">
                  <c:v>0.2551709268939899</c:v>
                </c:pt>
                <c:pt idx="3025">
                  <c:v>0.24550467306785009</c:v>
                </c:pt>
                <c:pt idx="3026">
                  <c:v>0.25424939330276003</c:v>
                </c:pt>
                <c:pt idx="3027">
                  <c:v>0.23902227993435987</c:v>
                </c:pt>
                <c:pt idx="3028">
                  <c:v>0.19985579246262999</c:v>
                </c:pt>
                <c:pt idx="3029">
                  <c:v>0.21187214840937002</c:v>
                </c:pt>
                <c:pt idx="3030">
                  <c:v>0.20967829365745985</c:v>
                </c:pt>
                <c:pt idx="3031">
                  <c:v>0.29516564631519004</c:v>
                </c:pt>
                <c:pt idx="3032">
                  <c:v>0.31476766157271013</c:v>
                </c:pt>
                <c:pt idx="3033">
                  <c:v>0.32999874260014989</c:v>
                </c:pt>
                <c:pt idx="3034">
                  <c:v>0.34247750605428989</c:v>
                </c:pt>
                <c:pt idx="3035">
                  <c:v>0.37751939671022994</c:v>
                </c:pt>
                <c:pt idx="3036">
                  <c:v>0.38435209773496015</c:v>
                </c:pt>
                <c:pt idx="3037">
                  <c:v>0.3423756205889299</c:v>
                </c:pt>
                <c:pt idx="3038">
                  <c:v>0.32325033843888007</c:v>
                </c:pt>
                <c:pt idx="3039">
                  <c:v>0.32974671574639985</c:v>
                </c:pt>
                <c:pt idx="3040">
                  <c:v>0.3306321163608601</c:v>
                </c:pt>
                <c:pt idx="3041">
                  <c:v>0.3725631559470699</c:v>
                </c:pt>
                <c:pt idx="3042">
                  <c:v>0.3854422890063901</c:v>
                </c:pt>
                <c:pt idx="3043">
                  <c:v>0.38870594262632979</c:v>
                </c:pt>
                <c:pt idx="3044">
                  <c:v>0.39175904500935022</c:v>
                </c:pt>
                <c:pt idx="3045">
                  <c:v>0.38905159812453005</c:v>
                </c:pt>
                <c:pt idx="3046">
                  <c:v>0.39921704603996999</c:v>
                </c:pt>
                <c:pt idx="3047">
                  <c:v>0.39103016355861003</c:v>
                </c:pt>
                <c:pt idx="3048">
                  <c:v>0.39827700613763994</c:v>
                </c:pt>
                <c:pt idx="3049">
                  <c:v>0.39333024724780985</c:v>
                </c:pt>
                <c:pt idx="3050">
                  <c:v>0.37873752099482005</c:v>
                </c:pt>
                <c:pt idx="3051">
                  <c:v>0.37784000581778004</c:v>
                </c:pt>
                <c:pt idx="3052">
                  <c:v>0.37158593666507017</c:v>
                </c:pt>
                <c:pt idx="3053">
                  <c:v>0.38493849905621003</c:v>
                </c:pt>
                <c:pt idx="3054">
                  <c:v>0.39473388978878005</c:v>
                </c:pt>
                <c:pt idx="3055">
                  <c:v>0.39541457295567994</c:v>
                </c:pt>
                <c:pt idx="3056">
                  <c:v>0.38493055946582982</c:v>
                </c:pt>
                <c:pt idx="3057">
                  <c:v>0.37964463838743001</c:v>
                </c:pt>
                <c:pt idx="3058">
                  <c:v>0.38605279343234</c:v>
                </c:pt>
                <c:pt idx="3059">
                  <c:v>0.39169422563864004</c:v>
                </c:pt>
                <c:pt idx="3060">
                  <c:v>0.40019750826086009</c:v>
                </c:pt>
                <c:pt idx="3061">
                  <c:v>0.40827058066549993</c:v>
                </c:pt>
                <c:pt idx="3062">
                  <c:v>0.39539359847822991</c:v>
                </c:pt>
                <c:pt idx="3063">
                  <c:v>0.42410875264531994</c:v>
                </c:pt>
                <c:pt idx="3064">
                  <c:v>0.42937786109801013</c:v>
                </c:pt>
                <c:pt idx="3065">
                  <c:v>0.43643190706309015</c:v>
                </c:pt>
                <c:pt idx="3066">
                  <c:v>0.43753264799910996</c:v>
                </c:pt>
                <c:pt idx="3067">
                  <c:v>0.45838025261061999</c:v>
                </c:pt>
                <c:pt idx="3068">
                  <c:v>0.4858654764787198</c:v>
                </c:pt>
                <c:pt idx="3069">
                  <c:v>0.48175244947797013</c:v>
                </c:pt>
                <c:pt idx="3070">
                  <c:v>0.47399885443686002</c:v>
                </c:pt>
                <c:pt idx="3071">
                  <c:v>0.47233718312121992</c:v>
                </c:pt>
                <c:pt idx="3072">
                  <c:v>0.47415959648982975</c:v>
                </c:pt>
                <c:pt idx="3073">
                  <c:v>0.45895802093747989</c:v>
                </c:pt>
                <c:pt idx="3074">
                  <c:v>0.45840488691605003</c:v>
                </c:pt>
                <c:pt idx="3075">
                  <c:v>0.46354526379064992</c:v>
                </c:pt>
                <c:pt idx="3076">
                  <c:v>0.46528171474170987</c:v>
                </c:pt>
                <c:pt idx="3077">
                  <c:v>0.45646654740190995</c:v>
                </c:pt>
                <c:pt idx="3078">
                  <c:v>0.44779656054111994</c:v>
                </c:pt>
                <c:pt idx="3079">
                  <c:v>0.42863256420975998</c:v>
                </c:pt>
                <c:pt idx="3080">
                  <c:v>0.43630156037041018</c:v>
                </c:pt>
                <c:pt idx="3081">
                  <c:v>0.42571154160695018</c:v>
                </c:pt>
                <c:pt idx="3082">
                  <c:v>0.43121004964532006</c:v>
                </c:pt>
                <c:pt idx="3083">
                  <c:v>0.44423263780345024</c:v>
                </c:pt>
                <c:pt idx="3084">
                  <c:v>0.43240613030038988</c:v>
                </c:pt>
                <c:pt idx="3085">
                  <c:v>0.42606962329877007</c:v>
                </c:pt>
                <c:pt idx="3086">
                  <c:v>0.43220324444236013</c:v>
                </c:pt>
                <c:pt idx="3087">
                  <c:v>0.42697945945414972</c:v>
                </c:pt>
                <c:pt idx="3088">
                  <c:v>0.40859891964975986</c:v>
                </c:pt>
                <c:pt idx="3089">
                  <c:v>0.3905937256084499</c:v>
                </c:pt>
                <c:pt idx="3090">
                  <c:v>0.40365316530444006</c:v>
                </c:pt>
                <c:pt idx="3091">
                  <c:v>0.39577153878498988</c:v>
                </c:pt>
                <c:pt idx="3092">
                  <c:v>0.37348487764440991</c:v>
                </c:pt>
                <c:pt idx="3093">
                  <c:v>0.33619767149930996</c:v>
                </c:pt>
                <c:pt idx="3094">
                  <c:v>0.36361524903078984</c:v>
                </c:pt>
                <c:pt idx="3095">
                  <c:v>0.36843983865576035</c:v>
                </c:pt>
                <c:pt idx="3096">
                  <c:v>0.3682180275301502</c:v>
                </c:pt>
                <c:pt idx="3097">
                  <c:v>0.41330271462541984</c:v>
                </c:pt>
                <c:pt idx="3098">
                  <c:v>0.42143008515552027</c:v>
                </c:pt>
                <c:pt idx="3099">
                  <c:v>0.44659525943559003</c:v>
                </c:pt>
                <c:pt idx="3100">
                  <c:v>0.45001857983005011</c:v>
                </c:pt>
                <c:pt idx="3101">
                  <c:v>0.41846877800628024</c:v>
                </c:pt>
                <c:pt idx="3102">
                  <c:v>0.38899394836286005</c:v>
                </c:pt>
                <c:pt idx="3103">
                  <c:v>0.40001723630141983</c:v>
                </c:pt>
                <c:pt idx="3104">
                  <c:v>0.4108895330745102</c:v>
                </c:pt>
                <c:pt idx="3105">
                  <c:v>0.42956394605473008</c:v>
                </c:pt>
                <c:pt idx="3106">
                  <c:v>0.40764357449606992</c:v>
                </c:pt>
                <c:pt idx="3107">
                  <c:v>0.42100700015116016</c:v>
                </c:pt>
                <c:pt idx="3108">
                  <c:v>0.45665742453673003</c:v>
                </c:pt>
                <c:pt idx="3109">
                  <c:v>0.45763724410802981</c:v>
                </c:pt>
                <c:pt idx="3110">
                  <c:v>0.47028303849032027</c:v>
                </c:pt>
                <c:pt idx="3111">
                  <c:v>0.4693124287639398</c:v>
                </c:pt>
                <c:pt idx="3112">
                  <c:v>0.47874940381822029</c:v>
                </c:pt>
                <c:pt idx="3113">
                  <c:v>0.47388591034085975</c:v>
                </c:pt>
                <c:pt idx="3114">
                  <c:v>0.44504641768504</c:v>
                </c:pt>
                <c:pt idx="3115">
                  <c:v>0.45878809373943996</c:v>
                </c:pt>
                <c:pt idx="3116">
                  <c:v>0.46931059570045991</c:v>
                </c:pt>
                <c:pt idx="3117">
                  <c:v>0.49215702508772979</c:v>
                </c:pt>
                <c:pt idx="3118">
                  <c:v>0.48464690074826022</c:v>
                </c:pt>
                <c:pt idx="3119">
                  <c:v>0.47328028595452992</c:v>
                </c:pt>
                <c:pt idx="3120">
                  <c:v>0.49078892380722011</c:v>
                </c:pt>
                <c:pt idx="3121">
                  <c:v>0.46676397983378992</c:v>
                </c:pt>
                <c:pt idx="3122">
                  <c:v>0.46543108067252009</c:v>
                </c:pt>
                <c:pt idx="3123">
                  <c:v>0.44835752090281006</c:v>
                </c:pt>
                <c:pt idx="3124">
                  <c:v>0.47880276498315993</c:v>
                </c:pt>
                <c:pt idx="3125">
                  <c:v>0.48395249723728995</c:v>
                </c:pt>
                <c:pt idx="3126">
                  <c:v>0.49265731824367009</c:v>
                </c:pt>
                <c:pt idx="3127">
                  <c:v>0.49872328759791995</c:v>
                </c:pt>
                <c:pt idx="3128">
                  <c:v>0.50100859933260011</c:v>
                </c:pt>
                <c:pt idx="3129">
                  <c:v>0.51134866095362019</c:v>
                </c:pt>
                <c:pt idx="3130">
                  <c:v>0.51350554717971986</c:v>
                </c:pt>
                <c:pt idx="3131">
                  <c:v>0.51048121718749995</c:v>
                </c:pt>
                <c:pt idx="3132">
                  <c:v>0.52555621880567005</c:v>
                </c:pt>
                <c:pt idx="3133">
                  <c:v>0.51983203309858994</c:v>
                </c:pt>
                <c:pt idx="3134">
                  <c:v>0.52954832202261992</c:v>
                </c:pt>
                <c:pt idx="3135">
                  <c:v>0.5280899922193999</c:v>
                </c:pt>
                <c:pt idx="3136">
                  <c:v>0.53429282446777993</c:v>
                </c:pt>
                <c:pt idx="3137">
                  <c:v>0.53885489139965981</c:v>
                </c:pt>
                <c:pt idx="3138">
                  <c:v>0.54420250818104021</c:v>
                </c:pt>
                <c:pt idx="3139">
                  <c:v>0.54647232997752981</c:v>
                </c:pt>
                <c:pt idx="3140">
                  <c:v>0.56643321084860987</c:v>
                </c:pt>
                <c:pt idx="3141">
                  <c:v>0.54848275748073005</c:v>
                </c:pt>
                <c:pt idx="3142">
                  <c:v>0.56080538234729005</c:v>
                </c:pt>
                <c:pt idx="3143">
                  <c:v>0.55553843919547996</c:v>
                </c:pt>
                <c:pt idx="3144">
                  <c:v>0.56643665914291008</c:v>
                </c:pt>
                <c:pt idx="3145">
                  <c:v>0.55846665591565992</c:v>
                </c:pt>
                <c:pt idx="3146">
                  <c:v>0.55868361439193992</c:v>
                </c:pt>
                <c:pt idx="3147">
                  <c:v>0.56702067530771016</c:v>
                </c:pt>
                <c:pt idx="3148">
                  <c:v>0.57618930570609994</c:v>
                </c:pt>
                <c:pt idx="3149">
                  <c:v>0.57279304115809992</c:v>
                </c:pt>
                <c:pt idx="3150">
                  <c:v>0.56043190077167993</c:v>
                </c:pt>
                <c:pt idx="3151">
                  <c:v>0.54303210672836999</c:v>
                </c:pt>
                <c:pt idx="3152">
                  <c:v>0.54176343064811983</c:v>
                </c:pt>
                <c:pt idx="3153">
                  <c:v>0.56461271314891004</c:v>
                </c:pt>
                <c:pt idx="3154">
                  <c:v>0.56151935721594015</c:v>
                </c:pt>
                <c:pt idx="3155">
                  <c:v>0.56741227172289999</c:v>
                </c:pt>
                <c:pt idx="3156">
                  <c:v>0.56132943741744012</c:v>
                </c:pt>
                <c:pt idx="3157">
                  <c:v>0.56443338583404001</c:v>
                </c:pt>
                <c:pt idx="3158">
                  <c:v>0.56803040037208008</c:v>
                </c:pt>
                <c:pt idx="3159">
                  <c:v>0.55734918739088013</c:v>
                </c:pt>
                <c:pt idx="3160">
                  <c:v>0.55948091008185996</c:v>
                </c:pt>
                <c:pt idx="3161">
                  <c:v>0.55885115965515009</c:v>
                </c:pt>
                <c:pt idx="3162">
                  <c:v>0.56039599049245004</c:v>
                </c:pt>
                <c:pt idx="3163">
                  <c:v>0.54595164404886987</c:v>
                </c:pt>
                <c:pt idx="3164">
                  <c:v>0.54936482108371987</c:v>
                </c:pt>
                <c:pt idx="3165">
                  <c:v>0.52847516631099978</c:v>
                </c:pt>
                <c:pt idx="3166">
                  <c:v>0.53487824197436995</c:v>
                </c:pt>
                <c:pt idx="3167">
                  <c:v>0.54448775004198013</c:v>
                </c:pt>
                <c:pt idx="3168">
                  <c:v>0.51859485417682005</c:v>
                </c:pt>
                <c:pt idx="3169">
                  <c:v>0.50658690382571991</c:v>
                </c:pt>
                <c:pt idx="3170">
                  <c:v>0.50403502559825997</c:v>
                </c:pt>
                <c:pt idx="3171">
                  <c:v>0.51836365792514016</c:v>
                </c:pt>
                <c:pt idx="3172">
                  <c:v>0.51914133518436012</c:v>
                </c:pt>
                <c:pt idx="3173">
                  <c:v>0.51972253378822986</c:v>
                </c:pt>
                <c:pt idx="3174">
                  <c:v>0.53048794709891012</c:v>
                </c:pt>
                <c:pt idx="3175">
                  <c:v>0.54353272899825011</c:v>
                </c:pt>
                <c:pt idx="3176">
                  <c:v>0.53433002226534998</c:v>
                </c:pt>
                <c:pt idx="3177">
                  <c:v>0.55369844547799996</c:v>
                </c:pt>
                <c:pt idx="3178">
                  <c:v>0.5314665301844701</c:v>
                </c:pt>
                <c:pt idx="3179">
                  <c:v>0.53872194740166013</c:v>
                </c:pt>
                <c:pt idx="3180">
                  <c:v>0.53947198152520992</c:v>
                </c:pt>
                <c:pt idx="3181">
                  <c:v>0.54192355817702009</c:v>
                </c:pt>
                <c:pt idx="3182">
                  <c:v>0.55434594998318032</c:v>
                </c:pt>
                <c:pt idx="3183">
                  <c:v>0.55929876565286973</c:v>
                </c:pt>
                <c:pt idx="3184">
                  <c:v>0.58359713955668013</c:v>
                </c:pt>
                <c:pt idx="3185">
                  <c:v>0.58386723138331031</c:v>
                </c:pt>
                <c:pt idx="3186">
                  <c:v>0.60014357663322015</c:v>
                </c:pt>
                <c:pt idx="3187">
                  <c:v>0.62667421835360015</c:v>
                </c:pt>
                <c:pt idx="3188">
                  <c:v>0.62775238108230014</c:v>
                </c:pt>
                <c:pt idx="3189">
                  <c:v>0.63281411801105003</c:v>
                </c:pt>
                <c:pt idx="3190">
                  <c:v>0.62156757144005015</c:v>
                </c:pt>
                <c:pt idx="3191">
                  <c:v>0.63172412773288011</c:v>
                </c:pt>
                <c:pt idx="3192">
                  <c:v>0.6240897913299901</c:v>
                </c:pt>
                <c:pt idx="3193">
                  <c:v>0.61300569765455004</c:v>
                </c:pt>
                <c:pt idx="3194">
                  <c:v>0.61064471139243981</c:v>
                </c:pt>
                <c:pt idx="3195">
                  <c:v>0.62311427072742986</c:v>
                </c:pt>
                <c:pt idx="3196">
                  <c:v>0.62326636248756984</c:v>
                </c:pt>
                <c:pt idx="3197">
                  <c:v>0.63071487776506019</c:v>
                </c:pt>
                <c:pt idx="3198">
                  <c:v>0.64747651340983992</c:v>
                </c:pt>
                <c:pt idx="3199">
                  <c:v>0.61925742671605999</c:v>
                </c:pt>
                <c:pt idx="3200">
                  <c:v>0.59666389898786998</c:v>
                </c:pt>
                <c:pt idx="3201">
                  <c:v>0.58488298110015025</c:v>
                </c:pt>
                <c:pt idx="3202">
                  <c:v>0.57335025076699031</c:v>
                </c:pt>
                <c:pt idx="3203">
                  <c:v>0.57327634114442017</c:v>
                </c:pt>
                <c:pt idx="3204">
                  <c:v>0.60414565897009997</c:v>
                </c:pt>
                <c:pt idx="3205">
                  <c:v>0.59702935191123974</c:v>
                </c:pt>
                <c:pt idx="3206">
                  <c:v>0.60355688871266011</c:v>
                </c:pt>
                <c:pt idx="3207">
                  <c:v>0.59795467406865976</c:v>
                </c:pt>
                <c:pt idx="3208">
                  <c:v>0.60745247040449979</c:v>
                </c:pt>
                <c:pt idx="3209">
                  <c:v>0.61853796928581006</c:v>
                </c:pt>
                <c:pt idx="3210">
                  <c:v>0.62756633433043985</c:v>
                </c:pt>
                <c:pt idx="3211">
                  <c:v>0.6270661403386697</c:v>
                </c:pt>
                <c:pt idx="3212">
                  <c:v>0.59620985494991008</c:v>
                </c:pt>
                <c:pt idx="3213">
                  <c:v>0.60274985503534961</c:v>
                </c:pt>
                <c:pt idx="3214">
                  <c:v>0.57787593533871984</c:v>
                </c:pt>
                <c:pt idx="3215">
                  <c:v>0.57314153499347986</c:v>
                </c:pt>
                <c:pt idx="3216">
                  <c:v>0.59340197036598996</c:v>
                </c:pt>
                <c:pt idx="3217">
                  <c:v>0.61646048240857998</c:v>
                </c:pt>
                <c:pt idx="3218">
                  <c:v>0.60018055624881983</c:v>
                </c:pt>
                <c:pt idx="3219">
                  <c:v>0.59851146705651981</c:v>
                </c:pt>
                <c:pt idx="3220">
                  <c:v>0.61599900510450001</c:v>
                </c:pt>
                <c:pt idx="3221">
                  <c:v>0.65197706071535999</c:v>
                </c:pt>
                <c:pt idx="3222">
                  <c:v>0.63761381795236982</c:v>
                </c:pt>
                <c:pt idx="3223">
                  <c:v>0.63160287494009026</c:v>
                </c:pt>
                <c:pt idx="3224">
                  <c:v>0.6386203840720901</c:v>
                </c:pt>
                <c:pt idx="3225">
                  <c:v>0.61906829636838978</c:v>
                </c:pt>
                <c:pt idx="3226">
                  <c:v>0.62837890648268002</c:v>
                </c:pt>
                <c:pt idx="3227">
                  <c:v>0.62084367216656999</c:v>
                </c:pt>
                <c:pt idx="3228">
                  <c:v>0.60372396974941045</c:v>
                </c:pt>
                <c:pt idx="3229">
                  <c:v>0.61497416949398032</c:v>
                </c:pt>
                <c:pt idx="3230">
                  <c:v>0.61806337948228984</c:v>
                </c:pt>
                <c:pt idx="3231">
                  <c:v>0.62356792094799007</c:v>
                </c:pt>
                <c:pt idx="3232">
                  <c:v>0.62486089307708992</c:v>
                </c:pt>
                <c:pt idx="3233">
                  <c:v>0.63731738340406996</c:v>
                </c:pt>
                <c:pt idx="3234">
                  <c:v>0.65587527408489021</c:v>
                </c:pt>
                <c:pt idx="3235">
                  <c:v>0.6537266120109797</c:v>
                </c:pt>
                <c:pt idx="3236">
                  <c:v>0.66423376598214989</c:v>
                </c:pt>
                <c:pt idx="3237">
                  <c:v>0.66789831397144983</c:v>
                </c:pt>
                <c:pt idx="3238">
                  <c:v>0.67098989568720013</c:v>
                </c:pt>
                <c:pt idx="3239">
                  <c:v>0.67204751238538984</c:v>
                </c:pt>
                <c:pt idx="3240">
                  <c:v>0.68540683121499002</c:v>
                </c:pt>
                <c:pt idx="3241">
                  <c:v>0.70118635975887034</c:v>
                </c:pt>
                <c:pt idx="3242">
                  <c:v>0.69703683322559984</c:v>
                </c:pt>
                <c:pt idx="3243">
                  <c:v>0.69118616250475018</c:v>
                </c:pt>
                <c:pt idx="3244">
                  <c:v>0.70192872336065026</c:v>
                </c:pt>
                <c:pt idx="3245">
                  <c:v>0.69978850483829969</c:v>
                </c:pt>
                <c:pt idx="3246">
                  <c:v>0.69583077664929016</c:v>
                </c:pt>
                <c:pt idx="3247">
                  <c:v>0.71561442164915012</c:v>
                </c:pt>
                <c:pt idx="3248">
                  <c:v>0.72924549644410996</c:v>
                </c:pt>
                <c:pt idx="3249">
                  <c:v>0.73903247445323983</c:v>
                </c:pt>
                <c:pt idx="3250">
                  <c:v>0.74664964022075031</c:v>
                </c:pt>
                <c:pt idx="3251">
                  <c:v>0.76446508383912037</c:v>
                </c:pt>
                <c:pt idx="3252">
                  <c:v>0.75674408003411997</c:v>
                </c:pt>
                <c:pt idx="3253">
                  <c:v>0.77307507684479981</c:v>
                </c:pt>
                <c:pt idx="3254">
                  <c:v>0.76593757972802023</c:v>
                </c:pt>
                <c:pt idx="3255">
                  <c:v>0.75433317745533002</c:v>
                </c:pt>
                <c:pt idx="3256">
                  <c:v>0.75102054165262988</c:v>
                </c:pt>
                <c:pt idx="3257">
                  <c:v>0.7430778477880301</c:v>
                </c:pt>
                <c:pt idx="3258">
                  <c:v>0.74700431836091985</c:v>
                </c:pt>
                <c:pt idx="3259">
                  <c:v>0.75701056932196986</c:v>
                </c:pt>
                <c:pt idx="3260">
                  <c:v>0.76787017510395006</c:v>
                </c:pt>
                <c:pt idx="3261">
                  <c:v>0.77963940178352975</c:v>
                </c:pt>
                <c:pt idx="3262">
                  <c:v>0.78685425931283026</c:v>
                </c:pt>
                <c:pt idx="3263">
                  <c:v>0.7968469216210502</c:v>
                </c:pt>
                <c:pt idx="3264">
                  <c:v>0.80003194450692972</c:v>
                </c:pt>
                <c:pt idx="3265">
                  <c:v>0.79449833508226986</c:v>
                </c:pt>
                <c:pt idx="3266">
                  <c:v>0.78760472930412984</c:v>
                </c:pt>
                <c:pt idx="3267">
                  <c:v>0.77780065384045993</c:v>
                </c:pt>
                <c:pt idx="3268">
                  <c:v>0.78529993658648012</c:v>
                </c:pt>
                <c:pt idx="3269">
                  <c:v>0.79313614393815979</c:v>
                </c:pt>
                <c:pt idx="3270">
                  <c:v>0.78436103120503986</c:v>
                </c:pt>
                <c:pt idx="3271">
                  <c:v>0.77723423158373006</c:v>
                </c:pt>
                <c:pt idx="3272">
                  <c:v>0.76706514677983018</c:v>
                </c:pt>
                <c:pt idx="3273">
                  <c:v>0.77403472869177026</c:v>
                </c:pt>
                <c:pt idx="3274">
                  <c:v>0.76476650436968985</c:v>
                </c:pt>
                <c:pt idx="3275">
                  <c:v>0.76960230695629972</c:v>
                </c:pt>
                <c:pt idx="3276">
                  <c:v>0.77192952579214025</c:v>
                </c:pt>
                <c:pt idx="3277">
                  <c:v>0.76846234206000019</c:v>
                </c:pt>
                <c:pt idx="3278">
                  <c:v>0.7741401122450301</c:v>
                </c:pt>
                <c:pt idx="3279">
                  <c:v>0.76309870876734009</c:v>
                </c:pt>
                <c:pt idx="3280">
                  <c:v>0.76638819741606989</c:v>
                </c:pt>
                <c:pt idx="3281">
                  <c:v>0.73638984308151012</c:v>
                </c:pt>
                <c:pt idx="3282">
                  <c:v>0.71316358719032991</c:v>
                </c:pt>
                <c:pt idx="3283">
                  <c:v>0.68467387690268988</c:v>
                </c:pt>
                <c:pt idx="3284">
                  <c:v>0.69175462917640995</c:v>
                </c:pt>
                <c:pt idx="3285">
                  <c:v>0.67691735211506998</c:v>
                </c:pt>
                <c:pt idx="3286">
                  <c:v>0.66003821935813023</c:v>
                </c:pt>
                <c:pt idx="3287">
                  <c:v>0.68704086435384992</c:v>
                </c:pt>
                <c:pt idx="3288">
                  <c:v>0.70509304878860002</c:v>
                </c:pt>
                <c:pt idx="3289">
                  <c:v>0.69584271592928015</c:v>
                </c:pt>
                <c:pt idx="3290">
                  <c:v>0.67920511434170006</c:v>
                </c:pt>
                <c:pt idx="3291">
                  <c:v>0.66208775225865002</c:v>
                </c:pt>
                <c:pt idx="3292">
                  <c:v>0.69033720540033983</c:v>
                </c:pt>
                <c:pt idx="3293">
                  <c:v>0.68907266060292016</c:v>
                </c:pt>
                <c:pt idx="3294">
                  <c:v>0.68300761952309019</c:v>
                </c:pt>
                <c:pt idx="3295">
                  <c:v>0.71254870425017003</c:v>
                </c:pt>
                <c:pt idx="3296">
                  <c:v>0.70825633483280992</c:v>
                </c:pt>
                <c:pt idx="3297">
                  <c:v>0.7078748421176897</c:v>
                </c:pt>
                <c:pt idx="3298">
                  <c:v>0.71052681665568007</c:v>
                </c:pt>
                <c:pt idx="3299">
                  <c:v>0.69912899350689972</c:v>
                </c:pt>
                <c:pt idx="3300">
                  <c:v>0.70722825039650017</c:v>
                </c:pt>
                <c:pt idx="3301">
                  <c:v>0.70526723660180013</c:v>
                </c:pt>
                <c:pt idx="3302">
                  <c:v>0.67212038012639996</c:v>
                </c:pt>
                <c:pt idx="3303">
                  <c:v>0.6803166177846901</c:v>
                </c:pt>
                <c:pt idx="3304">
                  <c:v>0.70302035542854013</c:v>
                </c:pt>
                <c:pt idx="3305">
                  <c:v>0.72184614178674988</c:v>
                </c:pt>
                <c:pt idx="3306">
                  <c:v>0.70782951654095005</c:v>
                </c:pt>
                <c:pt idx="3307">
                  <c:v>0.71457723860210987</c:v>
                </c:pt>
                <c:pt idx="3308">
                  <c:v>0.70622420925966989</c:v>
                </c:pt>
                <c:pt idx="3309">
                  <c:v>0.72718151991630975</c:v>
                </c:pt>
                <c:pt idx="3310">
                  <c:v>0.70464734815304975</c:v>
                </c:pt>
                <c:pt idx="3311">
                  <c:v>0.65775995857097991</c:v>
                </c:pt>
                <c:pt idx="3312">
                  <c:v>0.66923328111938984</c:v>
                </c:pt>
                <c:pt idx="3313">
                  <c:v>0.65894044680227981</c:v>
                </c:pt>
                <c:pt idx="3314">
                  <c:v>0.66051369417630978</c:v>
                </c:pt>
                <c:pt idx="3315">
                  <c:v>0.65349687396764977</c:v>
                </c:pt>
                <c:pt idx="3316">
                  <c:v>0.65473215952846009</c:v>
                </c:pt>
                <c:pt idx="3317">
                  <c:v>0.65627845544235985</c:v>
                </c:pt>
                <c:pt idx="3318">
                  <c:v>0.64461332922279013</c:v>
                </c:pt>
                <c:pt idx="3319">
                  <c:v>0.63574622757474009</c:v>
                </c:pt>
                <c:pt idx="3320">
                  <c:v>0.63707616474472017</c:v>
                </c:pt>
                <c:pt idx="3321">
                  <c:v>0.64465184605900017</c:v>
                </c:pt>
                <c:pt idx="3322">
                  <c:v>0.65615044430860991</c:v>
                </c:pt>
                <c:pt idx="3323">
                  <c:v>0.6607384905419903</c:v>
                </c:pt>
                <c:pt idx="3324">
                  <c:v>0.66918625363699991</c:v>
                </c:pt>
                <c:pt idx="3325">
                  <c:v>0.65598965913377982</c:v>
                </c:pt>
                <c:pt idx="3326">
                  <c:v>0.63232298589080016</c:v>
                </c:pt>
                <c:pt idx="3327">
                  <c:v>0.63472919504654979</c:v>
                </c:pt>
                <c:pt idx="3328">
                  <c:v>0.65404995721073989</c:v>
                </c:pt>
                <c:pt idx="3329">
                  <c:v>0.66732771262316959</c:v>
                </c:pt>
                <c:pt idx="3330">
                  <c:v>0.65221162898109986</c:v>
                </c:pt>
                <c:pt idx="3331">
                  <c:v>0.6737732925942399</c:v>
                </c:pt>
                <c:pt idx="3332">
                  <c:v>0.66638826439214005</c:v>
                </c:pt>
                <c:pt idx="3333">
                  <c:v>0.66502581770212998</c:v>
                </c:pt>
                <c:pt idx="3334">
                  <c:v>0.66243416010971001</c:v>
                </c:pt>
                <c:pt idx="3335">
                  <c:v>0.65763150394624004</c:v>
                </c:pt>
                <c:pt idx="3336">
                  <c:v>0.64215871412961012</c:v>
                </c:pt>
                <c:pt idx="3337">
                  <c:v>0.6626908382087302</c:v>
                </c:pt>
                <c:pt idx="3338">
                  <c:v>0.6735162042540298</c:v>
                </c:pt>
                <c:pt idx="3339">
                  <c:v>0.67866461091788011</c:v>
                </c:pt>
                <c:pt idx="3340">
                  <c:v>0.66861182519751028</c:v>
                </c:pt>
                <c:pt idx="3341">
                  <c:v>0.68075671601347976</c:v>
                </c:pt>
                <c:pt idx="3342">
                  <c:v>0.69448678980115974</c:v>
                </c:pt>
                <c:pt idx="3343">
                  <c:v>0.70113221307244</c:v>
                </c:pt>
                <c:pt idx="3344">
                  <c:v>0.70071331439942985</c:v>
                </c:pt>
                <c:pt idx="3345">
                  <c:v>0.71223711584846028</c:v>
                </c:pt>
                <c:pt idx="3346">
                  <c:v>0.68474078049106002</c:v>
                </c:pt>
                <c:pt idx="3347">
                  <c:v>0.64949310394447002</c:v>
                </c:pt>
                <c:pt idx="3348">
                  <c:v>0.65516133704167967</c:v>
                </c:pt>
                <c:pt idx="3349">
                  <c:v>0.65734339376943007</c:v>
                </c:pt>
                <c:pt idx="3350">
                  <c:v>0.6504682395321999</c:v>
                </c:pt>
                <c:pt idx="3351">
                  <c:v>0.6686080721450901</c:v>
                </c:pt>
                <c:pt idx="3352">
                  <c:v>0.67347101708843016</c:v>
                </c:pt>
                <c:pt idx="3353">
                  <c:v>0.64020632195324989</c:v>
                </c:pt>
                <c:pt idx="3354">
                  <c:v>0.64910272492462018</c:v>
                </c:pt>
                <c:pt idx="3355">
                  <c:v>0.66213317562144991</c:v>
                </c:pt>
                <c:pt idx="3356">
                  <c:v>0.68429748566475013</c:v>
                </c:pt>
                <c:pt idx="3357">
                  <c:v>0.67973403802708021</c:v>
                </c:pt>
                <c:pt idx="3358">
                  <c:v>0.66712454783893038</c:v>
                </c:pt>
                <c:pt idx="3359">
                  <c:v>0.66410710652361982</c:v>
                </c:pt>
                <c:pt idx="3360">
                  <c:v>0.62411067793388009</c:v>
                </c:pt>
                <c:pt idx="3361">
                  <c:v>0.6432363548889799</c:v>
                </c:pt>
                <c:pt idx="3362">
                  <c:v>0.64058535514026005</c:v>
                </c:pt>
                <c:pt idx="3363">
                  <c:v>0.64509592205064958</c:v>
                </c:pt>
                <c:pt idx="3364">
                  <c:v>0.6499718190708299</c:v>
                </c:pt>
                <c:pt idx="3365">
                  <c:v>0.62630986533641964</c:v>
                </c:pt>
                <c:pt idx="3366">
                  <c:v>0.61637911805405965</c:v>
                </c:pt>
                <c:pt idx="3367">
                  <c:v>0.60813052765476983</c:v>
                </c:pt>
                <c:pt idx="3368">
                  <c:v>0.54861639374584004</c:v>
                </c:pt>
                <c:pt idx="3369">
                  <c:v>0.56024547747528008</c:v>
                </c:pt>
                <c:pt idx="3370">
                  <c:v>0.57705119528263993</c:v>
                </c:pt>
                <c:pt idx="3371">
                  <c:v>0.58141994398573016</c:v>
                </c:pt>
                <c:pt idx="3372">
                  <c:v>0.59830829764815008</c:v>
                </c:pt>
                <c:pt idx="3373">
                  <c:v>0.61043189221499006</c:v>
                </c:pt>
                <c:pt idx="3374">
                  <c:v>0.60202136087981017</c:v>
                </c:pt>
                <c:pt idx="3375">
                  <c:v>0.63701426108591985</c:v>
                </c:pt>
                <c:pt idx="3376">
                  <c:v>0.63986050984014009</c:v>
                </c:pt>
                <c:pt idx="3377">
                  <c:v>0.66653938966304993</c:v>
                </c:pt>
                <c:pt idx="3378">
                  <c:v>0.69298780555754003</c:v>
                </c:pt>
                <c:pt idx="3379">
                  <c:v>0.67328349636780982</c:v>
                </c:pt>
                <c:pt idx="3380">
                  <c:v>0.69676781250222031</c:v>
                </c:pt>
                <c:pt idx="3381">
                  <c:v>0.7018384105567802</c:v>
                </c:pt>
                <c:pt idx="3382">
                  <c:v>0.68453345486750972</c:v>
                </c:pt>
                <c:pt idx="3383">
                  <c:v>0.7006295189730597</c:v>
                </c:pt>
                <c:pt idx="3384">
                  <c:v>0.70330280203737994</c:v>
                </c:pt>
                <c:pt idx="3385">
                  <c:v>0.68545971796126992</c:v>
                </c:pt>
                <c:pt idx="3386">
                  <c:v>0.68776632669962989</c:v>
                </c:pt>
                <c:pt idx="3387">
                  <c:v>0.68614991393856029</c:v>
                </c:pt>
                <c:pt idx="3388">
                  <c:v>0.69309193904624999</c:v>
                </c:pt>
                <c:pt idx="3389">
                  <c:v>0.6787158027122604</c:v>
                </c:pt>
                <c:pt idx="3390">
                  <c:v>0.68023502227271992</c:v>
                </c:pt>
                <c:pt idx="3391">
                  <c:v>0.64116120601936022</c:v>
                </c:pt>
                <c:pt idx="3392">
                  <c:v>0.66119254467644029</c:v>
                </c:pt>
                <c:pt idx="3393">
                  <c:v>0.66725022101588027</c:v>
                </c:pt>
                <c:pt idx="3394">
                  <c:v>0.68655208475159979</c:v>
                </c:pt>
                <c:pt idx="3395">
                  <c:v>0.68328983767544993</c:v>
                </c:pt>
                <c:pt idx="3396">
                  <c:v>0.68370269224343982</c:v>
                </c:pt>
                <c:pt idx="3397">
                  <c:v>0.65959834357478964</c:v>
                </c:pt>
                <c:pt idx="3398">
                  <c:v>0.66851197047198019</c:v>
                </c:pt>
                <c:pt idx="3399">
                  <c:v>0.64376326523429017</c:v>
                </c:pt>
                <c:pt idx="3400">
                  <c:v>0.65960136698961036</c:v>
                </c:pt>
                <c:pt idx="3401">
                  <c:v>0.6637651376899999</c:v>
                </c:pt>
                <c:pt idx="3402">
                  <c:v>0.66689067295222992</c:v>
                </c:pt>
                <c:pt idx="3403">
                  <c:v>0.67905217187070976</c:v>
                </c:pt>
                <c:pt idx="3404">
                  <c:v>0.65822006267836997</c:v>
                </c:pt>
                <c:pt idx="3405">
                  <c:v>0.71354255419754964</c:v>
                </c:pt>
                <c:pt idx="3406">
                  <c:v>0.80576739849728996</c:v>
                </c:pt>
                <c:pt idx="3407">
                  <c:v>0.81907414628612008</c:v>
                </c:pt>
                <c:pt idx="3408">
                  <c:v>0.79841606958960998</c:v>
                </c:pt>
                <c:pt idx="3409">
                  <c:v>0.77630313146693997</c:v>
                </c:pt>
                <c:pt idx="3410">
                  <c:v>0.79224891299750022</c:v>
                </c:pt>
                <c:pt idx="3411">
                  <c:v>0.81155659906184008</c:v>
                </c:pt>
                <c:pt idx="3412">
                  <c:v>0.81730498267777962</c:v>
                </c:pt>
                <c:pt idx="3413">
                  <c:v>0.80455522474894026</c:v>
                </c:pt>
                <c:pt idx="3414">
                  <c:v>0.79184286570831997</c:v>
                </c:pt>
                <c:pt idx="3415">
                  <c:v>0.7811074614568102</c:v>
                </c:pt>
                <c:pt idx="3416">
                  <c:v>0.7959580323867399</c:v>
                </c:pt>
                <c:pt idx="3417">
                  <c:v>0.79833533976811</c:v>
                </c:pt>
                <c:pt idx="3418">
                  <c:v>0.78318187751959978</c:v>
                </c:pt>
                <c:pt idx="3419">
                  <c:v>0.79025808535524988</c:v>
                </c:pt>
                <c:pt idx="3420">
                  <c:v>0.81090110433771967</c:v>
                </c:pt>
                <c:pt idx="3421">
                  <c:v>0.80331311858583976</c:v>
                </c:pt>
                <c:pt idx="3422">
                  <c:v>0.81488769268636985</c:v>
                </c:pt>
                <c:pt idx="3423">
                  <c:v>0.81364876656663032</c:v>
                </c:pt>
                <c:pt idx="3424">
                  <c:v>0.81526714571632963</c:v>
                </c:pt>
                <c:pt idx="3425">
                  <c:v>0.81199632212577999</c:v>
                </c:pt>
                <c:pt idx="3426">
                  <c:v>0.81805629515780032</c:v>
                </c:pt>
                <c:pt idx="3427">
                  <c:v>0.83402103420041018</c:v>
                </c:pt>
                <c:pt idx="3428">
                  <c:v>0.81298583884863973</c:v>
                </c:pt>
                <c:pt idx="3429">
                  <c:v>0.80631839072290001</c:v>
                </c:pt>
                <c:pt idx="3430">
                  <c:v>0.78086904005507984</c:v>
                </c:pt>
                <c:pt idx="3431">
                  <c:v>0.77961274259840996</c:v>
                </c:pt>
                <c:pt idx="3432">
                  <c:v>0.77430552864377977</c:v>
                </c:pt>
                <c:pt idx="3433">
                  <c:v>0.77169976121321016</c:v>
                </c:pt>
                <c:pt idx="3434">
                  <c:v>0.75822414865320009</c:v>
                </c:pt>
                <c:pt idx="3435">
                  <c:v>0.76954656618103001</c:v>
                </c:pt>
                <c:pt idx="3436">
                  <c:v>0.77023938491985011</c:v>
                </c:pt>
                <c:pt idx="3437">
                  <c:v>0.77520949411739992</c:v>
                </c:pt>
                <c:pt idx="3438">
                  <c:v>0.77886262202608014</c:v>
                </c:pt>
                <c:pt idx="3439">
                  <c:v>0.79420683309083018</c:v>
                </c:pt>
                <c:pt idx="3440">
                  <c:v>0.80565709514486006</c:v>
                </c:pt>
                <c:pt idx="3441">
                  <c:v>0.79638295618580002</c:v>
                </c:pt>
                <c:pt idx="3442">
                  <c:v>0.78994869740489038</c:v>
                </c:pt>
                <c:pt idx="3443">
                  <c:v>0.78334999644502001</c:v>
                </c:pt>
                <c:pt idx="3444">
                  <c:v>0.78525391001572986</c:v>
                </c:pt>
                <c:pt idx="3445">
                  <c:v>0.78811255006389014</c:v>
                </c:pt>
                <c:pt idx="3446">
                  <c:v>0.87046818564634032</c:v>
                </c:pt>
                <c:pt idx="3447">
                  <c:v>0.85453234304487014</c:v>
                </c:pt>
                <c:pt idx="3448">
                  <c:v>0.86625588766808959</c:v>
                </c:pt>
                <c:pt idx="3449">
                  <c:v>0.87209949593957992</c:v>
                </c:pt>
                <c:pt idx="3450">
                  <c:v>0.87759368685551975</c:v>
                </c:pt>
                <c:pt idx="3451">
                  <c:v>0.87357394067579974</c:v>
                </c:pt>
                <c:pt idx="3452">
                  <c:v>0.86442506500699978</c:v>
                </c:pt>
                <c:pt idx="3453">
                  <c:v>0.83133168019040993</c:v>
                </c:pt>
                <c:pt idx="3454">
                  <c:v>0.84853136727264999</c:v>
                </c:pt>
                <c:pt idx="3455">
                  <c:v>0.8583589807119103</c:v>
                </c:pt>
                <c:pt idx="3456">
                  <c:v>0.84481962846516012</c:v>
                </c:pt>
                <c:pt idx="3457">
                  <c:v>0.85821169395652985</c:v>
                </c:pt>
                <c:pt idx="3458">
                  <c:v>0.91308325810255042</c:v>
                </c:pt>
                <c:pt idx="3459">
                  <c:v>0.88741328569003031</c:v>
                </c:pt>
                <c:pt idx="3460">
                  <c:v>0.89902148768724999</c:v>
                </c:pt>
                <c:pt idx="3461">
                  <c:v>0.9306299486161197</c:v>
                </c:pt>
                <c:pt idx="3462">
                  <c:v>0.90641527541253997</c:v>
                </c:pt>
                <c:pt idx="3463">
                  <c:v>0.89215094330890055</c:v>
                </c:pt>
                <c:pt idx="3464">
                  <c:v>0.90714458814055998</c:v>
                </c:pt>
                <c:pt idx="3465">
                  <c:v>0.91272276510414996</c:v>
                </c:pt>
                <c:pt idx="3466">
                  <c:v>0.90352932353178006</c:v>
                </c:pt>
                <c:pt idx="3467">
                  <c:v>0.90004716810440977</c:v>
                </c:pt>
                <c:pt idx="3468">
                  <c:v>0.93763401638276034</c:v>
                </c:pt>
                <c:pt idx="3469">
                  <c:v>0.95301694397957992</c:v>
                </c:pt>
                <c:pt idx="3470">
                  <c:v>0.91672070145022022</c:v>
                </c:pt>
                <c:pt idx="3471">
                  <c:v>0.90653276291593987</c:v>
                </c:pt>
                <c:pt idx="3472">
                  <c:v>0.90607045898752003</c:v>
                </c:pt>
                <c:pt idx="3473">
                  <c:v>0.89738806433416018</c:v>
                </c:pt>
                <c:pt idx="3474">
                  <c:v>0.90535885292523999</c:v>
                </c:pt>
                <c:pt idx="3475">
                  <c:v>0.91753813179056976</c:v>
                </c:pt>
                <c:pt idx="3476">
                  <c:v>0.91054805253143001</c:v>
                </c:pt>
                <c:pt idx="3477">
                  <c:v>0.93027117452027996</c:v>
                </c:pt>
                <c:pt idx="3478">
                  <c:v>0.91645490233902027</c:v>
                </c:pt>
                <c:pt idx="3479">
                  <c:v>0.94664270905649006</c:v>
                </c:pt>
                <c:pt idx="3480">
                  <c:v>0.91664545508307982</c:v>
                </c:pt>
                <c:pt idx="3481">
                  <c:v>0.93443109830098992</c:v>
                </c:pt>
                <c:pt idx="3482">
                  <c:v>0.93157972493668018</c:v>
                </c:pt>
                <c:pt idx="3483">
                  <c:v>0.93918334151484995</c:v>
                </c:pt>
                <c:pt idx="3484">
                  <c:v>0.91933150096459026</c:v>
                </c:pt>
                <c:pt idx="3485">
                  <c:v>0.90735610074076989</c:v>
                </c:pt>
                <c:pt idx="3486">
                  <c:v>0.9300727966922</c:v>
                </c:pt>
                <c:pt idx="3487">
                  <c:v>0.9398280748841199</c:v>
                </c:pt>
                <c:pt idx="3488">
                  <c:v>0.94617914975109041</c:v>
                </c:pt>
                <c:pt idx="3489">
                  <c:v>0.95719420216709006</c:v>
                </c:pt>
                <c:pt idx="3490">
                  <c:v>0.94612853644051997</c:v>
                </c:pt>
                <c:pt idx="3491">
                  <c:v>0.95512490971644015</c:v>
                </c:pt>
                <c:pt idx="3492">
                  <c:v>0.94539075780025994</c:v>
                </c:pt>
                <c:pt idx="3493">
                  <c:v>0.94655157553866043</c:v>
                </c:pt>
                <c:pt idx="3494">
                  <c:v>0.96639878627245024</c:v>
                </c:pt>
                <c:pt idx="3495">
                  <c:v>0.90886034826403028</c:v>
                </c:pt>
                <c:pt idx="3496">
                  <c:v>0.91910116933566965</c:v>
                </c:pt>
                <c:pt idx="3497">
                  <c:v>0.92603075365708998</c:v>
                </c:pt>
                <c:pt idx="3498">
                  <c:v>0.93555801025643004</c:v>
                </c:pt>
                <c:pt idx="3499">
                  <c:v>0.95971816591803982</c:v>
                </c:pt>
                <c:pt idx="3500">
                  <c:v>0.94217564383898034</c:v>
                </c:pt>
                <c:pt idx="3501">
                  <c:v>0.94762153203886956</c:v>
                </c:pt>
                <c:pt idx="3502">
                  <c:v>0.97101683682177964</c:v>
                </c:pt>
                <c:pt idx="3503">
                  <c:v>0.99838853185330034</c:v>
                </c:pt>
                <c:pt idx="3504">
                  <c:v>0.98555794466694013</c:v>
                </c:pt>
                <c:pt idx="3505">
                  <c:v>0.96538081801930042</c:v>
                </c:pt>
                <c:pt idx="3506">
                  <c:v>0.96876885400398971</c:v>
                </c:pt>
                <c:pt idx="3507">
                  <c:v>0.97622331158225961</c:v>
                </c:pt>
                <c:pt idx="3508">
                  <c:v>0.97166992597461954</c:v>
                </c:pt>
                <c:pt idx="3509">
                  <c:v>0.97136664326525024</c:v>
                </c:pt>
                <c:pt idx="3510">
                  <c:v>0.96031402611652994</c:v>
                </c:pt>
                <c:pt idx="3511">
                  <c:v>0.94461106961079</c:v>
                </c:pt>
                <c:pt idx="3512">
                  <c:v>0.92236493861078028</c:v>
                </c:pt>
                <c:pt idx="3513">
                  <c:v>0.93260027578420024</c:v>
                </c:pt>
                <c:pt idx="3514">
                  <c:v>0.90649033482849006</c:v>
                </c:pt>
                <c:pt idx="3515">
                  <c:v>0.92432303969660945</c:v>
                </c:pt>
                <c:pt idx="3516">
                  <c:v>0.92457816910797985</c:v>
                </c:pt>
                <c:pt idx="3517">
                  <c:v>0.94824870782750958</c:v>
                </c:pt>
                <c:pt idx="3518">
                  <c:v>0.94231969183452979</c:v>
                </c:pt>
                <c:pt idx="3519">
                  <c:v>0.95808232297253992</c:v>
                </c:pt>
                <c:pt idx="3520">
                  <c:v>0.94998753792951962</c:v>
                </c:pt>
                <c:pt idx="3521">
                  <c:v>0.94339329260077021</c:v>
                </c:pt>
                <c:pt idx="3522">
                  <c:v>0.9447332818653803</c:v>
                </c:pt>
                <c:pt idx="3523">
                  <c:v>0.92476843500517991</c:v>
                </c:pt>
                <c:pt idx="3524">
                  <c:v>0.90569301274737024</c:v>
                </c:pt>
                <c:pt idx="3525">
                  <c:v>0.88987007203443003</c:v>
                </c:pt>
                <c:pt idx="3526">
                  <c:v>0.90424511145030007</c:v>
                </c:pt>
                <c:pt idx="3527">
                  <c:v>0.90489358049162039</c:v>
                </c:pt>
                <c:pt idx="3528">
                  <c:v>0.89557779409087968</c:v>
                </c:pt>
                <c:pt idx="3529">
                  <c:v>0.88204216137381986</c:v>
                </c:pt>
                <c:pt idx="3530">
                  <c:v>0.90286986513784995</c:v>
                </c:pt>
                <c:pt idx="3531">
                  <c:v>0.88890175175650998</c:v>
                </c:pt>
                <c:pt idx="3532">
                  <c:v>0.88420373795876006</c:v>
                </c:pt>
                <c:pt idx="3533">
                  <c:v>0.88668202018979003</c:v>
                </c:pt>
                <c:pt idx="3534">
                  <c:v>0.86240856900360996</c:v>
                </c:pt>
                <c:pt idx="3535">
                  <c:v>0.92147936040455991</c:v>
                </c:pt>
                <c:pt idx="3536">
                  <c:v>0.9481889398708</c:v>
                </c:pt>
                <c:pt idx="3537">
                  <c:v>0.96114189756807999</c:v>
                </c:pt>
                <c:pt idx="3538">
                  <c:v>0.96295703927870024</c:v>
                </c:pt>
                <c:pt idx="3539">
                  <c:v>0.94301177620729049</c:v>
                </c:pt>
                <c:pt idx="3540">
                  <c:v>0.96722945827144036</c:v>
                </c:pt>
                <c:pt idx="3541">
                  <c:v>0.96090729885342963</c:v>
                </c:pt>
                <c:pt idx="3542">
                  <c:v>0.94996918380707029</c:v>
                </c:pt>
                <c:pt idx="3543">
                  <c:v>0.93820143593849026</c:v>
                </c:pt>
                <c:pt idx="3544">
                  <c:v>0.89899339564731973</c:v>
                </c:pt>
                <c:pt idx="3545">
                  <c:v>0.90966048676678046</c:v>
                </c:pt>
                <c:pt idx="3546">
                  <c:v>0.93010466207906972</c:v>
                </c:pt>
                <c:pt idx="3547">
                  <c:v>0.92910456974883004</c:v>
                </c:pt>
                <c:pt idx="3548">
                  <c:v>0.91315754865596999</c:v>
                </c:pt>
                <c:pt idx="3549">
                  <c:v>0.91632940404545993</c:v>
                </c:pt>
                <c:pt idx="3550">
                  <c:v>0.9356608949993398</c:v>
                </c:pt>
                <c:pt idx="3551">
                  <c:v>0.95491012386011964</c:v>
                </c:pt>
                <c:pt idx="3552">
                  <c:v>0.96070119634153006</c:v>
                </c:pt>
                <c:pt idx="3553">
                  <c:v>0.94082227137040031</c:v>
                </c:pt>
                <c:pt idx="3554">
                  <c:v>0.93283616209430986</c:v>
                </c:pt>
                <c:pt idx="3555">
                  <c:v>0.92639366366326048</c:v>
                </c:pt>
                <c:pt idx="3556">
                  <c:v>0.92668676678986006</c:v>
                </c:pt>
                <c:pt idx="3557">
                  <c:v>0.90777204330849992</c:v>
                </c:pt>
                <c:pt idx="3558">
                  <c:v>0.90345110794124994</c:v>
                </c:pt>
                <c:pt idx="3559">
                  <c:v>0.90309633818886992</c:v>
                </c:pt>
                <c:pt idx="3560">
                  <c:v>0.89601898230134003</c:v>
                </c:pt>
                <c:pt idx="3561">
                  <c:v>0.87175691615223971</c:v>
                </c:pt>
                <c:pt idx="3562">
                  <c:v>0.85862262744063</c:v>
                </c:pt>
                <c:pt idx="3563">
                  <c:v>0.83953253386407989</c:v>
                </c:pt>
                <c:pt idx="3564">
                  <c:v>0.84503490665413949</c:v>
                </c:pt>
                <c:pt idx="3565">
                  <c:v>0.86388942766106025</c:v>
                </c:pt>
                <c:pt idx="3566">
                  <c:v>0.89759684729099998</c:v>
                </c:pt>
                <c:pt idx="3567">
                  <c:v>0.87518728903452991</c:v>
                </c:pt>
                <c:pt idx="3568">
                  <c:v>0.87083234327539005</c:v>
                </c:pt>
                <c:pt idx="3569">
                  <c:v>0.87171618354769009</c:v>
                </c:pt>
                <c:pt idx="3570">
                  <c:v>0.87194746165727</c:v>
                </c:pt>
                <c:pt idx="3571">
                  <c:v>0.86647343103252017</c:v>
                </c:pt>
                <c:pt idx="3572">
                  <c:v>0.87466577374128007</c:v>
                </c:pt>
                <c:pt idx="3573">
                  <c:v>0.89004742407414028</c:v>
                </c:pt>
                <c:pt idx="3574">
                  <c:v>0.86468228419039006</c:v>
                </c:pt>
                <c:pt idx="3575">
                  <c:v>0.85455734173261988</c:v>
                </c:pt>
                <c:pt idx="3576">
                  <c:v>0.8140292686057603</c:v>
                </c:pt>
                <c:pt idx="3577">
                  <c:v>0.79337337861439949</c:v>
                </c:pt>
                <c:pt idx="3578">
                  <c:v>0.80751015730224029</c:v>
                </c:pt>
                <c:pt idx="3579">
                  <c:v>0.80596781259545991</c:v>
                </c:pt>
                <c:pt idx="3580">
                  <c:v>0.8369928423979297</c:v>
                </c:pt>
                <c:pt idx="3581">
                  <c:v>0.83204874437873</c:v>
                </c:pt>
                <c:pt idx="3582">
                  <c:v>0.81264103352055994</c:v>
                </c:pt>
                <c:pt idx="3583">
                  <c:v>0.83797444747644989</c:v>
                </c:pt>
                <c:pt idx="3584">
                  <c:v>0.84427623654070993</c:v>
                </c:pt>
                <c:pt idx="3585">
                  <c:v>0.84262338283412985</c:v>
                </c:pt>
                <c:pt idx="3586">
                  <c:v>0.82137434249532992</c:v>
                </c:pt>
                <c:pt idx="3587">
                  <c:v>0.82680940036484973</c:v>
                </c:pt>
                <c:pt idx="3588">
                  <c:v>0.81754364550896985</c:v>
                </c:pt>
                <c:pt idx="3589">
                  <c:v>0.85989507955372002</c:v>
                </c:pt>
                <c:pt idx="3590">
                  <c:v>0.85204928318114981</c:v>
                </c:pt>
                <c:pt idx="3591">
                  <c:v>0.86391825778960996</c:v>
                </c:pt>
                <c:pt idx="3592">
                  <c:v>0.83441483510235004</c:v>
                </c:pt>
                <c:pt idx="3593" formatCode="0.00%">
                  <c:v>0.83441483510235004</c:v>
                </c:pt>
                <c:pt idx="3594" formatCode="0.00%">
                  <c:v>0.83883971312999961</c:v>
                </c:pt>
                <c:pt idx="3595" formatCode="0.00%">
                  <c:v>0.8476656368309301</c:v>
                </c:pt>
                <c:pt idx="3596" formatCode="0.00%">
                  <c:v>0.82724791714394996</c:v>
                </c:pt>
                <c:pt idx="3597" formatCode="0.00%">
                  <c:v>0.82770386877215973</c:v>
                </c:pt>
                <c:pt idx="3598" formatCode="0.00%">
                  <c:v>0.8189771765011199</c:v>
                </c:pt>
                <c:pt idx="3599" formatCode="0.00%">
                  <c:v>0.84640609869910011</c:v>
                </c:pt>
                <c:pt idx="3600" formatCode="0.00%">
                  <c:v>0.83951285607242998</c:v>
                </c:pt>
                <c:pt idx="3601" formatCode="0.00%">
                  <c:v>0.8515563506672299</c:v>
                </c:pt>
                <c:pt idx="3602" formatCode="0.00%">
                  <c:v>0.83480548364280993</c:v>
                </c:pt>
                <c:pt idx="3603" formatCode="0.00%">
                  <c:v>0.83238673203242963</c:v>
                </c:pt>
                <c:pt idx="3604" formatCode="0.00%">
                  <c:v>0.82207877861702972</c:v>
                </c:pt>
                <c:pt idx="3605" formatCode="0.00%">
                  <c:v>0.82833001162051001</c:v>
                </c:pt>
                <c:pt idx="3606" formatCode="0.00%">
                  <c:v>0.81501092118046015</c:v>
                </c:pt>
                <c:pt idx="3607" formatCode="0.00%">
                  <c:v>0.82616127363862002</c:v>
                </c:pt>
                <c:pt idx="3608" formatCode="0.00%">
                  <c:v>0.84158205714574019</c:v>
                </c:pt>
                <c:pt idx="3609" formatCode="0.00%">
                  <c:v>0.86527595525861045</c:v>
                </c:pt>
                <c:pt idx="3610" formatCode="0.00%">
                  <c:v>0.89636634525049996</c:v>
                </c:pt>
                <c:pt idx="3611" formatCode="0.00%">
                  <c:v>0.8681675891879701</c:v>
                </c:pt>
                <c:pt idx="3612" formatCode="0.00%">
                  <c:v>0.88683776537810044</c:v>
                </c:pt>
                <c:pt idx="3613" formatCode="0.00%">
                  <c:v>0.8934327970293503</c:v>
                </c:pt>
                <c:pt idx="3614" formatCode="0.00%">
                  <c:v>0.92260398687853984</c:v>
                </c:pt>
                <c:pt idx="3615" formatCode="0.00%">
                  <c:v>0.92915526310889962</c:v>
                </c:pt>
                <c:pt idx="3616" formatCode="0.00%">
                  <c:v>0.93333712533332036</c:v>
                </c:pt>
                <c:pt idx="3617" formatCode="0.00%">
                  <c:v>0.96675921208024984</c:v>
                </c:pt>
                <c:pt idx="3618" formatCode="0.00%">
                  <c:v>0.98130019842619987</c:v>
                </c:pt>
                <c:pt idx="3619" formatCode="0.00%">
                  <c:v>1.0224175916279596</c:v>
                </c:pt>
                <c:pt idx="3620" formatCode="0.00%">
                  <c:v>0.99872918903441021</c:v>
                </c:pt>
                <c:pt idx="3621" formatCode="0.00%">
                  <c:v>0.97165771791767019</c:v>
                </c:pt>
                <c:pt idx="3622" formatCode="0.00%">
                  <c:v>1.0043347728792498</c:v>
                </c:pt>
                <c:pt idx="3623" formatCode="0.00%">
                  <c:v>0.99754611325458997</c:v>
                </c:pt>
                <c:pt idx="3624" formatCode="0.00%">
                  <c:v>0.99009341514300986</c:v>
                </c:pt>
                <c:pt idx="3625" formatCode="0.00%">
                  <c:v>0.99769296695145981</c:v>
                </c:pt>
                <c:pt idx="3626" formatCode="0.00%">
                  <c:v>0.99391901710818986</c:v>
                </c:pt>
                <c:pt idx="3627" formatCode="0.00%">
                  <c:v>0.98552390469481965</c:v>
                </c:pt>
                <c:pt idx="3628" formatCode="0.00%">
                  <c:v>0.95741814930186986</c:v>
                </c:pt>
                <c:pt idx="3629" formatCode="0.00%">
                  <c:v>0.92177889035960991</c:v>
                </c:pt>
                <c:pt idx="3630" formatCode="0.00%">
                  <c:v>0.92663585479776001</c:v>
                </c:pt>
                <c:pt idx="3631" formatCode="0.00%">
                  <c:v>0.94127860453395984</c:v>
                </c:pt>
                <c:pt idx="3632" formatCode="0.00%">
                  <c:v>0.96886554834380034</c:v>
                </c:pt>
                <c:pt idx="3633" formatCode="0.00%">
                  <c:v>0.98106495262750026</c:v>
                </c:pt>
                <c:pt idx="3634" formatCode="0.00%">
                  <c:v>0.98386522038040969</c:v>
                </c:pt>
                <c:pt idx="3635" formatCode="0.00%">
                  <c:v>1.0000506148696002</c:v>
                </c:pt>
                <c:pt idx="3636" formatCode="0.00%">
                  <c:v>0.98999145325704008</c:v>
                </c:pt>
                <c:pt idx="3637" formatCode="0.00%">
                  <c:v>1.0487874217975599</c:v>
                </c:pt>
                <c:pt idx="3638" formatCode="0.00%">
                  <c:v>0.9914625462622001</c:v>
                </c:pt>
                <c:pt idx="3639" formatCode="0.00%">
                  <c:v>0.95797629895502978</c:v>
                </c:pt>
                <c:pt idx="3640" formatCode="0.00%">
                  <c:v>0.98963623980015991</c:v>
                </c:pt>
                <c:pt idx="3641" formatCode="0.00%">
                  <c:v>0.96603476570093993</c:v>
                </c:pt>
                <c:pt idx="3642" formatCode="0.00%">
                  <c:v>0.98775914329598014</c:v>
                </c:pt>
                <c:pt idx="3643" formatCode="0.00%">
                  <c:v>0.98531639361169965</c:v>
                </c:pt>
                <c:pt idx="3644" formatCode="0.00%">
                  <c:v>1.0154532006274699</c:v>
                </c:pt>
                <c:pt idx="3645" formatCode="0.00%">
                  <c:v>1.0012930816875902</c:v>
                </c:pt>
                <c:pt idx="3646" formatCode="0.00%">
                  <c:v>0.9980192424705896</c:v>
                </c:pt>
                <c:pt idx="3647" formatCode="0.00%">
                  <c:v>0.99982867577156009</c:v>
                </c:pt>
                <c:pt idx="3648" formatCode="0.00%">
                  <c:v>0.9878004918137</c:v>
                </c:pt>
                <c:pt idx="3649" formatCode="0.00%">
                  <c:v>1.0020661323814302</c:v>
                </c:pt>
                <c:pt idx="3650" formatCode="0.00%">
                  <c:v>1.0322483352643399</c:v>
                </c:pt>
                <c:pt idx="3651" formatCode="0.00%">
                  <c:v>1.00290171855882</c:v>
                </c:pt>
                <c:pt idx="3652" formatCode="0.00%">
                  <c:v>0.99168248094861011</c:v>
                </c:pt>
                <c:pt idx="3653" formatCode="0.00%">
                  <c:v>0.97149836465758965</c:v>
                </c:pt>
                <c:pt idx="3654" formatCode="0.00%">
                  <c:v>0.99517847701672002</c:v>
                </c:pt>
                <c:pt idx="3655" formatCode="0.00%">
                  <c:v>0.99752416023304991</c:v>
                </c:pt>
                <c:pt idx="3656" formatCode="0.00%">
                  <c:v>1.00202064432543</c:v>
                </c:pt>
                <c:pt idx="3657" formatCode="0.00%">
                  <c:v>1.0449277118000702</c:v>
                </c:pt>
                <c:pt idx="3658" formatCode="0.00%">
                  <c:v>1.0639890205573297</c:v>
                </c:pt>
                <c:pt idx="3659" formatCode="0.00%">
                  <c:v>1.0758114275512201</c:v>
                </c:pt>
                <c:pt idx="3660" formatCode="0.00%">
                  <c:v>1.0733758157111899</c:v>
                </c:pt>
                <c:pt idx="3661" formatCode="0.00%">
                  <c:v>1.0783397497107301</c:v>
                </c:pt>
                <c:pt idx="3662" formatCode="0.00%">
                  <c:v>1.0996925838013198</c:v>
                </c:pt>
                <c:pt idx="3663" formatCode="0.00%">
                  <c:v>1.07926930261939</c:v>
                </c:pt>
                <c:pt idx="3664" formatCode="0.00%">
                  <c:v>1.0815000748039596</c:v>
                </c:pt>
                <c:pt idx="3665" formatCode="0.00%">
                  <c:v>1.0976303228540301</c:v>
                </c:pt>
                <c:pt idx="3666" formatCode="0.00%">
                  <c:v>1.1229889984616201</c:v>
                </c:pt>
                <c:pt idx="3667" formatCode="0.00%">
                  <c:v>1.11613465623845</c:v>
                </c:pt>
                <c:pt idx="3668" formatCode="0.00%">
                  <c:v>1.1240842228706998</c:v>
                </c:pt>
                <c:pt idx="3669" formatCode="0.00%">
                  <c:v>1.1131430253150898</c:v>
                </c:pt>
                <c:pt idx="3670" formatCode="0.00%">
                  <c:v>1.1358844738764504</c:v>
                </c:pt>
                <c:pt idx="3671" formatCode="0.00%">
                  <c:v>1.10214404590871</c:v>
                </c:pt>
                <c:pt idx="3672" formatCode="0.00%">
                  <c:v>1.1202703529033098</c:v>
                </c:pt>
                <c:pt idx="3673" formatCode="0.00%">
                  <c:v>1.1210177801107002</c:v>
                </c:pt>
                <c:pt idx="3674" formatCode="0.00%">
                  <c:v>1.1269780593869103</c:v>
                </c:pt>
                <c:pt idx="3675" formatCode="0.00%">
                  <c:v>1.14900674745672</c:v>
                </c:pt>
                <c:pt idx="3676" formatCode="0.00%">
                  <c:v>1.1574972823673404</c:v>
                </c:pt>
                <c:pt idx="3677" formatCode="0.00%">
                  <c:v>1.1499427925088299</c:v>
                </c:pt>
                <c:pt idx="3678" formatCode="0.00%">
                  <c:v>1.1275707667656798</c:v>
                </c:pt>
                <c:pt idx="3679" formatCode="0.00%">
                  <c:v>1.1254826357561099</c:v>
                </c:pt>
                <c:pt idx="3680" formatCode="0.00%">
                  <c:v>1.1190386597790303</c:v>
                </c:pt>
                <c:pt idx="3681" formatCode="0.00%">
                  <c:v>1.1055056493732502</c:v>
                </c:pt>
                <c:pt idx="3682" formatCode="0.00%">
                  <c:v>1.0769380332718399</c:v>
                </c:pt>
                <c:pt idx="3683" formatCode="0.00%">
                  <c:v>1.0648102014748502</c:v>
                </c:pt>
                <c:pt idx="3684" formatCode="0.00%">
                  <c:v>1.0705153372337199</c:v>
                </c:pt>
                <c:pt idx="3685" formatCode="0.00%">
                  <c:v>1.0953114192141999</c:v>
                </c:pt>
                <c:pt idx="3686" formatCode="0.00%">
                  <c:v>1.1024422149847302</c:v>
                </c:pt>
                <c:pt idx="3687" formatCode="0.00%">
                  <c:v>1.1086976135758801</c:v>
                </c:pt>
                <c:pt idx="3688" formatCode="0.00%">
                  <c:v>1.1102525237810199</c:v>
                </c:pt>
                <c:pt idx="3689" formatCode="0.00%">
                  <c:v>1.1021583373169497</c:v>
                </c:pt>
                <c:pt idx="3690" formatCode="0.00%">
                  <c:v>1.1113752031320601</c:v>
                </c:pt>
                <c:pt idx="3691" formatCode="0.00%">
                  <c:v>1.1300886234871104</c:v>
                </c:pt>
                <c:pt idx="3692" formatCode="0.00%">
                  <c:v>1.11102658204617</c:v>
                </c:pt>
                <c:pt idx="3693" formatCode="0.00%">
                  <c:v>1.1201456949188202</c:v>
                </c:pt>
                <c:pt idx="3694" formatCode="0.00%">
                  <c:v>1.1277621177103498</c:v>
                </c:pt>
                <c:pt idx="3695" formatCode="0.00%">
                  <c:v>1.1509129457528002</c:v>
                </c:pt>
                <c:pt idx="3696" formatCode="0.00%">
                  <c:v>1.1353108766923201</c:v>
                </c:pt>
                <c:pt idx="3697" formatCode="0.00%">
                  <c:v>1.1021093766477497</c:v>
                </c:pt>
                <c:pt idx="3698" formatCode="0.00%">
                  <c:v>1.0546156574324004</c:v>
                </c:pt>
                <c:pt idx="3699" formatCode="0.00%">
                  <c:v>1.0670385035562202</c:v>
                </c:pt>
                <c:pt idx="3700" formatCode="0.00%">
                  <c:v>1.0812190942818898</c:v>
                </c:pt>
                <c:pt idx="3701" formatCode="0.00%">
                  <c:v>1.0430192227970503</c:v>
                </c:pt>
                <c:pt idx="3702" formatCode="0.00%">
                  <c:v>1.0185601000435702</c:v>
                </c:pt>
                <c:pt idx="3703" formatCode="0.00%">
                  <c:v>0.98420290910418995</c:v>
                </c:pt>
                <c:pt idx="3704" formatCode="0.00%">
                  <c:v>0.96304754639395984</c:v>
                </c:pt>
                <c:pt idx="3705" formatCode="0.00%">
                  <c:v>0.97745682915420051</c:v>
                </c:pt>
                <c:pt idx="3706" formatCode="0.00%">
                  <c:v>0.99666391357133022</c:v>
                </c:pt>
                <c:pt idx="3707" formatCode="0.00%">
                  <c:v>0.99415422136789</c:v>
                </c:pt>
                <c:pt idx="3708" formatCode="0.00%">
                  <c:v>0.95206888964846026</c:v>
                </c:pt>
                <c:pt idx="3709" formatCode="0.00%">
                  <c:v>0.94462588047857987</c:v>
                </c:pt>
                <c:pt idx="3710" formatCode="0.00%">
                  <c:v>0.93132593431105026</c:v>
                </c:pt>
                <c:pt idx="3711" formatCode="0.00%">
                  <c:v>0.90127753237283004</c:v>
                </c:pt>
                <c:pt idx="3712" formatCode="0.00%">
                  <c:v>0.93800804153786999</c:v>
                </c:pt>
                <c:pt idx="3713" formatCode="0.00%">
                  <c:v>0.95140282887280025</c:v>
                </c:pt>
                <c:pt idx="3714" formatCode="0.00%">
                  <c:v>0.95558907271994997</c:v>
                </c:pt>
                <c:pt idx="3715" formatCode="0.00%">
                  <c:v>0.95899843791529971</c:v>
                </c:pt>
                <c:pt idx="3716" formatCode="0.00%">
                  <c:v>0.98156049671155987</c:v>
                </c:pt>
                <c:pt idx="3717" formatCode="0.00%">
                  <c:v>0.99244434758445044</c:v>
                </c:pt>
                <c:pt idx="3718" formatCode="0.00%">
                  <c:v>1.0183430200525601</c:v>
                </c:pt>
                <c:pt idx="3719" formatCode="0.00%">
                  <c:v>1.0372115670914803</c:v>
                </c:pt>
                <c:pt idx="3720" formatCode="0.00%">
                  <c:v>1.0189860674246103</c:v>
                </c:pt>
                <c:pt idx="3721" formatCode="0.00%">
                  <c:v>1.01498138773719</c:v>
                </c:pt>
                <c:pt idx="3722" formatCode="0.00%">
                  <c:v>1.0527176466758903</c:v>
                </c:pt>
                <c:pt idx="3723" formatCode="0.00%">
                  <c:v>1.0481070925281601</c:v>
                </c:pt>
                <c:pt idx="3724" formatCode="0.00%">
                  <c:v>1.1054925416011303</c:v>
                </c:pt>
                <c:pt idx="3725" formatCode="0.00%">
                  <c:v>1.0968508034295297</c:v>
                </c:pt>
                <c:pt idx="3726" formatCode="0.00%">
                  <c:v>1.1081301334759097</c:v>
                </c:pt>
                <c:pt idx="3727" formatCode="0.00%">
                  <c:v>1.0837334296246803</c:v>
                </c:pt>
                <c:pt idx="3728" formatCode="0.00%">
                  <c:v>1.1012072374393602</c:v>
                </c:pt>
                <c:pt idx="3729" formatCode="0.00%">
                  <c:v>1.0861606426737496</c:v>
                </c:pt>
                <c:pt idx="3730" formatCode="0.00%">
                  <c:v>1.0892764824491399</c:v>
                </c:pt>
                <c:pt idx="3731" formatCode="0.00%">
                  <c:v>1.1083471935453997</c:v>
                </c:pt>
                <c:pt idx="3732" formatCode="0.00%">
                  <c:v>1.1153661739448204</c:v>
                </c:pt>
                <c:pt idx="3733" formatCode="0.00%">
                  <c:v>1.11991030538068</c:v>
                </c:pt>
                <c:pt idx="3734" formatCode="0.00%">
                  <c:v>1.0992742672492699</c:v>
                </c:pt>
                <c:pt idx="3735" formatCode="0.00%">
                  <c:v>1.08857120182946</c:v>
                </c:pt>
                <c:pt idx="3736" formatCode="0.00%">
                  <c:v>1.0698397307241896</c:v>
                </c:pt>
                <c:pt idx="3737" formatCode="0.00%">
                  <c:v>1.09220922874782</c:v>
                </c:pt>
                <c:pt idx="3738" formatCode="0.00%">
                  <c:v>1.0967560764812203</c:v>
                </c:pt>
                <c:pt idx="3739" formatCode="0.00%">
                  <c:v>1.0930214323477805</c:v>
                </c:pt>
                <c:pt idx="3740" formatCode="0.00%">
                  <c:v>1.0795622534397795</c:v>
                </c:pt>
                <c:pt idx="3741" formatCode="0.00%">
                  <c:v>1.1009411208175102</c:v>
                </c:pt>
                <c:pt idx="3742" formatCode="0.00%">
                  <c:v>1.1213997972380598</c:v>
                </c:pt>
                <c:pt idx="3743" formatCode="0.00%">
                  <c:v>1.08519526986556</c:v>
                </c:pt>
                <c:pt idx="3744" formatCode="0.00%">
                  <c:v>1.0730488670571503</c:v>
                </c:pt>
                <c:pt idx="3745" formatCode="0.00%">
                  <c:v>1.0792256857721105</c:v>
                </c:pt>
                <c:pt idx="3746" formatCode="0.00%">
                  <c:v>1.0524886117415195</c:v>
                </c:pt>
                <c:pt idx="3747" formatCode="0.00%">
                  <c:v>1.0721562208036095</c:v>
                </c:pt>
                <c:pt idx="3748" formatCode="0.00%">
                  <c:v>1.0772174278566604</c:v>
                </c:pt>
                <c:pt idx="3749" formatCode="0.00%">
                  <c:v>1.06540256716143</c:v>
                </c:pt>
                <c:pt idx="3750" formatCode="0.00%">
                  <c:v>1.04468907408122</c:v>
                </c:pt>
                <c:pt idx="3751" formatCode="0.00%">
                  <c:v>1.03097280653815</c:v>
                </c:pt>
                <c:pt idx="3752" formatCode="0.00%">
                  <c:v>1.0191443435154599</c:v>
                </c:pt>
                <c:pt idx="3753" formatCode="0.00%">
                  <c:v>1.0151413677947796</c:v>
                </c:pt>
                <c:pt idx="3754" formatCode="0.00%">
                  <c:v>1.03242923146208</c:v>
                </c:pt>
                <c:pt idx="3755" formatCode="0.00%">
                  <c:v>1.0289348138650798</c:v>
                </c:pt>
                <c:pt idx="3756" formatCode="0.00%">
                  <c:v>1.0451421481807404</c:v>
                </c:pt>
                <c:pt idx="3757" formatCode="0.00%">
                  <c:v>1.0553147532355405</c:v>
                </c:pt>
                <c:pt idx="3758" formatCode="0.00%">
                  <c:v>1.04406032425518</c:v>
                </c:pt>
                <c:pt idx="3759" formatCode="0.00%">
                  <c:v>1.02127810059563</c:v>
                </c:pt>
                <c:pt idx="3760" formatCode="0.00%">
                  <c:v>1.02058059464606</c:v>
                </c:pt>
                <c:pt idx="3761" formatCode="0.00%">
                  <c:v>0.94621029641216015</c:v>
                </c:pt>
                <c:pt idx="3762" formatCode="0.00%">
                  <c:v>0.90840634294948985</c:v>
                </c:pt>
                <c:pt idx="3763" formatCode="0.00%">
                  <c:v>0.87325014649695054</c:v>
                </c:pt>
                <c:pt idx="3764" formatCode="0.00%">
                  <c:v>0.83255924433535033</c:v>
                </c:pt>
                <c:pt idx="3765" formatCode="0.00%">
                  <c:v>0.8202749640386503</c:v>
                </c:pt>
                <c:pt idx="3766" formatCode="0.00%">
                  <c:v>0.81327674911600012</c:v>
                </c:pt>
                <c:pt idx="3767" formatCode="0.00%">
                  <c:v>0.80078616026760019</c:v>
                </c:pt>
                <c:pt idx="3768" formatCode="0.00%">
                  <c:v>0.87739369882261031</c:v>
                </c:pt>
                <c:pt idx="3769" formatCode="0.00%">
                  <c:v>0.81535419836821976</c:v>
                </c:pt>
                <c:pt idx="3770" formatCode="0.00%">
                  <c:v>0.82032687337838983</c:v>
                </c:pt>
                <c:pt idx="3771" formatCode="0.00%">
                  <c:v>0.80628248398862978</c:v>
                </c:pt>
                <c:pt idx="3772" formatCode="0.00%">
                  <c:v>0.80546248726824043</c:v>
                </c:pt>
                <c:pt idx="3773" formatCode="0.00%">
                  <c:v>0.82466964590849046</c:v>
                </c:pt>
                <c:pt idx="3774" formatCode="0.00%">
                  <c:v>0.79185675606395023</c:v>
                </c:pt>
                <c:pt idx="3775" formatCode="0.00%">
                  <c:v>0.85083344052272025</c:v>
                </c:pt>
                <c:pt idx="3776" formatCode="0.00%">
                  <c:v>0.91878925771834985</c:v>
                </c:pt>
                <c:pt idx="3777" formatCode="0.00%">
                  <c:v>0.89227550425327029</c:v>
                </c:pt>
                <c:pt idx="3778" formatCode="0.00%">
                  <c:v>0.86722971476388977</c:v>
                </c:pt>
                <c:pt idx="3779" formatCode="0.00%">
                  <c:v>0.84960981831832039</c:v>
                </c:pt>
                <c:pt idx="3780" formatCode="0.00%">
                  <c:v>0.85924466364179009</c:v>
                </c:pt>
                <c:pt idx="3781" formatCode="0.00%">
                  <c:v>0.81841232011295972</c:v>
                </c:pt>
                <c:pt idx="3782" formatCode="0.00%">
                  <c:v>0.79911169040384034</c:v>
                </c:pt>
                <c:pt idx="3783" formatCode="0.00%">
                  <c:v>0.75980574248266008</c:v>
                </c:pt>
                <c:pt idx="3784" formatCode="0.00%">
                  <c:v>0.75583013238975982</c:v>
                </c:pt>
                <c:pt idx="3785" formatCode="0.00%">
                  <c:v>0.82010178979415005</c:v>
                </c:pt>
                <c:pt idx="3786" formatCode="0.00%">
                  <c:v>0.8191350726106299</c:v>
                </c:pt>
                <c:pt idx="3787" formatCode="0.00%">
                  <c:v>0.82934085920786971</c:v>
                </c:pt>
                <c:pt idx="3788" formatCode="0.00%">
                  <c:v>0.84740815764008004</c:v>
                </c:pt>
                <c:pt idx="3789" formatCode="0.00%">
                  <c:v>0.85347392893092999</c:v>
                </c:pt>
                <c:pt idx="3790" formatCode="0.00%">
                  <c:v>0.88157676902521986</c:v>
                </c:pt>
                <c:pt idx="3791" formatCode="0.00%">
                  <c:v>0.91264696584196026</c:v>
                </c:pt>
                <c:pt idx="3792" formatCode="0.00%">
                  <c:v>0.94802077027199005</c:v>
                </c:pt>
                <c:pt idx="3793" formatCode="0.00%">
                  <c:v>0.91619858314135005</c:v>
                </c:pt>
                <c:pt idx="3794" formatCode="0.00%">
                  <c:v>0.90788554523532983</c:v>
                </c:pt>
                <c:pt idx="3795" formatCode="0.00%">
                  <c:v>0.91512861547033997</c:v>
                </c:pt>
                <c:pt idx="3796" formatCode="0.00%">
                  <c:v>0.92032253058595015</c:v>
                </c:pt>
                <c:pt idx="3797" formatCode="0.00%">
                  <c:v>0.91175370797435962</c:v>
                </c:pt>
                <c:pt idx="3798" formatCode="0.00%">
                  <c:v>0.89464479635318983</c:v>
                </c:pt>
                <c:pt idx="3799" formatCode="0.00%">
                  <c:v>0.86578939418072987</c:v>
                </c:pt>
                <c:pt idx="3800" formatCode="0.00%">
                  <c:v>0.83516264132044005</c:v>
                </c:pt>
                <c:pt idx="3801" formatCode="0.00%">
                  <c:v>0.83004805898377976</c:v>
                </c:pt>
                <c:pt idx="3802" formatCode="0.00%">
                  <c:v>0.83323269133210998</c:v>
                </c:pt>
                <c:pt idx="3803" formatCode="0.00%">
                  <c:v>0.85463957869700036</c:v>
                </c:pt>
                <c:pt idx="3804" formatCode="0.00%">
                  <c:v>0.86200969570928976</c:v>
                </c:pt>
                <c:pt idx="3805" formatCode="0.00%">
                  <c:v>0.8581790047189003</c:v>
                </c:pt>
                <c:pt idx="3806" formatCode="0.00%">
                  <c:v>0.86438067610768998</c:v>
                </c:pt>
                <c:pt idx="3807" formatCode="0.00%">
                  <c:v>0.86603179498830007</c:v>
                </c:pt>
                <c:pt idx="3808" formatCode="0.00%">
                  <c:v>0.83485317645523993</c:v>
                </c:pt>
                <c:pt idx="3809" formatCode="0.00%">
                  <c:v>0.8395164002525598</c:v>
                </c:pt>
                <c:pt idx="3810" formatCode="0.00%">
                  <c:v>0.86949560687739957</c:v>
                </c:pt>
                <c:pt idx="3811" formatCode="0.00%">
                  <c:v>0.90107004174874983</c:v>
                </c:pt>
                <c:pt idx="3812" formatCode="0.00%">
                  <c:v>0.93504283605576977</c:v>
                </c:pt>
                <c:pt idx="3813" formatCode="0.00%">
                  <c:v>0.97021182854623989</c:v>
                </c:pt>
                <c:pt idx="3814" formatCode="0.00%">
                  <c:v>0.94917850571507012</c:v>
                </c:pt>
                <c:pt idx="3815" formatCode="0.00%">
                  <c:v>0.9889549509834995</c:v>
                </c:pt>
                <c:pt idx="3816" formatCode="0.00%">
                  <c:v>0.96464850836951999</c:v>
                </c:pt>
                <c:pt idx="3817" formatCode="0.00%">
                  <c:v>0.93055766012577013</c:v>
                </c:pt>
                <c:pt idx="3818" formatCode="0.00%">
                  <c:v>0.92911343346767017</c:v>
                </c:pt>
                <c:pt idx="3819" formatCode="0.00%">
                  <c:v>0.9339487819751997</c:v>
                </c:pt>
                <c:pt idx="3820" formatCode="0.00%">
                  <c:v>0.93660662311617049</c:v>
                </c:pt>
                <c:pt idx="3821" formatCode="0.00%">
                  <c:v>0.93155103993451971</c:v>
                </c:pt>
                <c:pt idx="3822" formatCode="0.00%">
                  <c:v>0.93364560337852032</c:v>
                </c:pt>
                <c:pt idx="3823" formatCode="0.00%">
                  <c:v>0.9409228578709804</c:v>
                </c:pt>
                <c:pt idx="3824" formatCode="0.00%">
                  <c:v>0.93775338971540012</c:v>
                </c:pt>
                <c:pt idx="3825" formatCode="0.00%">
                  <c:v>0.88060599882853008</c:v>
                </c:pt>
                <c:pt idx="3826" formatCode="0.00%">
                  <c:v>0.88195726089930016</c:v>
                </c:pt>
                <c:pt idx="3827" formatCode="0.00%">
                  <c:v>0.84447472797874013</c:v>
                </c:pt>
                <c:pt idx="3828" formatCode="0.00%">
                  <c:v>0.83577672117159973</c:v>
                </c:pt>
                <c:pt idx="3829" formatCode="0.00%">
                  <c:v>0.87697593096156023</c:v>
                </c:pt>
                <c:pt idx="3830" formatCode="0.00%">
                  <c:v>0.86724177673913005</c:v>
                </c:pt>
                <c:pt idx="3831" formatCode="0.00%">
                  <c:v>0.87711481773096978</c:v>
                </c:pt>
                <c:pt idx="3832" formatCode="0.00%">
                  <c:v>0.83749499051529996</c:v>
                </c:pt>
                <c:pt idx="3833" formatCode="0.00%">
                  <c:v>0.82731272418145974</c:v>
                </c:pt>
                <c:pt idx="3834" formatCode="0.00%">
                  <c:v>0.81160944160886006</c:v>
                </c:pt>
                <c:pt idx="3835" formatCode="0.00%">
                  <c:v>0.81998103281754997</c:v>
                </c:pt>
                <c:pt idx="3836" formatCode="0.00%">
                  <c:v>0.79117660183890959</c:v>
                </c:pt>
                <c:pt idx="3837" formatCode="0.00%">
                  <c:v>0.79225966070581988</c:v>
                </c:pt>
                <c:pt idx="3838" formatCode="0.00%">
                  <c:v>0.82922383502594021</c:v>
                </c:pt>
                <c:pt idx="3839" formatCode="0.00%">
                  <c:v>0.85817667307422996</c:v>
                </c:pt>
                <c:pt idx="3840" formatCode="0.00%">
                  <c:v>0.88696901003346962</c:v>
                </c:pt>
                <c:pt idx="3841" formatCode="0.00%">
                  <c:v>0.85215204774320963</c:v>
                </c:pt>
                <c:pt idx="3842" formatCode="0.00%">
                  <c:v>0.8256882666462303</c:v>
                </c:pt>
                <c:pt idx="3843" formatCode="0.00%">
                  <c:v>0.79172399620379963</c:v>
                </c:pt>
                <c:pt idx="3844" formatCode="0.00%">
                  <c:v>0.83789388860982006</c:v>
                </c:pt>
                <c:pt idx="3845" formatCode="0.00%">
                  <c:v>0.82487970477482975</c:v>
                </c:pt>
                <c:pt idx="3846" formatCode="0.00%">
                  <c:v>0.71638912649669972</c:v>
                </c:pt>
                <c:pt idx="3847" formatCode="0.00%">
                  <c:v>0.77034579507838996</c:v>
                </c:pt>
                <c:pt idx="3848" formatCode="0.00%">
                  <c:v>0.78086278374537021</c:v>
                </c:pt>
                <c:pt idx="3849" formatCode="0.00%">
                  <c:v>0.76718242579700013</c:v>
                </c:pt>
                <c:pt idx="3850" formatCode="0.00%">
                  <c:v>0.76103603915878981</c:v>
                </c:pt>
                <c:pt idx="3851" formatCode="0.00%">
                  <c:v>0.81700819414768033</c:v>
                </c:pt>
                <c:pt idx="3852" formatCode="0.00%">
                  <c:v>0.80245295665892002</c:v>
                </c:pt>
                <c:pt idx="3853" formatCode="0.00%">
                  <c:v>0.82509036493459975</c:v>
                </c:pt>
                <c:pt idx="3854" formatCode="0.00%">
                  <c:v>0.8191829979318499</c:v>
                </c:pt>
                <c:pt idx="3855" formatCode="0.00%">
                  <c:v>0.81233512393147012</c:v>
                </c:pt>
                <c:pt idx="3856" formatCode="0.00%">
                  <c:v>0.83080435798945018</c:v>
                </c:pt>
                <c:pt idx="3857" formatCode="0.00%">
                  <c:v>0.87916605636740996</c:v>
                </c:pt>
                <c:pt idx="3858" formatCode="0.00%">
                  <c:v>0.87781460303822034</c:v>
                </c:pt>
                <c:pt idx="3859" formatCode="0.00%">
                  <c:v>0.84031182397585047</c:v>
                </c:pt>
                <c:pt idx="3860" formatCode="0.00%">
                  <c:v>0.82220011097319001</c:v>
                </c:pt>
                <c:pt idx="3861" formatCode="0.00%">
                  <c:v>0.85646243739854977</c:v>
                </c:pt>
                <c:pt idx="3862" formatCode="0.00%">
                  <c:v>0.87091589486906007</c:v>
                </c:pt>
                <c:pt idx="3863" formatCode="0.00%">
                  <c:v>0.88208435050057976</c:v>
                </c:pt>
                <c:pt idx="3864" formatCode="0.00%">
                  <c:v>0.90610696373047006</c:v>
                </c:pt>
                <c:pt idx="3865" formatCode="0.00%">
                  <c:v>0.91067035734715029</c:v>
                </c:pt>
                <c:pt idx="3866" formatCode="0.00%">
                  <c:v>0.89782056800873988</c:v>
                </c:pt>
                <c:pt idx="3867" formatCode="0.00%">
                  <c:v>0.91786037983401003</c:v>
                </c:pt>
                <c:pt idx="3868" formatCode="0.00%">
                  <c:v>0.94464173026997</c:v>
                </c:pt>
                <c:pt idx="3869" formatCode="0.00%">
                  <c:v>0.90539039697333012</c:v>
                </c:pt>
                <c:pt idx="3870" formatCode="0.00%">
                  <c:v>0.87890300338250993</c:v>
                </c:pt>
                <c:pt idx="3871" formatCode="0.00%">
                  <c:v>0.86271899609224989</c:v>
                </c:pt>
                <c:pt idx="3872" formatCode="0.00%">
                  <c:v>0.86517395336605996</c:v>
                </c:pt>
                <c:pt idx="3873" formatCode="0.00%">
                  <c:v>0.87236734458287002</c:v>
                </c:pt>
                <c:pt idx="3874" formatCode="0.00%">
                  <c:v>0.86413131037282997</c:v>
                </c:pt>
                <c:pt idx="3875" formatCode="0.00%">
                  <c:v>0.88109455092978006</c:v>
                </c:pt>
                <c:pt idx="3876" formatCode="0.00%">
                  <c:v>0.85307741364709955</c:v>
                </c:pt>
                <c:pt idx="3877" formatCode="0.00%">
                  <c:v>0.82689842354886989</c:v>
                </c:pt>
                <c:pt idx="3878" formatCode="0.00%">
                  <c:v>0.84016490163456015</c:v>
                </c:pt>
                <c:pt idx="3879" formatCode="0.00%">
                  <c:v>0.85639632118157005</c:v>
                </c:pt>
                <c:pt idx="3880" formatCode="0.00%">
                  <c:v>0.85070871030502981</c:v>
                </c:pt>
                <c:pt idx="3881" formatCode="0.00%">
                  <c:v>0.83613078382164019</c:v>
                </c:pt>
                <c:pt idx="3882" formatCode="0.00%">
                  <c:v>0.84935398905953041</c:v>
                </c:pt>
                <c:pt idx="3883" formatCode="0.00%">
                  <c:v>0.81374222732757007</c:v>
                </c:pt>
                <c:pt idx="3884" formatCode="0.00%">
                  <c:v>0.86314977088323019</c:v>
                </c:pt>
                <c:pt idx="3885" formatCode="0.00%">
                  <c:v>0.80648301488679974</c:v>
                </c:pt>
                <c:pt idx="3886" formatCode="0.00%">
                  <c:v>0.77566781386271033</c:v>
                </c:pt>
                <c:pt idx="3887" formatCode="0.00%">
                  <c:v>0.7664436222325901</c:v>
                </c:pt>
                <c:pt idx="3888" formatCode="0.00%">
                  <c:v>0.76658316011427019</c:v>
                </c:pt>
                <c:pt idx="3889" formatCode="0.00%">
                  <c:v>0.75572331897747003</c:v>
                </c:pt>
                <c:pt idx="3890" formatCode="0.00%">
                  <c:v>0.73254061185765007</c:v>
                </c:pt>
                <c:pt idx="3891" formatCode="0.00%">
                  <c:v>0.70287976956378995</c:v>
                </c:pt>
                <c:pt idx="3892" formatCode="0.00%">
                  <c:v>0.69982464662651978</c:v>
                </c:pt>
                <c:pt idx="3893" formatCode="0.00%">
                  <c:v>0.70348700568765987</c:v>
                </c:pt>
                <c:pt idx="3894" formatCode="0.00%">
                  <c:v>0.6776434710640501</c:v>
                </c:pt>
                <c:pt idx="3895" formatCode="0.00%">
                  <c:v>0.69370402240373952</c:v>
                </c:pt>
                <c:pt idx="3896" formatCode="0.00%">
                  <c:v>0.69432155130564976</c:v>
                </c:pt>
                <c:pt idx="3897" formatCode="0.00%">
                  <c:v>0.69207093764362015</c:v>
                </c:pt>
                <c:pt idx="3898" formatCode="0.00%">
                  <c:v>0.69616394867146025</c:v>
                </c:pt>
                <c:pt idx="3899" formatCode="0.00%">
                  <c:v>0.68119337241847977</c:v>
                </c:pt>
                <c:pt idx="3900" formatCode="0.00%">
                  <c:v>0.71619873026329006</c:v>
                </c:pt>
                <c:pt idx="3901" formatCode="0.00%">
                  <c:v>0.67065018611433003</c:v>
                </c:pt>
                <c:pt idx="3902" formatCode="0.00%">
                  <c:v>0.67079950544303979</c:v>
                </c:pt>
                <c:pt idx="3903" formatCode="0.00%">
                  <c:v>0.66488935021939999</c:v>
                </c:pt>
                <c:pt idx="3904" formatCode="0.00%">
                  <c:v>0.70278923619819011</c:v>
                </c:pt>
                <c:pt idx="3905" formatCode="0.00%">
                  <c:v>0.69189224310660047</c:v>
                </c:pt>
                <c:pt idx="3906" formatCode="0.00%">
                  <c:v>0.66659512146748001</c:v>
                </c:pt>
              </c:numCache>
            </c:numRef>
          </c:val>
          <c:extLst>
            <c:ext xmlns:c16="http://schemas.microsoft.com/office/drawing/2014/chart" uri="{C3380CC4-5D6E-409C-BE32-E72D297353CC}">
              <c16:uniqueId val="{00000000-5E89-4BB3-93B8-EC0152AF1343}"/>
            </c:ext>
          </c:extLst>
        </c:ser>
        <c:dLbls>
          <c:showLegendKey val="0"/>
          <c:showVal val="0"/>
          <c:showCatName val="0"/>
          <c:showSerName val="0"/>
          <c:showPercent val="0"/>
          <c:showBubbleSize val="0"/>
        </c:dLbls>
        <c:axId val="54147023"/>
        <c:axId val="54146543"/>
      </c:areaChart>
      <c:lineChart>
        <c:grouping val="standard"/>
        <c:varyColors val="0"/>
        <c:ser>
          <c:idx val="0"/>
          <c:order val="0"/>
          <c:tx>
            <c:v>Value Fund Performance (in %) - L</c:v>
          </c:tx>
          <c:spPr>
            <a:ln w="28575" cap="rnd">
              <a:solidFill>
                <a:srgbClr val="F2C755"/>
              </a:solidFill>
              <a:round/>
            </a:ln>
            <a:effectLst/>
          </c:spPr>
          <c:marker>
            <c:symbol val="none"/>
          </c:marker>
          <c:cat>
            <c:numRef>
              <c:f>'ML Inception - 1.31'!$H$9:$H$3915</c:f>
              <c:numCache>
                <c:formatCode>[$-409]mmm\-yy;@</c:formatCode>
                <c:ptCount val="3907"/>
                <c:pt idx="0">
                  <c:v>40452</c:v>
                </c:pt>
                <c:pt idx="1">
                  <c:v>40452</c:v>
                </c:pt>
                <c:pt idx="2">
                  <c:v>40452</c:v>
                </c:pt>
                <c:pt idx="3">
                  <c:v>40452</c:v>
                </c:pt>
                <c:pt idx="4">
                  <c:v>40452</c:v>
                </c:pt>
                <c:pt idx="5">
                  <c:v>40452</c:v>
                </c:pt>
                <c:pt idx="6">
                  <c:v>40452</c:v>
                </c:pt>
                <c:pt idx="7">
                  <c:v>40452</c:v>
                </c:pt>
                <c:pt idx="8">
                  <c:v>40452</c:v>
                </c:pt>
                <c:pt idx="9">
                  <c:v>40452</c:v>
                </c:pt>
                <c:pt idx="10">
                  <c:v>40483</c:v>
                </c:pt>
                <c:pt idx="11">
                  <c:v>40483</c:v>
                </c:pt>
                <c:pt idx="12">
                  <c:v>40483</c:v>
                </c:pt>
                <c:pt idx="13">
                  <c:v>40483</c:v>
                </c:pt>
                <c:pt idx="14">
                  <c:v>40483</c:v>
                </c:pt>
                <c:pt idx="15">
                  <c:v>40483</c:v>
                </c:pt>
                <c:pt idx="16">
                  <c:v>40483</c:v>
                </c:pt>
                <c:pt idx="17">
                  <c:v>40483</c:v>
                </c:pt>
                <c:pt idx="18">
                  <c:v>40483</c:v>
                </c:pt>
                <c:pt idx="19">
                  <c:v>40483</c:v>
                </c:pt>
                <c:pt idx="20">
                  <c:v>40483</c:v>
                </c:pt>
                <c:pt idx="21">
                  <c:v>40483</c:v>
                </c:pt>
                <c:pt idx="22">
                  <c:v>40483</c:v>
                </c:pt>
                <c:pt idx="23">
                  <c:v>40483</c:v>
                </c:pt>
                <c:pt idx="24">
                  <c:v>40483</c:v>
                </c:pt>
                <c:pt idx="25">
                  <c:v>40483</c:v>
                </c:pt>
                <c:pt idx="26">
                  <c:v>40483</c:v>
                </c:pt>
                <c:pt idx="27">
                  <c:v>40483</c:v>
                </c:pt>
                <c:pt idx="28">
                  <c:v>40483</c:v>
                </c:pt>
                <c:pt idx="29">
                  <c:v>40483</c:v>
                </c:pt>
                <c:pt idx="30">
                  <c:v>40483</c:v>
                </c:pt>
                <c:pt idx="31">
                  <c:v>40513</c:v>
                </c:pt>
                <c:pt idx="32">
                  <c:v>40513</c:v>
                </c:pt>
                <c:pt idx="33">
                  <c:v>40513</c:v>
                </c:pt>
                <c:pt idx="34">
                  <c:v>40513</c:v>
                </c:pt>
                <c:pt idx="35">
                  <c:v>40513</c:v>
                </c:pt>
                <c:pt idx="36">
                  <c:v>40513</c:v>
                </c:pt>
                <c:pt idx="37">
                  <c:v>40513</c:v>
                </c:pt>
                <c:pt idx="38">
                  <c:v>40513</c:v>
                </c:pt>
                <c:pt idx="39">
                  <c:v>40513</c:v>
                </c:pt>
                <c:pt idx="40">
                  <c:v>40513</c:v>
                </c:pt>
                <c:pt idx="41">
                  <c:v>40513</c:v>
                </c:pt>
                <c:pt idx="42">
                  <c:v>40513</c:v>
                </c:pt>
                <c:pt idx="43">
                  <c:v>40513</c:v>
                </c:pt>
                <c:pt idx="44">
                  <c:v>40513</c:v>
                </c:pt>
                <c:pt idx="45">
                  <c:v>40513</c:v>
                </c:pt>
                <c:pt idx="46">
                  <c:v>40513</c:v>
                </c:pt>
                <c:pt idx="47">
                  <c:v>40513</c:v>
                </c:pt>
                <c:pt idx="48">
                  <c:v>40513</c:v>
                </c:pt>
                <c:pt idx="49">
                  <c:v>40513</c:v>
                </c:pt>
                <c:pt idx="50">
                  <c:v>40513</c:v>
                </c:pt>
                <c:pt idx="51">
                  <c:v>40513</c:v>
                </c:pt>
                <c:pt idx="52">
                  <c:v>40513</c:v>
                </c:pt>
                <c:pt idx="53">
                  <c:v>40544</c:v>
                </c:pt>
                <c:pt idx="54">
                  <c:v>40544</c:v>
                </c:pt>
                <c:pt idx="55">
                  <c:v>40544</c:v>
                </c:pt>
                <c:pt idx="56">
                  <c:v>40544</c:v>
                </c:pt>
                <c:pt idx="57">
                  <c:v>40544</c:v>
                </c:pt>
                <c:pt idx="58">
                  <c:v>40544</c:v>
                </c:pt>
                <c:pt idx="59">
                  <c:v>40544</c:v>
                </c:pt>
                <c:pt idx="60">
                  <c:v>40544</c:v>
                </c:pt>
                <c:pt idx="61">
                  <c:v>40544</c:v>
                </c:pt>
                <c:pt idx="62">
                  <c:v>40544</c:v>
                </c:pt>
                <c:pt idx="63">
                  <c:v>40544</c:v>
                </c:pt>
                <c:pt idx="64">
                  <c:v>40544</c:v>
                </c:pt>
                <c:pt idx="65">
                  <c:v>40544</c:v>
                </c:pt>
                <c:pt idx="66">
                  <c:v>40544</c:v>
                </c:pt>
                <c:pt idx="67">
                  <c:v>40544</c:v>
                </c:pt>
                <c:pt idx="68">
                  <c:v>40544</c:v>
                </c:pt>
                <c:pt idx="69">
                  <c:v>40544</c:v>
                </c:pt>
                <c:pt idx="70">
                  <c:v>40544</c:v>
                </c:pt>
                <c:pt idx="71">
                  <c:v>40544</c:v>
                </c:pt>
                <c:pt idx="72">
                  <c:v>40544</c:v>
                </c:pt>
                <c:pt idx="73">
                  <c:v>40575</c:v>
                </c:pt>
                <c:pt idx="74">
                  <c:v>40575</c:v>
                </c:pt>
                <c:pt idx="75">
                  <c:v>40575</c:v>
                </c:pt>
                <c:pt idx="76">
                  <c:v>40575</c:v>
                </c:pt>
                <c:pt idx="77">
                  <c:v>40575</c:v>
                </c:pt>
                <c:pt idx="78">
                  <c:v>40575</c:v>
                </c:pt>
                <c:pt idx="79">
                  <c:v>40575</c:v>
                </c:pt>
                <c:pt idx="80">
                  <c:v>40575</c:v>
                </c:pt>
                <c:pt idx="81">
                  <c:v>40575</c:v>
                </c:pt>
                <c:pt idx="82">
                  <c:v>40575</c:v>
                </c:pt>
                <c:pt idx="83">
                  <c:v>40575</c:v>
                </c:pt>
                <c:pt idx="84">
                  <c:v>40575</c:v>
                </c:pt>
                <c:pt idx="85">
                  <c:v>40575</c:v>
                </c:pt>
                <c:pt idx="86">
                  <c:v>40575</c:v>
                </c:pt>
                <c:pt idx="87">
                  <c:v>40575</c:v>
                </c:pt>
                <c:pt idx="88">
                  <c:v>40575</c:v>
                </c:pt>
                <c:pt idx="89">
                  <c:v>40575</c:v>
                </c:pt>
                <c:pt idx="90">
                  <c:v>40575</c:v>
                </c:pt>
                <c:pt idx="91">
                  <c:v>40575</c:v>
                </c:pt>
                <c:pt idx="92">
                  <c:v>40603</c:v>
                </c:pt>
                <c:pt idx="93">
                  <c:v>40603</c:v>
                </c:pt>
                <c:pt idx="94">
                  <c:v>40603</c:v>
                </c:pt>
                <c:pt idx="95">
                  <c:v>40603</c:v>
                </c:pt>
                <c:pt idx="96">
                  <c:v>40603</c:v>
                </c:pt>
                <c:pt idx="97">
                  <c:v>40603</c:v>
                </c:pt>
                <c:pt idx="98">
                  <c:v>40603</c:v>
                </c:pt>
                <c:pt idx="99">
                  <c:v>40603</c:v>
                </c:pt>
                <c:pt idx="100">
                  <c:v>40603</c:v>
                </c:pt>
                <c:pt idx="101">
                  <c:v>40603</c:v>
                </c:pt>
                <c:pt idx="102">
                  <c:v>40603</c:v>
                </c:pt>
                <c:pt idx="103">
                  <c:v>40603</c:v>
                </c:pt>
                <c:pt idx="104">
                  <c:v>40603</c:v>
                </c:pt>
                <c:pt idx="105">
                  <c:v>40603</c:v>
                </c:pt>
                <c:pt idx="106">
                  <c:v>40603</c:v>
                </c:pt>
                <c:pt idx="107">
                  <c:v>40603</c:v>
                </c:pt>
                <c:pt idx="108">
                  <c:v>40603</c:v>
                </c:pt>
                <c:pt idx="109">
                  <c:v>40603</c:v>
                </c:pt>
                <c:pt idx="110">
                  <c:v>40603</c:v>
                </c:pt>
                <c:pt idx="111">
                  <c:v>40603</c:v>
                </c:pt>
                <c:pt idx="112">
                  <c:v>40603</c:v>
                </c:pt>
                <c:pt idx="113">
                  <c:v>40603</c:v>
                </c:pt>
                <c:pt idx="114">
                  <c:v>40603</c:v>
                </c:pt>
                <c:pt idx="115">
                  <c:v>40634</c:v>
                </c:pt>
                <c:pt idx="116">
                  <c:v>40634</c:v>
                </c:pt>
                <c:pt idx="117">
                  <c:v>40634</c:v>
                </c:pt>
                <c:pt idx="118">
                  <c:v>40634</c:v>
                </c:pt>
                <c:pt idx="119">
                  <c:v>40634</c:v>
                </c:pt>
                <c:pt idx="120">
                  <c:v>40634</c:v>
                </c:pt>
                <c:pt idx="121">
                  <c:v>40634</c:v>
                </c:pt>
                <c:pt idx="122">
                  <c:v>40634</c:v>
                </c:pt>
                <c:pt idx="123">
                  <c:v>40634</c:v>
                </c:pt>
                <c:pt idx="124">
                  <c:v>40634</c:v>
                </c:pt>
                <c:pt idx="125">
                  <c:v>40634</c:v>
                </c:pt>
                <c:pt idx="126">
                  <c:v>40634</c:v>
                </c:pt>
                <c:pt idx="127">
                  <c:v>40634</c:v>
                </c:pt>
                <c:pt idx="128">
                  <c:v>40634</c:v>
                </c:pt>
                <c:pt idx="129">
                  <c:v>40634</c:v>
                </c:pt>
                <c:pt idx="130">
                  <c:v>40634</c:v>
                </c:pt>
                <c:pt idx="131">
                  <c:v>40634</c:v>
                </c:pt>
                <c:pt idx="132">
                  <c:v>40634</c:v>
                </c:pt>
                <c:pt idx="133">
                  <c:v>40634</c:v>
                </c:pt>
                <c:pt idx="134">
                  <c:v>40634</c:v>
                </c:pt>
                <c:pt idx="135">
                  <c:v>40664</c:v>
                </c:pt>
                <c:pt idx="136">
                  <c:v>40664</c:v>
                </c:pt>
                <c:pt idx="137">
                  <c:v>40664</c:v>
                </c:pt>
                <c:pt idx="138">
                  <c:v>40664</c:v>
                </c:pt>
                <c:pt idx="139">
                  <c:v>40664</c:v>
                </c:pt>
                <c:pt idx="140">
                  <c:v>40664</c:v>
                </c:pt>
                <c:pt idx="141">
                  <c:v>40664</c:v>
                </c:pt>
                <c:pt idx="142">
                  <c:v>40664</c:v>
                </c:pt>
                <c:pt idx="143">
                  <c:v>40664</c:v>
                </c:pt>
                <c:pt idx="144">
                  <c:v>40664</c:v>
                </c:pt>
                <c:pt idx="145">
                  <c:v>40664</c:v>
                </c:pt>
                <c:pt idx="146">
                  <c:v>40664</c:v>
                </c:pt>
                <c:pt idx="147">
                  <c:v>40664</c:v>
                </c:pt>
                <c:pt idx="148">
                  <c:v>40664</c:v>
                </c:pt>
                <c:pt idx="149">
                  <c:v>40664</c:v>
                </c:pt>
                <c:pt idx="150">
                  <c:v>40664</c:v>
                </c:pt>
                <c:pt idx="151">
                  <c:v>40664</c:v>
                </c:pt>
                <c:pt idx="152">
                  <c:v>40664</c:v>
                </c:pt>
                <c:pt idx="153">
                  <c:v>40664</c:v>
                </c:pt>
                <c:pt idx="154">
                  <c:v>40664</c:v>
                </c:pt>
                <c:pt idx="155">
                  <c:v>40664</c:v>
                </c:pt>
                <c:pt idx="156">
                  <c:v>40695</c:v>
                </c:pt>
                <c:pt idx="157">
                  <c:v>40695</c:v>
                </c:pt>
                <c:pt idx="158">
                  <c:v>40695</c:v>
                </c:pt>
                <c:pt idx="159">
                  <c:v>40695</c:v>
                </c:pt>
                <c:pt idx="160">
                  <c:v>40695</c:v>
                </c:pt>
                <c:pt idx="161">
                  <c:v>40695</c:v>
                </c:pt>
                <c:pt idx="162">
                  <c:v>40695</c:v>
                </c:pt>
                <c:pt idx="163">
                  <c:v>40695</c:v>
                </c:pt>
                <c:pt idx="164">
                  <c:v>40695</c:v>
                </c:pt>
                <c:pt idx="165">
                  <c:v>40695</c:v>
                </c:pt>
                <c:pt idx="166">
                  <c:v>40695</c:v>
                </c:pt>
                <c:pt idx="167">
                  <c:v>40695</c:v>
                </c:pt>
                <c:pt idx="168">
                  <c:v>40695</c:v>
                </c:pt>
                <c:pt idx="169">
                  <c:v>40695</c:v>
                </c:pt>
                <c:pt idx="170">
                  <c:v>40695</c:v>
                </c:pt>
                <c:pt idx="171">
                  <c:v>40695</c:v>
                </c:pt>
                <c:pt idx="172">
                  <c:v>40695</c:v>
                </c:pt>
                <c:pt idx="173">
                  <c:v>40695</c:v>
                </c:pt>
                <c:pt idx="174">
                  <c:v>40695</c:v>
                </c:pt>
                <c:pt idx="175">
                  <c:v>40695</c:v>
                </c:pt>
                <c:pt idx="176">
                  <c:v>40695</c:v>
                </c:pt>
                <c:pt idx="177">
                  <c:v>40695</c:v>
                </c:pt>
                <c:pt idx="178">
                  <c:v>40725</c:v>
                </c:pt>
                <c:pt idx="179">
                  <c:v>40725</c:v>
                </c:pt>
                <c:pt idx="180">
                  <c:v>40725</c:v>
                </c:pt>
                <c:pt idx="181">
                  <c:v>40725</c:v>
                </c:pt>
                <c:pt idx="182">
                  <c:v>40725</c:v>
                </c:pt>
                <c:pt idx="183">
                  <c:v>40725</c:v>
                </c:pt>
                <c:pt idx="184">
                  <c:v>40725</c:v>
                </c:pt>
                <c:pt idx="185">
                  <c:v>40725</c:v>
                </c:pt>
                <c:pt idx="186">
                  <c:v>40725</c:v>
                </c:pt>
                <c:pt idx="187">
                  <c:v>40725</c:v>
                </c:pt>
                <c:pt idx="188">
                  <c:v>40725</c:v>
                </c:pt>
                <c:pt idx="189">
                  <c:v>40725</c:v>
                </c:pt>
                <c:pt idx="190">
                  <c:v>40725</c:v>
                </c:pt>
                <c:pt idx="191">
                  <c:v>40725</c:v>
                </c:pt>
                <c:pt idx="192">
                  <c:v>40725</c:v>
                </c:pt>
                <c:pt idx="193">
                  <c:v>40725</c:v>
                </c:pt>
                <c:pt idx="194">
                  <c:v>40725</c:v>
                </c:pt>
                <c:pt idx="195">
                  <c:v>40725</c:v>
                </c:pt>
                <c:pt idx="196">
                  <c:v>40725</c:v>
                </c:pt>
                <c:pt idx="197">
                  <c:v>40725</c:v>
                </c:pt>
                <c:pt idx="198">
                  <c:v>40756</c:v>
                </c:pt>
                <c:pt idx="199">
                  <c:v>40756</c:v>
                </c:pt>
                <c:pt idx="200">
                  <c:v>40756</c:v>
                </c:pt>
                <c:pt idx="201">
                  <c:v>40756</c:v>
                </c:pt>
                <c:pt idx="202">
                  <c:v>40756</c:v>
                </c:pt>
                <c:pt idx="203">
                  <c:v>40756</c:v>
                </c:pt>
                <c:pt idx="204">
                  <c:v>40756</c:v>
                </c:pt>
                <c:pt idx="205">
                  <c:v>40756</c:v>
                </c:pt>
                <c:pt idx="206">
                  <c:v>40756</c:v>
                </c:pt>
                <c:pt idx="207">
                  <c:v>40756</c:v>
                </c:pt>
                <c:pt idx="208">
                  <c:v>40756</c:v>
                </c:pt>
                <c:pt idx="209">
                  <c:v>40756</c:v>
                </c:pt>
                <c:pt idx="210">
                  <c:v>40756</c:v>
                </c:pt>
                <c:pt idx="211">
                  <c:v>40756</c:v>
                </c:pt>
                <c:pt idx="212">
                  <c:v>40756</c:v>
                </c:pt>
                <c:pt idx="213">
                  <c:v>40756</c:v>
                </c:pt>
                <c:pt idx="214">
                  <c:v>40756</c:v>
                </c:pt>
                <c:pt idx="215">
                  <c:v>40756</c:v>
                </c:pt>
                <c:pt idx="216">
                  <c:v>40756</c:v>
                </c:pt>
                <c:pt idx="217">
                  <c:v>40756</c:v>
                </c:pt>
                <c:pt idx="218">
                  <c:v>40756</c:v>
                </c:pt>
                <c:pt idx="219">
                  <c:v>40756</c:v>
                </c:pt>
                <c:pt idx="220">
                  <c:v>40756</c:v>
                </c:pt>
                <c:pt idx="221">
                  <c:v>40787</c:v>
                </c:pt>
                <c:pt idx="222">
                  <c:v>40787</c:v>
                </c:pt>
                <c:pt idx="223">
                  <c:v>40787</c:v>
                </c:pt>
                <c:pt idx="224">
                  <c:v>40787</c:v>
                </c:pt>
                <c:pt idx="225">
                  <c:v>40787</c:v>
                </c:pt>
                <c:pt idx="226">
                  <c:v>40787</c:v>
                </c:pt>
                <c:pt idx="227">
                  <c:v>40787</c:v>
                </c:pt>
                <c:pt idx="228">
                  <c:v>40787</c:v>
                </c:pt>
                <c:pt idx="229">
                  <c:v>40787</c:v>
                </c:pt>
                <c:pt idx="230">
                  <c:v>40787</c:v>
                </c:pt>
                <c:pt idx="231">
                  <c:v>40787</c:v>
                </c:pt>
                <c:pt idx="232">
                  <c:v>40787</c:v>
                </c:pt>
                <c:pt idx="233">
                  <c:v>40787</c:v>
                </c:pt>
                <c:pt idx="234">
                  <c:v>40787</c:v>
                </c:pt>
                <c:pt idx="235">
                  <c:v>40787</c:v>
                </c:pt>
                <c:pt idx="236">
                  <c:v>40787</c:v>
                </c:pt>
                <c:pt idx="237">
                  <c:v>40787</c:v>
                </c:pt>
                <c:pt idx="238">
                  <c:v>40787</c:v>
                </c:pt>
                <c:pt idx="239">
                  <c:v>40787</c:v>
                </c:pt>
                <c:pt idx="240">
                  <c:v>40787</c:v>
                </c:pt>
                <c:pt idx="241">
                  <c:v>40787</c:v>
                </c:pt>
                <c:pt idx="242">
                  <c:v>40817</c:v>
                </c:pt>
                <c:pt idx="243">
                  <c:v>40817</c:v>
                </c:pt>
                <c:pt idx="244">
                  <c:v>40817</c:v>
                </c:pt>
                <c:pt idx="245">
                  <c:v>40817</c:v>
                </c:pt>
                <c:pt idx="246">
                  <c:v>40817</c:v>
                </c:pt>
                <c:pt idx="247">
                  <c:v>40817</c:v>
                </c:pt>
                <c:pt idx="248">
                  <c:v>40817</c:v>
                </c:pt>
                <c:pt idx="249">
                  <c:v>40817</c:v>
                </c:pt>
                <c:pt idx="250">
                  <c:v>40817</c:v>
                </c:pt>
                <c:pt idx="251">
                  <c:v>40817</c:v>
                </c:pt>
                <c:pt idx="252">
                  <c:v>40817</c:v>
                </c:pt>
                <c:pt idx="253">
                  <c:v>40817</c:v>
                </c:pt>
                <c:pt idx="254">
                  <c:v>40817</c:v>
                </c:pt>
                <c:pt idx="255">
                  <c:v>40817</c:v>
                </c:pt>
                <c:pt idx="256">
                  <c:v>40817</c:v>
                </c:pt>
                <c:pt idx="257">
                  <c:v>40817</c:v>
                </c:pt>
                <c:pt idx="258">
                  <c:v>40817</c:v>
                </c:pt>
                <c:pt idx="259">
                  <c:v>40817</c:v>
                </c:pt>
                <c:pt idx="260">
                  <c:v>40817</c:v>
                </c:pt>
                <c:pt idx="261">
                  <c:v>40817</c:v>
                </c:pt>
                <c:pt idx="262">
                  <c:v>40817</c:v>
                </c:pt>
                <c:pt idx="263">
                  <c:v>40848</c:v>
                </c:pt>
                <c:pt idx="264">
                  <c:v>40848</c:v>
                </c:pt>
                <c:pt idx="265">
                  <c:v>40848</c:v>
                </c:pt>
                <c:pt idx="266">
                  <c:v>40848</c:v>
                </c:pt>
                <c:pt idx="267">
                  <c:v>40848</c:v>
                </c:pt>
                <c:pt idx="268">
                  <c:v>40848</c:v>
                </c:pt>
                <c:pt idx="269">
                  <c:v>40848</c:v>
                </c:pt>
                <c:pt idx="270">
                  <c:v>40848</c:v>
                </c:pt>
                <c:pt idx="271">
                  <c:v>40848</c:v>
                </c:pt>
                <c:pt idx="272">
                  <c:v>40848</c:v>
                </c:pt>
                <c:pt idx="273">
                  <c:v>40848</c:v>
                </c:pt>
                <c:pt idx="274">
                  <c:v>40848</c:v>
                </c:pt>
                <c:pt idx="275">
                  <c:v>40848</c:v>
                </c:pt>
                <c:pt idx="276">
                  <c:v>40848</c:v>
                </c:pt>
                <c:pt idx="277">
                  <c:v>40848</c:v>
                </c:pt>
                <c:pt idx="278">
                  <c:v>40848</c:v>
                </c:pt>
                <c:pt idx="279">
                  <c:v>40848</c:v>
                </c:pt>
                <c:pt idx="280">
                  <c:v>40848</c:v>
                </c:pt>
                <c:pt idx="281">
                  <c:v>40848</c:v>
                </c:pt>
                <c:pt idx="282">
                  <c:v>40848</c:v>
                </c:pt>
                <c:pt idx="283">
                  <c:v>40848</c:v>
                </c:pt>
                <c:pt idx="284">
                  <c:v>40878</c:v>
                </c:pt>
                <c:pt idx="285">
                  <c:v>40878</c:v>
                </c:pt>
                <c:pt idx="286">
                  <c:v>40878</c:v>
                </c:pt>
                <c:pt idx="287">
                  <c:v>40878</c:v>
                </c:pt>
                <c:pt idx="288">
                  <c:v>40878</c:v>
                </c:pt>
                <c:pt idx="289">
                  <c:v>40878</c:v>
                </c:pt>
                <c:pt idx="290">
                  <c:v>40878</c:v>
                </c:pt>
                <c:pt idx="291">
                  <c:v>40878</c:v>
                </c:pt>
                <c:pt idx="292">
                  <c:v>40878</c:v>
                </c:pt>
                <c:pt idx="293">
                  <c:v>40878</c:v>
                </c:pt>
                <c:pt idx="294">
                  <c:v>40878</c:v>
                </c:pt>
                <c:pt idx="295">
                  <c:v>40878</c:v>
                </c:pt>
                <c:pt idx="296">
                  <c:v>40878</c:v>
                </c:pt>
                <c:pt idx="297">
                  <c:v>40878</c:v>
                </c:pt>
                <c:pt idx="298">
                  <c:v>40878</c:v>
                </c:pt>
                <c:pt idx="299">
                  <c:v>40878</c:v>
                </c:pt>
                <c:pt idx="300">
                  <c:v>40878</c:v>
                </c:pt>
                <c:pt idx="301">
                  <c:v>40878</c:v>
                </c:pt>
                <c:pt idx="302">
                  <c:v>40878</c:v>
                </c:pt>
                <c:pt idx="303">
                  <c:v>40878</c:v>
                </c:pt>
                <c:pt idx="304">
                  <c:v>40878</c:v>
                </c:pt>
                <c:pt idx="305">
                  <c:v>40909</c:v>
                </c:pt>
                <c:pt idx="306">
                  <c:v>40909</c:v>
                </c:pt>
                <c:pt idx="307">
                  <c:v>40909</c:v>
                </c:pt>
                <c:pt idx="308">
                  <c:v>40909</c:v>
                </c:pt>
                <c:pt idx="309">
                  <c:v>40909</c:v>
                </c:pt>
                <c:pt idx="310">
                  <c:v>40909</c:v>
                </c:pt>
                <c:pt idx="311">
                  <c:v>40909</c:v>
                </c:pt>
                <c:pt idx="312">
                  <c:v>40909</c:v>
                </c:pt>
                <c:pt idx="313">
                  <c:v>40909</c:v>
                </c:pt>
                <c:pt idx="314">
                  <c:v>40909</c:v>
                </c:pt>
                <c:pt idx="315">
                  <c:v>40909</c:v>
                </c:pt>
                <c:pt idx="316">
                  <c:v>40909</c:v>
                </c:pt>
                <c:pt idx="317">
                  <c:v>40909</c:v>
                </c:pt>
                <c:pt idx="318">
                  <c:v>40909</c:v>
                </c:pt>
                <c:pt idx="319">
                  <c:v>40909</c:v>
                </c:pt>
                <c:pt idx="320">
                  <c:v>40909</c:v>
                </c:pt>
                <c:pt idx="321">
                  <c:v>40909</c:v>
                </c:pt>
                <c:pt idx="322">
                  <c:v>40909</c:v>
                </c:pt>
                <c:pt idx="323">
                  <c:v>40909</c:v>
                </c:pt>
                <c:pt idx="324">
                  <c:v>40909</c:v>
                </c:pt>
                <c:pt idx="325">
                  <c:v>40940</c:v>
                </c:pt>
                <c:pt idx="326">
                  <c:v>40940</c:v>
                </c:pt>
                <c:pt idx="327">
                  <c:v>40940</c:v>
                </c:pt>
                <c:pt idx="328">
                  <c:v>40940</c:v>
                </c:pt>
                <c:pt idx="329">
                  <c:v>40940</c:v>
                </c:pt>
                <c:pt idx="330">
                  <c:v>40940</c:v>
                </c:pt>
                <c:pt idx="331">
                  <c:v>40940</c:v>
                </c:pt>
                <c:pt idx="332">
                  <c:v>40940</c:v>
                </c:pt>
                <c:pt idx="333">
                  <c:v>40940</c:v>
                </c:pt>
                <c:pt idx="334">
                  <c:v>40940</c:v>
                </c:pt>
                <c:pt idx="335">
                  <c:v>40940</c:v>
                </c:pt>
                <c:pt idx="336">
                  <c:v>40940</c:v>
                </c:pt>
                <c:pt idx="337">
                  <c:v>40940</c:v>
                </c:pt>
                <c:pt idx="338">
                  <c:v>40940</c:v>
                </c:pt>
                <c:pt idx="339">
                  <c:v>40940</c:v>
                </c:pt>
                <c:pt idx="340">
                  <c:v>40940</c:v>
                </c:pt>
                <c:pt idx="341">
                  <c:v>40940</c:v>
                </c:pt>
                <c:pt idx="342">
                  <c:v>40940</c:v>
                </c:pt>
                <c:pt idx="343">
                  <c:v>40940</c:v>
                </c:pt>
                <c:pt idx="344">
                  <c:v>40940</c:v>
                </c:pt>
                <c:pt idx="345">
                  <c:v>40969</c:v>
                </c:pt>
                <c:pt idx="346">
                  <c:v>40969</c:v>
                </c:pt>
                <c:pt idx="347">
                  <c:v>40969</c:v>
                </c:pt>
                <c:pt idx="348">
                  <c:v>40969</c:v>
                </c:pt>
                <c:pt idx="349">
                  <c:v>40969</c:v>
                </c:pt>
                <c:pt idx="350">
                  <c:v>40969</c:v>
                </c:pt>
                <c:pt idx="351">
                  <c:v>40969</c:v>
                </c:pt>
                <c:pt idx="352">
                  <c:v>40969</c:v>
                </c:pt>
                <c:pt idx="353">
                  <c:v>40969</c:v>
                </c:pt>
                <c:pt idx="354">
                  <c:v>40969</c:v>
                </c:pt>
                <c:pt idx="355">
                  <c:v>40969</c:v>
                </c:pt>
                <c:pt idx="356">
                  <c:v>40969</c:v>
                </c:pt>
                <c:pt idx="357">
                  <c:v>40969</c:v>
                </c:pt>
                <c:pt idx="358">
                  <c:v>40969</c:v>
                </c:pt>
                <c:pt idx="359">
                  <c:v>40969</c:v>
                </c:pt>
                <c:pt idx="360">
                  <c:v>40969</c:v>
                </c:pt>
                <c:pt idx="361">
                  <c:v>40969</c:v>
                </c:pt>
                <c:pt idx="362">
                  <c:v>40969</c:v>
                </c:pt>
                <c:pt idx="363">
                  <c:v>40969</c:v>
                </c:pt>
                <c:pt idx="364">
                  <c:v>40969</c:v>
                </c:pt>
                <c:pt idx="365">
                  <c:v>40969</c:v>
                </c:pt>
                <c:pt idx="366">
                  <c:v>40969</c:v>
                </c:pt>
                <c:pt idx="367">
                  <c:v>41000</c:v>
                </c:pt>
                <c:pt idx="368">
                  <c:v>41000</c:v>
                </c:pt>
                <c:pt idx="369">
                  <c:v>41000</c:v>
                </c:pt>
                <c:pt idx="370">
                  <c:v>41000</c:v>
                </c:pt>
                <c:pt idx="371">
                  <c:v>41000</c:v>
                </c:pt>
                <c:pt idx="372">
                  <c:v>41000</c:v>
                </c:pt>
                <c:pt idx="373">
                  <c:v>41000</c:v>
                </c:pt>
                <c:pt idx="374">
                  <c:v>41000</c:v>
                </c:pt>
                <c:pt idx="375">
                  <c:v>41000</c:v>
                </c:pt>
                <c:pt idx="376">
                  <c:v>41000</c:v>
                </c:pt>
                <c:pt idx="377">
                  <c:v>41000</c:v>
                </c:pt>
                <c:pt idx="378">
                  <c:v>41000</c:v>
                </c:pt>
                <c:pt idx="379">
                  <c:v>41000</c:v>
                </c:pt>
                <c:pt idx="380">
                  <c:v>41000</c:v>
                </c:pt>
                <c:pt idx="381">
                  <c:v>41000</c:v>
                </c:pt>
                <c:pt idx="382">
                  <c:v>41000</c:v>
                </c:pt>
                <c:pt idx="383">
                  <c:v>41000</c:v>
                </c:pt>
                <c:pt idx="384">
                  <c:v>41000</c:v>
                </c:pt>
                <c:pt idx="385">
                  <c:v>41000</c:v>
                </c:pt>
                <c:pt idx="386">
                  <c:v>41000</c:v>
                </c:pt>
                <c:pt idx="387">
                  <c:v>41030</c:v>
                </c:pt>
                <c:pt idx="388">
                  <c:v>41030</c:v>
                </c:pt>
                <c:pt idx="389">
                  <c:v>41030</c:v>
                </c:pt>
                <c:pt idx="390">
                  <c:v>41030</c:v>
                </c:pt>
                <c:pt idx="391">
                  <c:v>41030</c:v>
                </c:pt>
                <c:pt idx="392">
                  <c:v>41030</c:v>
                </c:pt>
                <c:pt idx="393">
                  <c:v>41030</c:v>
                </c:pt>
                <c:pt idx="394">
                  <c:v>41030</c:v>
                </c:pt>
                <c:pt idx="395">
                  <c:v>41030</c:v>
                </c:pt>
                <c:pt idx="396">
                  <c:v>41030</c:v>
                </c:pt>
                <c:pt idx="397">
                  <c:v>41030</c:v>
                </c:pt>
                <c:pt idx="398">
                  <c:v>41030</c:v>
                </c:pt>
                <c:pt idx="399">
                  <c:v>41030</c:v>
                </c:pt>
                <c:pt idx="400">
                  <c:v>41030</c:v>
                </c:pt>
                <c:pt idx="401">
                  <c:v>41030</c:v>
                </c:pt>
                <c:pt idx="402">
                  <c:v>41030</c:v>
                </c:pt>
                <c:pt idx="403">
                  <c:v>41030</c:v>
                </c:pt>
                <c:pt idx="404">
                  <c:v>41030</c:v>
                </c:pt>
                <c:pt idx="405">
                  <c:v>41030</c:v>
                </c:pt>
                <c:pt idx="406">
                  <c:v>41030</c:v>
                </c:pt>
                <c:pt idx="407">
                  <c:v>41030</c:v>
                </c:pt>
                <c:pt idx="408">
                  <c:v>41030</c:v>
                </c:pt>
                <c:pt idx="409">
                  <c:v>41061</c:v>
                </c:pt>
                <c:pt idx="410">
                  <c:v>41061</c:v>
                </c:pt>
                <c:pt idx="411">
                  <c:v>41061</c:v>
                </c:pt>
                <c:pt idx="412">
                  <c:v>41061</c:v>
                </c:pt>
                <c:pt idx="413">
                  <c:v>41061</c:v>
                </c:pt>
                <c:pt idx="414">
                  <c:v>41061</c:v>
                </c:pt>
                <c:pt idx="415">
                  <c:v>41061</c:v>
                </c:pt>
                <c:pt idx="416">
                  <c:v>41061</c:v>
                </c:pt>
                <c:pt idx="417">
                  <c:v>41061</c:v>
                </c:pt>
                <c:pt idx="418">
                  <c:v>41061</c:v>
                </c:pt>
                <c:pt idx="419">
                  <c:v>41061</c:v>
                </c:pt>
                <c:pt idx="420">
                  <c:v>41061</c:v>
                </c:pt>
                <c:pt idx="421">
                  <c:v>41061</c:v>
                </c:pt>
                <c:pt idx="422">
                  <c:v>41061</c:v>
                </c:pt>
                <c:pt idx="423">
                  <c:v>41061</c:v>
                </c:pt>
                <c:pt idx="424">
                  <c:v>41061</c:v>
                </c:pt>
                <c:pt idx="425">
                  <c:v>41061</c:v>
                </c:pt>
                <c:pt idx="426">
                  <c:v>41061</c:v>
                </c:pt>
                <c:pt idx="427">
                  <c:v>41061</c:v>
                </c:pt>
                <c:pt idx="428">
                  <c:v>41061</c:v>
                </c:pt>
                <c:pt idx="429">
                  <c:v>41061</c:v>
                </c:pt>
                <c:pt idx="430">
                  <c:v>41091</c:v>
                </c:pt>
                <c:pt idx="431">
                  <c:v>41091</c:v>
                </c:pt>
                <c:pt idx="432">
                  <c:v>41091</c:v>
                </c:pt>
                <c:pt idx="433">
                  <c:v>41091</c:v>
                </c:pt>
                <c:pt idx="434">
                  <c:v>41091</c:v>
                </c:pt>
                <c:pt idx="435">
                  <c:v>41091</c:v>
                </c:pt>
                <c:pt idx="436">
                  <c:v>41091</c:v>
                </c:pt>
                <c:pt idx="437">
                  <c:v>41091</c:v>
                </c:pt>
                <c:pt idx="438">
                  <c:v>41091</c:v>
                </c:pt>
                <c:pt idx="439">
                  <c:v>41091</c:v>
                </c:pt>
                <c:pt idx="440">
                  <c:v>41091</c:v>
                </c:pt>
                <c:pt idx="441">
                  <c:v>41091</c:v>
                </c:pt>
                <c:pt idx="442">
                  <c:v>41091</c:v>
                </c:pt>
                <c:pt idx="443">
                  <c:v>41091</c:v>
                </c:pt>
                <c:pt idx="444">
                  <c:v>41091</c:v>
                </c:pt>
                <c:pt idx="445">
                  <c:v>41091</c:v>
                </c:pt>
                <c:pt idx="446">
                  <c:v>41091</c:v>
                </c:pt>
                <c:pt idx="447">
                  <c:v>41091</c:v>
                </c:pt>
                <c:pt idx="448">
                  <c:v>41091</c:v>
                </c:pt>
                <c:pt idx="449">
                  <c:v>41091</c:v>
                </c:pt>
                <c:pt idx="450">
                  <c:v>41091</c:v>
                </c:pt>
                <c:pt idx="451">
                  <c:v>41122</c:v>
                </c:pt>
                <c:pt idx="452">
                  <c:v>41122</c:v>
                </c:pt>
                <c:pt idx="453">
                  <c:v>41122</c:v>
                </c:pt>
                <c:pt idx="454">
                  <c:v>41122</c:v>
                </c:pt>
                <c:pt idx="455">
                  <c:v>41122</c:v>
                </c:pt>
                <c:pt idx="456">
                  <c:v>41122</c:v>
                </c:pt>
                <c:pt idx="457">
                  <c:v>41122</c:v>
                </c:pt>
                <c:pt idx="458">
                  <c:v>41122</c:v>
                </c:pt>
                <c:pt idx="459">
                  <c:v>41122</c:v>
                </c:pt>
                <c:pt idx="460">
                  <c:v>41122</c:v>
                </c:pt>
                <c:pt idx="461">
                  <c:v>41122</c:v>
                </c:pt>
                <c:pt idx="462">
                  <c:v>41122</c:v>
                </c:pt>
                <c:pt idx="463">
                  <c:v>41122</c:v>
                </c:pt>
                <c:pt idx="464">
                  <c:v>41122</c:v>
                </c:pt>
                <c:pt idx="465">
                  <c:v>41122</c:v>
                </c:pt>
                <c:pt idx="466">
                  <c:v>41122</c:v>
                </c:pt>
                <c:pt idx="467">
                  <c:v>41122</c:v>
                </c:pt>
                <c:pt idx="468">
                  <c:v>41122</c:v>
                </c:pt>
                <c:pt idx="469">
                  <c:v>41122</c:v>
                </c:pt>
                <c:pt idx="470">
                  <c:v>41122</c:v>
                </c:pt>
                <c:pt idx="471">
                  <c:v>41122</c:v>
                </c:pt>
                <c:pt idx="472">
                  <c:v>41122</c:v>
                </c:pt>
                <c:pt idx="473">
                  <c:v>41122</c:v>
                </c:pt>
                <c:pt idx="474">
                  <c:v>41153</c:v>
                </c:pt>
                <c:pt idx="475">
                  <c:v>41153</c:v>
                </c:pt>
                <c:pt idx="476">
                  <c:v>41153</c:v>
                </c:pt>
                <c:pt idx="477">
                  <c:v>41153</c:v>
                </c:pt>
                <c:pt idx="478">
                  <c:v>41153</c:v>
                </c:pt>
                <c:pt idx="479">
                  <c:v>41153</c:v>
                </c:pt>
                <c:pt idx="480">
                  <c:v>41153</c:v>
                </c:pt>
                <c:pt idx="481">
                  <c:v>41153</c:v>
                </c:pt>
                <c:pt idx="482">
                  <c:v>41153</c:v>
                </c:pt>
                <c:pt idx="483">
                  <c:v>41153</c:v>
                </c:pt>
                <c:pt idx="484">
                  <c:v>41153</c:v>
                </c:pt>
                <c:pt idx="485">
                  <c:v>41153</c:v>
                </c:pt>
                <c:pt idx="486">
                  <c:v>41153</c:v>
                </c:pt>
                <c:pt idx="487">
                  <c:v>41153</c:v>
                </c:pt>
                <c:pt idx="488">
                  <c:v>41153</c:v>
                </c:pt>
                <c:pt idx="489">
                  <c:v>41153</c:v>
                </c:pt>
                <c:pt idx="490">
                  <c:v>41153</c:v>
                </c:pt>
                <c:pt idx="491">
                  <c:v>41153</c:v>
                </c:pt>
                <c:pt idx="492">
                  <c:v>41153</c:v>
                </c:pt>
                <c:pt idx="493">
                  <c:v>41183</c:v>
                </c:pt>
                <c:pt idx="494">
                  <c:v>41183</c:v>
                </c:pt>
                <c:pt idx="495">
                  <c:v>41183</c:v>
                </c:pt>
                <c:pt idx="496">
                  <c:v>41183</c:v>
                </c:pt>
                <c:pt idx="497">
                  <c:v>41183</c:v>
                </c:pt>
                <c:pt idx="498">
                  <c:v>41183</c:v>
                </c:pt>
                <c:pt idx="499">
                  <c:v>41183</c:v>
                </c:pt>
                <c:pt idx="500">
                  <c:v>41183</c:v>
                </c:pt>
                <c:pt idx="501">
                  <c:v>41183</c:v>
                </c:pt>
                <c:pt idx="502">
                  <c:v>41183</c:v>
                </c:pt>
                <c:pt idx="503">
                  <c:v>41183</c:v>
                </c:pt>
                <c:pt idx="504">
                  <c:v>41183</c:v>
                </c:pt>
                <c:pt idx="505">
                  <c:v>41183</c:v>
                </c:pt>
                <c:pt idx="506">
                  <c:v>41183</c:v>
                </c:pt>
                <c:pt idx="507">
                  <c:v>41183</c:v>
                </c:pt>
                <c:pt idx="508">
                  <c:v>41183</c:v>
                </c:pt>
                <c:pt idx="509">
                  <c:v>41183</c:v>
                </c:pt>
                <c:pt idx="510">
                  <c:v>41183</c:v>
                </c:pt>
                <c:pt idx="511">
                  <c:v>41183</c:v>
                </c:pt>
                <c:pt idx="512">
                  <c:v>41183</c:v>
                </c:pt>
                <c:pt idx="513">
                  <c:v>41183</c:v>
                </c:pt>
                <c:pt idx="514">
                  <c:v>41214</c:v>
                </c:pt>
                <c:pt idx="515">
                  <c:v>41214</c:v>
                </c:pt>
                <c:pt idx="516">
                  <c:v>41214</c:v>
                </c:pt>
                <c:pt idx="517">
                  <c:v>41214</c:v>
                </c:pt>
                <c:pt idx="518">
                  <c:v>41214</c:v>
                </c:pt>
                <c:pt idx="519">
                  <c:v>41214</c:v>
                </c:pt>
                <c:pt idx="520">
                  <c:v>41214</c:v>
                </c:pt>
                <c:pt idx="521">
                  <c:v>41214</c:v>
                </c:pt>
                <c:pt idx="522">
                  <c:v>41214</c:v>
                </c:pt>
                <c:pt idx="523">
                  <c:v>41214</c:v>
                </c:pt>
                <c:pt idx="524">
                  <c:v>41214</c:v>
                </c:pt>
                <c:pt idx="525">
                  <c:v>41214</c:v>
                </c:pt>
                <c:pt idx="526">
                  <c:v>41214</c:v>
                </c:pt>
                <c:pt idx="527">
                  <c:v>41214</c:v>
                </c:pt>
                <c:pt idx="528">
                  <c:v>41214</c:v>
                </c:pt>
                <c:pt idx="529">
                  <c:v>41214</c:v>
                </c:pt>
                <c:pt idx="530">
                  <c:v>41214</c:v>
                </c:pt>
                <c:pt idx="531">
                  <c:v>41214</c:v>
                </c:pt>
                <c:pt idx="532">
                  <c:v>41214</c:v>
                </c:pt>
                <c:pt idx="533">
                  <c:v>41214</c:v>
                </c:pt>
                <c:pt idx="534">
                  <c:v>41214</c:v>
                </c:pt>
                <c:pt idx="535">
                  <c:v>41244</c:v>
                </c:pt>
                <c:pt idx="536">
                  <c:v>41244</c:v>
                </c:pt>
                <c:pt idx="537">
                  <c:v>41244</c:v>
                </c:pt>
                <c:pt idx="538">
                  <c:v>41244</c:v>
                </c:pt>
                <c:pt idx="539">
                  <c:v>41244</c:v>
                </c:pt>
                <c:pt idx="540">
                  <c:v>41244</c:v>
                </c:pt>
                <c:pt idx="541">
                  <c:v>41244</c:v>
                </c:pt>
                <c:pt idx="542">
                  <c:v>41244</c:v>
                </c:pt>
                <c:pt idx="543">
                  <c:v>41244</c:v>
                </c:pt>
                <c:pt idx="544">
                  <c:v>41244</c:v>
                </c:pt>
                <c:pt idx="545">
                  <c:v>41244</c:v>
                </c:pt>
                <c:pt idx="546">
                  <c:v>41244</c:v>
                </c:pt>
                <c:pt idx="547">
                  <c:v>41244</c:v>
                </c:pt>
                <c:pt idx="548">
                  <c:v>41244</c:v>
                </c:pt>
                <c:pt idx="549">
                  <c:v>41244</c:v>
                </c:pt>
                <c:pt idx="550">
                  <c:v>41244</c:v>
                </c:pt>
                <c:pt idx="551">
                  <c:v>41244</c:v>
                </c:pt>
                <c:pt idx="552">
                  <c:v>41244</c:v>
                </c:pt>
                <c:pt idx="553">
                  <c:v>41244</c:v>
                </c:pt>
                <c:pt idx="554">
                  <c:v>41244</c:v>
                </c:pt>
                <c:pt idx="555">
                  <c:v>41275</c:v>
                </c:pt>
                <c:pt idx="556">
                  <c:v>41275</c:v>
                </c:pt>
                <c:pt idx="557">
                  <c:v>41275</c:v>
                </c:pt>
                <c:pt idx="558">
                  <c:v>41275</c:v>
                </c:pt>
                <c:pt idx="559">
                  <c:v>41275</c:v>
                </c:pt>
                <c:pt idx="560">
                  <c:v>41275</c:v>
                </c:pt>
                <c:pt idx="561">
                  <c:v>41275</c:v>
                </c:pt>
                <c:pt idx="562">
                  <c:v>41275</c:v>
                </c:pt>
                <c:pt idx="563">
                  <c:v>41275</c:v>
                </c:pt>
                <c:pt idx="564">
                  <c:v>41275</c:v>
                </c:pt>
                <c:pt idx="565">
                  <c:v>41275</c:v>
                </c:pt>
                <c:pt idx="566">
                  <c:v>41275</c:v>
                </c:pt>
                <c:pt idx="567">
                  <c:v>41275</c:v>
                </c:pt>
                <c:pt idx="568">
                  <c:v>41275</c:v>
                </c:pt>
                <c:pt idx="569">
                  <c:v>41275</c:v>
                </c:pt>
                <c:pt idx="570">
                  <c:v>41275</c:v>
                </c:pt>
                <c:pt idx="571">
                  <c:v>41275</c:v>
                </c:pt>
                <c:pt idx="572">
                  <c:v>41275</c:v>
                </c:pt>
                <c:pt idx="573">
                  <c:v>41275</c:v>
                </c:pt>
                <c:pt idx="574">
                  <c:v>41275</c:v>
                </c:pt>
                <c:pt idx="575">
                  <c:v>41275</c:v>
                </c:pt>
                <c:pt idx="576">
                  <c:v>41306</c:v>
                </c:pt>
                <c:pt idx="577">
                  <c:v>41306</c:v>
                </c:pt>
                <c:pt idx="578">
                  <c:v>41306</c:v>
                </c:pt>
                <c:pt idx="579">
                  <c:v>41306</c:v>
                </c:pt>
                <c:pt idx="580">
                  <c:v>41306</c:v>
                </c:pt>
                <c:pt idx="581">
                  <c:v>41306</c:v>
                </c:pt>
                <c:pt idx="582">
                  <c:v>41306</c:v>
                </c:pt>
                <c:pt idx="583">
                  <c:v>41306</c:v>
                </c:pt>
                <c:pt idx="584">
                  <c:v>41306</c:v>
                </c:pt>
                <c:pt idx="585">
                  <c:v>41306</c:v>
                </c:pt>
                <c:pt idx="586">
                  <c:v>41306</c:v>
                </c:pt>
                <c:pt idx="587">
                  <c:v>41306</c:v>
                </c:pt>
                <c:pt idx="588">
                  <c:v>41306</c:v>
                </c:pt>
                <c:pt idx="589">
                  <c:v>41306</c:v>
                </c:pt>
                <c:pt idx="590">
                  <c:v>41306</c:v>
                </c:pt>
                <c:pt idx="591">
                  <c:v>41306</c:v>
                </c:pt>
                <c:pt idx="592">
                  <c:v>41306</c:v>
                </c:pt>
                <c:pt idx="593">
                  <c:v>41306</c:v>
                </c:pt>
                <c:pt idx="594">
                  <c:v>41306</c:v>
                </c:pt>
                <c:pt idx="595">
                  <c:v>41334</c:v>
                </c:pt>
                <c:pt idx="596">
                  <c:v>41334</c:v>
                </c:pt>
                <c:pt idx="597">
                  <c:v>41334</c:v>
                </c:pt>
                <c:pt idx="598">
                  <c:v>41334</c:v>
                </c:pt>
                <c:pt idx="599">
                  <c:v>41334</c:v>
                </c:pt>
                <c:pt idx="600">
                  <c:v>41334</c:v>
                </c:pt>
                <c:pt idx="601">
                  <c:v>41334</c:v>
                </c:pt>
                <c:pt idx="602">
                  <c:v>41334</c:v>
                </c:pt>
                <c:pt idx="603">
                  <c:v>41334</c:v>
                </c:pt>
                <c:pt idx="604">
                  <c:v>41334</c:v>
                </c:pt>
                <c:pt idx="605">
                  <c:v>41334</c:v>
                </c:pt>
                <c:pt idx="606">
                  <c:v>41334</c:v>
                </c:pt>
                <c:pt idx="607">
                  <c:v>41334</c:v>
                </c:pt>
                <c:pt idx="608">
                  <c:v>41334</c:v>
                </c:pt>
                <c:pt idx="609">
                  <c:v>41334</c:v>
                </c:pt>
                <c:pt idx="610">
                  <c:v>41334</c:v>
                </c:pt>
                <c:pt idx="611">
                  <c:v>41334</c:v>
                </c:pt>
                <c:pt idx="612">
                  <c:v>41334</c:v>
                </c:pt>
                <c:pt idx="613">
                  <c:v>41334</c:v>
                </c:pt>
                <c:pt idx="614">
                  <c:v>41334</c:v>
                </c:pt>
                <c:pt idx="615">
                  <c:v>41365</c:v>
                </c:pt>
                <c:pt idx="616">
                  <c:v>41365</c:v>
                </c:pt>
                <c:pt idx="617">
                  <c:v>41365</c:v>
                </c:pt>
                <c:pt idx="618">
                  <c:v>41365</c:v>
                </c:pt>
                <c:pt idx="619">
                  <c:v>41365</c:v>
                </c:pt>
                <c:pt idx="620">
                  <c:v>41365</c:v>
                </c:pt>
                <c:pt idx="621">
                  <c:v>41365</c:v>
                </c:pt>
                <c:pt idx="622">
                  <c:v>41365</c:v>
                </c:pt>
                <c:pt idx="623">
                  <c:v>41365</c:v>
                </c:pt>
                <c:pt idx="624">
                  <c:v>41365</c:v>
                </c:pt>
                <c:pt idx="625">
                  <c:v>41365</c:v>
                </c:pt>
                <c:pt idx="626">
                  <c:v>41365</c:v>
                </c:pt>
                <c:pt idx="627">
                  <c:v>41365</c:v>
                </c:pt>
                <c:pt idx="628">
                  <c:v>41365</c:v>
                </c:pt>
                <c:pt idx="629">
                  <c:v>41365</c:v>
                </c:pt>
                <c:pt idx="630">
                  <c:v>41365</c:v>
                </c:pt>
                <c:pt idx="631">
                  <c:v>41365</c:v>
                </c:pt>
                <c:pt idx="632">
                  <c:v>41365</c:v>
                </c:pt>
                <c:pt idx="633">
                  <c:v>41365</c:v>
                </c:pt>
                <c:pt idx="634">
                  <c:v>41365</c:v>
                </c:pt>
                <c:pt idx="635">
                  <c:v>41365</c:v>
                </c:pt>
                <c:pt idx="636">
                  <c:v>41365</c:v>
                </c:pt>
                <c:pt idx="637">
                  <c:v>41395</c:v>
                </c:pt>
                <c:pt idx="638">
                  <c:v>41395</c:v>
                </c:pt>
                <c:pt idx="639">
                  <c:v>41395</c:v>
                </c:pt>
                <c:pt idx="640">
                  <c:v>41395</c:v>
                </c:pt>
                <c:pt idx="641">
                  <c:v>41395</c:v>
                </c:pt>
                <c:pt idx="642">
                  <c:v>41395</c:v>
                </c:pt>
                <c:pt idx="643">
                  <c:v>41395</c:v>
                </c:pt>
                <c:pt idx="644">
                  <c:v>41395</c:v>
                </c:pt>
                <c:pt idx="645">
                  <c:v>41395</c:v>
                </c:pt>
                <c:pt idx="646">
                  <c:v>41395</c:v>
                </c:pt>
                <c:pt idx="647">
                  <c:v>41395</c:v>
                </c:pt>
                <c:pt idx="648">
                  <c:v>41395</c:v>
                </c:pt>
                <c:pt idx="649">
                  <c:v>41395</c:v>
                </c:pt>
                <c:pt idx="650">
                  <c:v>41395</c:v>
                </c:pt>
                <c:pt idx="651">
                  <c:v>41395</c:v>
                </c:pt>
                <c:pt idx="652">
                  <c:v>41395</c:v>
                </c:pt>
                <c:pt idx="653">
                  <c:v>41395</c:v>
                </c:pt>
                <c:pt idx="654">
                  <c:v>41395</c:v>
                </c:pt>
                <c:pt idx="655">
                  <c:v>41395</c:v>
                </c:pt>
                <c:pt idx="656">
                  <c:v>41395</c:v>
                </c:pt>
                <c:pt idx="657">
                  <c:v>41395</c:v>
                </c:pt>
                <c:pt idx="658">
                  <c:v>41395</c:v>
                </c:pt>
                <c:pt idx="659">
                  <c:v>41426</c:v>
                </c:pt>
                <c:pt idx="660">
                  <c:v>41426</c:v>
                </c:pt>
                <c:pt idx="661">
                  <c:v>41426</c:v>
                </c:pt>
                <c:pt idx="662">
                  <c:v>41426</c:v>
                </c:pt>
                <c:pt idx="663">
                  <c:v>41426</c:v>
                </c:pt>
                <c:pt idx="664">
                  <c:v>41426</c:v>
                </c:pt>
                <c:pt idx="665">
                  <c:v>41426</c:v>
                </c:pt>
                <c:pt idx="666">
                  <c:v>41426</c:v>
                </c:pt>
                <c:pt idx="667">
                  <c:v>41426</c:v>
                </c:pt>
                <c:pt idx="668">
                  <c:v>41426</c:v>
                </c:pt>
                <c:pt idx="669">
                  <c:v>41426</c:v>
                </c:pt>
                <c:pt idx="670">
                  <c:v>41426</c:v>
                </c:pt>
                <c:pt idx="671">
                  <c:v>41426</c:v>
                </c:pt>
                <c:pt idx="672">
                  <c:v>41426</c:v>
                </c:pt>
                <c:pt idx="673">
                  <c:v>41426</c:v>
                </c:pt>
                <c:pt idx="674">
                  <c:v>41426</c:v>
                </c:pt>
                <c:pt idx="675">
                  <c:v>41426</c:v>
                </c:pt>
                <c:pt idx="676">
                  <c:v>41426</c:v>
                </c:pt>
                <c:pt idx="677">
                  <c:v>41426</c:v>
                </c:pt>
                <c:pt idx="678">
                  <c:v>41426</c:v>
                </c:pt>
                <c:pt idx="679">
                  <c:v>41456</c:v>
                </c:pt>
                <c:pt idx="680">
                  <c:v>41456</c:v>
                </c:pt>
                <c:pt idx="681">
                  <c:v>41456</c:v>
                </c:pt>
                <c:pt idx="682">
                  <c:v>41456</c:v>
                </c:pt>
                <c:pt idx="683">
                  <c:v>41456</c:v>
                </c:pt>
                <c:pt idx="684">
                  <c:v>41456</c:v>
                </c:pt>
                <c:pt idx="685">
                  <c:v>41456</c:v>
                </c:pt>
                <c:pt idx="686">
                  <c:v>41456</c:v>
                </c:pt>
                <c:pt idx="687">
                  <c:v>41456</c:v>
                </c:pt>
                <c:pt idx="688">
                  <c:v>41456</c:v>
                </c:pt>
                <c:pt idx="689">
                  <c:v>41456</c:v>
                </c:pt>
                <c:pt idx="690">
                  <c:v>41456</c:v>
                </c:pt>
                <c:pt idx="691">
                  <c:v>41456</c:v>
                </c:pt>
                <c:pt idx="692">
                  <c:v>41456</c:v>
                </c:pt>
                <c:pt idx="693">
                  <c:v>41456</c:v>
                </c:pt>
                <c:pt idx="694">
                  <c:v>41456</c:v>
                </c:pt>
                <c:pt idx="695">
                  <c:v>41456</c:v>
                </c:pt>
                <c:pt idx="696">
                  <c:v>41456</c:v>
                </c:pt>
                <c:pt idx="697">
                  <c:v>41456</c:v>
                </c:pt>
                <c:pt idx="698">
                  <c:v>41456</c:v>
                </c:pt>
                <c:pt idx="699">
                  <c:v>41456</c:v>
                </c:pt>
                <c:pt idx="700">
                  <c:v>41456</c:v>
                </c:pt>
                <c:pt idx="701">
                  <c:v>41487</c:v>
                </c:pt>
                <c:pt idx="702">
                  <c:v>41487</c:v>
                </c:pt>
                <c:pt idx="703">
                  <c:v>41487</c:v>
                </c:pt>
                <c:pt idx="704">
                  <c:v>41487</c:v>
                </c:pt>
                <c:pt idx="705">
                  <c:v>41487</c:v>
                </c:pt>
                <c:pt idx="706">
                  <c:v>41487</c:v>
                </c:pt>
                <c:pt idx="707">
                  <c:v>41487</c:v>
                </c:pt>
                <c:pt idx="708">
                  <c:v>41487</c:v>
                </c:pt>
                <c:pt idx="709">
                  <c:v>41487</c:v>
                </c:pt>
                <c:pt idx="710">
                  <c:v>41487</c:v>
                </c:pt>
                <c:pt idx="711">
                  <c:v>41487</c:v>
                </c:pt>
                <c:pt idx="712">
                  <c:v>41487</c:v>
                </c:pt>
                <c:pt idx="713">
                  <c:v>41487</c:v>
                </c:pt>
                <c:pt idx="714">
                  <c:v>41487</c:v>
                </c:pt>
                <c:pt idx="715">
                  <c:v>41487</c:v>
                </c:pt>
                <c:pt idx="716">
                  <c:v>41487</c:v>
                </c:pt>
                <c:pt idx="717">
                  <c:v>41487</c:v>
                </c:pt>
                <c:pt idx="718">
                  <c:v>41487</c:v>
                </c:pt>
                <c:pt idx="719">
                  <c:v>41487</c:v>
                </c:pt>
                <c:pt idx="720">
                  <c:v>41487</c:v>
                </c:pt>
                <c:pt idx="721">
                  <c:v>41487</c:v>
                </c:pt>
                <c:pt idx="722">
                  <c:v>41487</c:v>
                </c:pt>
                <c:pt idx="723">
                  <c:v>41518</c:v>
                </c:pt>
                <c:pt idx="724">
                  <c:v>41518</c:v>
                </c:pt>
                <c:pt idx="725">
                  <c:v>41518</c:v>
                </c:pt>
                <c:pt idx="726">
                  <c:v>41518</c:v>
                </c:pt>
                <c:pt idx="727">
                  <c:v>41518</c:v>
                </c:pt>
                <c:pt idx="728">
                  <c:v>41518</c:v>
                </c:pt>
                <c:pt idx="729">
                  <c:v>41518</c:v>
                </c:pt>
                <c:pt idx="730">
                  <c:v>41518</c:v>
                </c:pt>
                <c:pt idx="731">
                  <c:v>41518</c:v>
                </c:pt>
                <c:pt idx="732">
                  <c:v>41518</c:v>
                </c:pt>
                <c:pt idx="733">
                  <c:v>41518</c:v>
                </c:pt>
                <c:pt idx="734">
                  <c:v>41518</c:v>
                </c:pt>
                <c:pt idx="735">
                  <c:v>41518</c:v>
                </c:pt>
                <c:pt idx="736">
                  <c:v>41518</c:v>
                </c:pt>
                <c:pt idx="737">
                  <c:v>41518</c:v>
                </c:pt>
                <c:pt idx="738">
                  <c:v>41518</c:v>
                </c:pt>
                <c:pt idx="739">
                  <c:v>41518</c:v>
                </c:pt>
                <c:pt idx="740">
                  <c:v>41518</c:v>
                </c:pt>
                <c:pt idx="741">
                  <c:v>41518</c:v>
                </c:pt>
                <c:pt idx="742">
                  <c:v>41518</c:v>
                </c:pt>
                <c:pt idx="743">
                  <c:v>41548</c:v>
                </c:pt>
                <c:pt idx="744">
                  <c:v>41548</c:v>
                </c:pt>
                <c:pt idx="745">
                  <c:v>41548</c:v>
                </c:pt>
                <c:pt idx="746">
                  <c:v>41548</c:v>
                </c:pt>
                <c:pt idx="747">
                  <c:v>41548</c:v>
                </c:pt>
                <c:pt idx="748">
                  <c:v>41548</c:v>
                </c:pt>
                <c:pt idx="749">
                  <c:v>41548</c:v>
                </c:pt>
                <c:pt idx="750">
                  <c:v>41548</c:v>
                </c:pt>
                <c:pt idx="751">
                  <c:v>41548</c:v>
                </c:pt>
                <c:pt idx="752">
                  <c:v>41548</c:v>
                </c:pt>
                <c:pt idx="753">
                  <c:v>41548</c:v>
                </c:pt>
                <c:pt idx="754">
                  <c:v>41548</c:v>
                </c:pt>
                <c:pt idx="755">
                  <c:v>41548</c:v>
                </c:pt>
                <c:pt idx="756">
                  <c:v>41548</c:v>
                </c:pt>
                <c:pt idx="757">
                  <c:v>41548</c:v>
                </c:pt>
                <c:pt idx="758">
                  <c:v>41548</c:v>
                </c:pt>
                <c:pt idx="759">
                  <c:v>41548</c:v>
                </c:pt>
                <c:pt idx="760">
                  <c:v>41548</c:v>
                </c:pt>
                <c:pt idx="761">
                  <c:v>41548</c:v>
                </c:pt>
                <c:pt idx="762">
                  <c:v>41548</c:v>
                </c:pt>
                <c:pt idx="763">
                  <c:v>41548</c:v>
                </c:pt>
                <c:pt idx="764">
                  <c:v>41548</c:v>
                </c:pt>
                <c:pt idx="765">
                  <c:v>41548</c:v>
                </c:pt>
                <c:pt idx="766">
                  <c:v>41579</c:v>
                </c:pt>
                <c:pt idx="767">
                  <c:v>41579</c:v>
                </c:pt>
                <c:pt idx="768">
                  <c:v>41579</c:v>
                </c:pt>
                <c:pt idx="769">
                  <c:v>41579</c:v>
                </c:pt>
                <c:pt idx="770">
                  <c:v>41579</c:v>
                </c:pt>
                <c:pt idx="771">
                  <c:v>41579</c:v>
                </c:pt>
                <c:pt idx="772">
                  <c:v>41579</c:v>
                </c:pt>
                <c:pt idx="773">
                  <c:v>41579</c:v>
                </c:pt>
                <c:pt idx="774">
                  <c:v>41579</c:v>
                </c:pt>
                <c:pt idx="775">
                  <c:v>41579</c:v>
                </c:pt>
                <c:pt idx="776">
                  <c:v>41579</c:v>
                </c:pt>
                <c:pt idx="777">
                  <c:v>41579</c:v>
                </c:pt>
                <c:pt idx="778">
                  <c:v>41579</c:v>
                </c:pt>
                <c:pt idx="779">
                  <c:v>41579</c:v>
                </c:pt>
                <c:pt idx="780">
                  <c:v>41579</c:v>
                </c:pt>
                <c:pt idx="781">
                  <c:v>41579</c:v>
                </c:pt>
                <c:pt idx="782">
                  <c:v>41579</c:v>
                </c:pt>
                <c:pt idx="783">
                  <c:v>41579</c:v>
                </c:pt>
                <c:pt idx="784">
                  <c:v>41579</c:v>
                </c:pt>
                <c:pt idx="785">
                  <c:v>41579</c:v>
                </c:pt>
                <c:pt idx="786">
                  <c:v>41609</c:v>
                </c:pt>
                <c:pt idx="787">
                  <c:v>41609</c:v>
                </c:pt>
                <c:pt idx="788">
                  <c:v>41609</c:v>
                </c:pt>
                <c:pt idx="789">
                  <c:v>41609</c:v>
                </c:pt>
                <c:pt idx="790">
                  <c:v>41609</c:v>
                </c:pt>
                <c:pt idx="791">
                  <c:v>41609</c:v>
                </c:pt>
                <c:pt idx="792">
                  <c:v>41609</c:v>
                </c:pt>
                <c:pt idx="793">
                  <c:v>41609</c:v>
                </c:pt>
                <c:pt idx="794">
                  <c:v>41609</c:v>
                </c:pt>
                <c:pt idx="795">
                  <c:v>41609</c:v>
                </c:pt>
                <c:pt idx="796">
                  <c:v>41609</c:v>
                </c:pt>
                <c:pt idx="797">
                  <c:v>41609</c:v>
                </c:pt>
                <c:pt idx="798">
                  <c:v>41609</c:v>
                </c:pt>
                <c:pt idx="799">
                  <c:v>41609</c:v>
                </c:pt>
                <c:pt idx="800">
                  <c:v>41609</c:v>
                </c:pt>
                <c:pt idx="801">
                  <c:v>41609</c:v>
                </c:pt>
                <c:pt idx="802">
                  <c:v>41609</c:v>
                </c:pt>
                <c:pt idx="803">
                  <c:v>41609</c:v>
                </c:pt>
                <c:pt idx="804">
                  <c:v>41609</c:v>
                </c:pt>
                <c:pt idx="805">
                  <c:v>41609</c:v>
                </c:pt>
                <c:pt idx="806">
                  <c:v>41609</c:v>
                </c:pt>
                <c:pt idx="807">
                  <c:v>41640</c:v>
                </c:pt>
                <c:pt idx="808">
                  <c:v>41640</c:v>
                </c:pt>
                <c:pt idx="809">
                  <c:v>41640</c:v>
                </c:pt>
                <c:pt idx="810">
                  <c:v>41640</c:v>
                </c:pt>
                <c:pt idx="811">
                  <c:v>41640</c:v>
                </c:pt>
                <c:pt idx="812">
                  <c:v>41640</c:v>
                </c:pt>
                <c:pt idx="813">
                  <c:v>41640</c:v>
                </c:pt>
                <c:pt idx="814">
                  <c:v>41640</c:v>
                </c:pt>
                <c:pt idx="815">
                  <c:v>41640</c:v>
                </c:pt>
                <c:pt idx="816">
                  <c:v>41640</c:v>
                </c:pt>
                <c:pt idx="817">
                  <c:v>41640</c:v>
                </c:pt>
                <c:pt idx="818">
                  <c:v>41640</c:v>
                </c:pt>
                <c:pt idx="819">
                  <c:v>41640</c:v>
                </c:pt>
                <c:pt idx="820">
                  <c:v>41640</c:v>
                </c:pt>
                <c:pt idx="821">
                  <c:v>41640</c:v>
                </c:pt>
                <c:pt idx="822">
                  <c:v>41640</c:v>
                </c:pt>
                <c:pt idx="823">
                  <c:v>41640</c:v>
                </c:pt>
                <c:pt idx="824">
                  <c:v>41640</c:v>
                </c:pt>
                <c:pt idx="825">
                  <c:v>41640</c:v>
                </c:pt>
                <c:pt idx="826">
                  <c:v>41640</c:v>
                </c:pt>
                <c:pt idx="827">
                  <c:v>41640</c:v>
                </c:pt>
                <c:pt idx="828">
                  <c:v>41671</c:v>
                </c:pt>
                <c:pt idx="829">
                  <c:v>41671</c:v>
                </c:pt>
                <c:pt idx="830">
                  <c:v>41671</c:v>
                </c:pt>
                <c:pt idx="831">
                  <c:v>41671</c:v>
                </c:pt>
                <c:pt idx="832">
                  <c:v>41671</c:v>
                </c:pt>
                <c:pt idx="833">
                  <c:v>41671</c:v>
                </c:pt>
                <c:pt idx="834">
                  <c:v>41671</c:v>
                </c:pt>
                <c:pt idx="835">
                  <c:v>41671</c:v>
                </c:pt>
                <c:pt idx="836">
                  <c:v>41671</c:v>
                </c:pt>
                <c:pt idx="837">
                  <c:v>41671</c:v>
                </c:pt>
                <c:pt idx="838">
                  <c:v>41671</c:v>
                </c:pt>
                <c:pt idx="839">
                  <c:v>41671</c:v>
                </c:pt>
                <c:pt idx="840">
                  <c:v>41671</c:v>
                </c:pt>
                <c:pt idx="841">
                  <c:v>41671</c:v>
                </c:pt>
                <c:pt idx="842">
                  <c:v>41671</c:v>
                </c:pt>
                <c:pt idx="843">
                  <c:v>41671</c:v>
                </c:pt>
                <c:pt idx="844">
                  <c:v>41671</c:v>
                </c:pt>
                <c:pt idx="845">
                  <c:v>41671</c:v>
                </c:pt>
                <c:pt idx="846">
                  <c:v>41671</c:v>
                </c:pt>
                <c:pt idx="847">
                  <c:v>41699</c:v>
                </c:pt>
                <c:pt idx="848">
                  <c:v>41699</c:v>
                </c:pt>
                <c:pt idx="849">
                  <c:v>41699</c:v>
                </c:pt>
                <c:pt idx="850">
                  <c:v>41699</c:v>
                </c:pt>
                <c:pt idx="851">
                  <c:v>41699</c:v>
                </c:pt>
                <c:pt idx="852">
                  <c:v>41699</c:v>
                </c:pt>
                <c:pt idx="853">
                  <c:v>41699</c:v>
                </c:pt>
                <c:pt idx="854">
                  <c:v>41699</c:v>
                </c:pt>
                <c:pt idx="855">
                  <c:v>41699</c:v>
                </c:pt>
                <c:pt idx="856">
                  <c:v>41699</c:v>
                </c:pt>
                <c:pt idx="857">
                  <c:v>41699</c:v>
                </c:pt>
                <c:pt idx="858">
                  <c:v>41699</c:v>
                </c:pt>
                <c:pt idx="859">
                  <c:v>41699</c:v>
                </c:pt>
                <c:pt idx="860">
                  <c:v>41699</c:v>
                </c:pt>
                <c:pt idx="861">
                  <c:v>41699</c:v>
                </c:pt>
                <c:pt idx="862">
                  <c:v>41699</c:v>
                </c:pt>
                <c:pt idx="863">
                  <c:v>41699</c:v>
                </c:pt>
                <c:pt idx="864">
                  <c:v>41699</c:v>
                </c:pt>
                <c:pt idx="865">
                  <c:v>41699</c:v>
                </c:pt>
                <c:pt idx="866">
                  <c:v>41699</c:v>
                </c:pt>
                <c:pt idx="867">
                  <c:v>41699</c:v>
                </c:pt>
                <c:pt idx="868">
                  <c:v>41730</c:v>
                </c:pt>
                <c:pt idx="869">
                  <c:v>41730</c:v>
                </c:pt>
                <c:pt idx="870">
                  <c:v>41730</c:v>
                </c:pt>
                <c:pt idx="871">
                  <c:v>41730</c:v>
                </c:pt>
                <c:pt idx="872">
                  <c:v>41730</c:v>
                </c:pt>
                <c:pt idx="873">
                  <c:v>41730</c:v>
                </c:pt>
                <c:pt idx="874">
                  <c:v>41730</c:v>
                </c:pt>
                <c:pt idx="875">
                  <c:v>41730</c:v>
                </c:pt>
                <c:pt idx="876">
                  <c:v>41730</c:v>
                </c:pt>
                <c:pt idx="877">
                  <c:v>41730</c:v>
                </c:pt>
                <c:pt idx="878">
                  <c:v>41730</c:v>
                </c:pt>
                <c:pt idx="879">
                  <c:v>41730</c:v>
                </c:pt>
                <c:pt idx="880">
                  <c:v>41730</c:v>
                </c:pt>
                <c:pt idx="881">
                  <c:v>41730</c:v>
                </c:pt>
                <c:pt idx="882">
                  <c:v>41730</c:v>
                </c:pt>
                <c:pt idx="883">
                  <c:v>41730</c:v>
                </c:pt>
                <c:pt idx="884">
                  <c:v>41730</c:v>
                </c:pt>
                <c:pt idx="885">
                  <c:v>41730</c:v>
                </c:pt>
                <c:pt idx="886">
                  <c:v>41730</c:v>
                </c:pt>
                <c:pt idx="887">
                  <c:v>41730</c:v>
                </c:pt>
                <c:pt idx="888">
                  <c:v>41730</c:v>
                </c:pt>
                <c:pt idx="889">
                  <c:v>41760</c:v>
                </c:pt>
                <c:pt idx="890">
                  <c:v>41760</c:v>
                </c:pt>
                <c:pt idx="891">
                  <c:v>41760</c:v>
                </c:pt>
                <c:pt idx="892">
                  <c:v>41760</c:v>
                </c:pt>
                <c:pt idx="893">
                  <c:v>41760</c:v>
                </c:pt>
                <c:pt idx="894">
                  <c:v>41760</c:v>
                </c:pt>
                <c:pt idx="895">
                  <c:v>41760</c:v>
                </c:pt>
                <c:pt idx="896">
                  <c:v>41760</c:v>
                </c:pt>
                <c:pt idx="897">
                  <c:v>41760</c:v>
                </c:pt>
                <c:pt idx="898">
                  <c:v>41760</c:v>
                </c:pt>
                <c:pt idx="899">
                  <c:v>41760</c:v>
                </c:pt>
                <c:pt idx="900">
                  <c:v>41760</c:v>
                </c:pt>
                <c:pt idx="901">
                  <c:v>41760</c:v>
                </c:pt>
                <c:pt idx="902">
                  <c:v>41760</c:v>
                </c:pt>
                <c:pt idx="903">
                  <c:v>41760</c:v>
                </c:pt>
                <c:pt idx="904">
                  <c:v>41760</c:v>
                </c:pt>
                <c:pt idx="905">
                  <c:v>41760</c:v>
                </c:pt>
                <c:pt idx="906">
                  <c:v>41760</c:v>
                </c:pt>
                <c:pt idx="907">
                  <c:v>41760</c:v>
                </c:pt>
                <c:pt idx="908">
                  <c:v>41760</c:v>
                </c:pt>
                <c:pt idx="909">
                  <c:v>41760</c:v>
                </c:pt>
                <c:pt idx="910">
                  <c:v>41791</c:v>
                </c:pt>
                <c:pt idx="911">
                  <c:v>41791</c:v>
                </c:pt>
                <c:pt idx="912">
                  <c:v>41791</c:v>
                </c:pt>
                <c:pt idx="913">
                  <c:v>41791</c:v>
                </c:pt>
                <c:pt idx="914">
                  <c:v>41791</c:v>
                </c:pt>
                <c:pt idx="915">
                  <c:v>41791</c:v>
                </c:pt>
                <c:pt idx="916">
                  <c:v>41791</c:v>
                </c:pt>
                <c:pt idx="917">
                  <c:v>41791</c:v>
                </c:pt>
                <c:pt idx="918">
                  <c:v>41791</c:v>
                </c:pt>
                <c:pt idx="919">
                  <c:v>41791</c:v>
                </c:pt>
                <c:pt idx="920">
                  <c:v>41791</c:v>
                </c:pt>
                <c:pt idx="921">
                  <c:v>41791</c:v>
                </c:pt>
                <c:pt idx="922">
                  <c:v>41791</c:v>
                </c:pt>
                <c:pt idx="923">
                  <c:v>41791</c:v>
                </c:pt>
                <c:pt idx="924">
                  <c:v>41791</c:v>
                </c:pt>
                <c:pt idx="925">
                  <c:v>41791</c:v>
                </c:pt>
                <c:pt idx="926">
                  <c:v>41791</c:v>
                </c:pt>
                <c:pt idx="927">
                  <c:v>41791</c:v>
                </c:pt>
                <c:pt idx="928">
                  <c:v>41791</c:v>
                </c:pt>
                <c:pt idx="929">
                  <c:v>41791</c:v>
                </c:pt>
                <c:pt idx="930">
                  <c:v>41791</c:v>
                </c:pt>
                <c:pt idx="931">
                  <c:v>41821</c:v>
                </c:pt>
                <c:pt idx="932">
                  <c:v>41821</c:v>
                </c:pt>
                <c:pt idx="933">
                  <c:v>41821</c:v>
                </c:pt>
                <c:pt idx="934">
                  <c:v>41821</c:v>
                </c:pt>
                <c:pt idx="935">
                  <c:v>41821</c:v>
                </c:pt>
                <c:pt idx="936">
                  <c:v>41821</c:v>
                </c:pt>
                <c:pt idx="937">
                  <c:v>41821</c:v>
                </c:pt>
                <c:pt idx="938">
                  <c:v>41821</c:v>
                </c:pt>
                <c:pt idx="939">
                  <c:v>41821</c:v>
                </c:pt>
                <c:pt idx="940">
                  <c:v>41821</c:v>
                </c:pt>
                <c:pt idx="941">
                  <c:v>41821</c:v>
                </c:pt>
                <c:pt idx="942">
                  <c:v>41821</c:v>
                </c:pt>
                <c:pt idx="943">
                  <c:v>41821</c:v>
                </c:pt>
                <c:pt idx="944">
                  <c:v>41821</c:v>
                </c:pt>
                <c:pt idx="945">
                  <c:v>41821</c:v>
                </c:pt>
                <c:pt idx="946">
                  <c:v>41821</c:v>
                </c:pt>
                <c:pt idx="947">
                  <c:v>41821</c:v>
                </c:pt>
                <c:pt idx="948">
                  <c:v>41821</c:v>
                </c:pt>
                <c:pt idx="949">
                  <c:v>41821</c:v>
                </c:pt>
                <c:pt idx="950">
                  <c:v>41821</c:v>
                </c:pt>
                <c:pt idx="951">
                  <c:v>41821</c:v>
                </c:pt>
                <c:pt idx="952">
                  <c:v>41821</c:v>
                </c:pt>
                <c:pt idx="953">
                  <c:v>41852</c:v>
                </c:pt>
                <c:pt idx="954">
                  <c:v>41852</c:v>
                </c:pt>
                <c:pt idx="955">
                  <c:v>41852</c:v>
                </c:pt>
                <c:pt idx="956">
                  <c:v>41852</c:v>
                </c:pt>
                <c:pt idx="957">
                  <c:v>41852</c:v>
                </c:pt>
                <c:pt idx="958">
                  <c:v>41852</c:v>
                </c:pt>
                <c:pt idx="959">
                  <c:v>41852</c:v>
                </c:pt>
                <c:pt idx="960">
                  <c:v>41852</c:v>
                </c:pt>
                <c:pt idx="961">
                  <c:v>41852</c:v>
                </c:pt>
                <c:pt idx="962">
                  <c:v>41852</c:v>
                </c:pt>
                <c:pt idx="963">
                  <c:v>41852</c:v>
                </c:pt>
                <c:pt idx="964">
                  <c:v>41852</c:v>
                </c:pt>
                <c:pt idx="965">
                  <c:v>41852</c:v>
                </c:pt>
                <c:pt idx="966">
                  <c:v>41852</c:v>
                </c:pt>
                <c:pt idx="967">
                  <c:v>41852</c:v>
                </c:pt>
                <c:pt idx="968">
                  <c:v>41852</c:v>
                </c:pt>
                <c:pt idx="969">
                  <c:v>41852</c:v>
                </c:pt>
                <c:pt idx="970">
                  <c:v>41852</c:v>
                </c:pt>
                <c:pt idx="971">
                  <c:v>41852</c:v>
                </c:pt>
                <c:pt idx="972">
                  <c:v>41852</c:v>
                </c:pt>
                <c:pt idx="973">
                  <c:v>41852</c:v>
                </c:pt>
                <c:pt idx="974">
                  <c:v>41883</c:v>
                </c:pt>
                <c:pt idx="975">
                  <c:v>41883</c:v>
                </c:pt>
                <c:pt idx="976">
                  <c:v>41883</c:v>
                </c:pt>
                <c:pt idx="977">
                  <c:v>41883</c:v>
                </c:pt>
                <c:pt idx="978">
                  <c:v>41883</c:v>
                </c:pt>
                <c:pt idx="979">
                  <c:v>41883</c:v>
                </c:pt>
                <c:pt idx="980">
                  <c:v>41883</c:v>
                </c:pt>
                <c:pt idx="981">
                  <c:v>41883</c:v>
                </c:pt>
                <c:pt idx="982">
                  <c:v>41883</c:v>
                </c:pt>
                <c:pt idx="983">
                  <c:v>41883</c:v>
                </c:pt>
                <c:pt idx="984">
                  <c:v>41883</c:v>
                </c:pt>
                <c:pt idx="985">
                  <c:v>41883</c:v>
                </c:pt>
                <c:pt idx="986">
                  <c:v>41883</c:v>
                </c:pt>
                <c:pt idx="987">
                  <c:v>41883</c:v>
                </c:pt>
                <c:pt idx="988">
                  <c:v>41883</c:v>
                </c:pt>
                <c:pt idx="989">
                  <c:v>41883</c:v>
                </c:pt>
                <c:pt idx="990">
                  <c:v>41883</c:v>
                </c:pt>
                <c:pt idx="991">
                  <c:v>41883</c:v>
                </c:pt>
                <c:pt idx="992">
                  <c:v>41883</c:v>
                </c:pt>
                <c:pt idx="993">
                  <c:v>41883</c:v>
                </c:pt>
                <c:pt idx="994">
                  <c:v>41883</c:v>
                </c:pt>
                <c:pt idx="995">
                  <c:v>41913</c:v>
                </c:pt>
                <c:pt idx="996">
                  <c:v>41913</c:v>
                </c:pt>
                <c:pt idx="997">
                  <c:v>41913</c:v>
                </c:pt>
                <c:pt idx="998">
                  <c:v>41913</c:v>
                </c:pt>
                <c:pt idx="999">
                  <c:v>41913</c:v>
                </c:pt>
                <c:pt idx="1000">
                  <c:v>41913</c:v>
                </c:pt>
                <c:pt idx="1001">
                  <c:v>41913</c:v>
                </c:pt>
                <c:pt idx="1002">
                  <c:v>41913</c:v>
                </c:pt>
                <c:pt idx="1003">
                  <c:v>41913</c:v>
                </c:pt>
                <c:pt idx="1004">
                  <c:v>41913</c:v>
                </c:pt>
                <c:pt idx="1005">
                  <c:v>41913</c:v>
                </c:pt>
                <c:pt idx="1006">
                  <c:v>41913</c:v>
                </c:pt>
                <c:pt idx="1007">
                  <c:v>41913</c:v>
                </c:pt>
                <c:pt idx="1008">
                  <c:v>41913</c:v>
                </c:pt>
                <c:pt idx="1009">
                  <c:v>41913</c:v>
                </c:pt>
                <c:pt idx="1010">
                  <c:v>41913</c:v>
                </c:pt>
                <c:pt idx="1011">
                  <c:v>41913</c:v>
                </c:pt>
                <c:pt idx="1012">
                  <c:v>41913</c:v>
                </c:pt>
                <c:pt idx="1013">
                  <c:v>41913</c:v>
                </c:pt>
                <c:pt idx="1014">
                  <c:v>41913</c:v>
                </c:pt>
                <c:pt idx="1015">
                  <c:v>41913</c:v>
                </c:pt>
                <c:pt idx="1016">
                  <c:v>41913</c:v>
                </c:pt>
                <c:pt idx="1017">
                  <c:v>41913</c:v>
                </c:pt>
                <c:pt idx="1018">
                  <c:v>41944</c:v>
                </c:pt>
                <c:pt idx="1019">
                  <c:v>41944</c:v>
                </c:pt>
                <c:pt idx="1020">
                  <c:v>41944</c:v>
                </c:pt>
                <c:pt idx="1021">
                  <c:v>41944</c:v>
                </c:pt>
                <c:pt idx="1022">
                  <c:v>41944</c:v>
                </c:pt>
                <c:pt idx="1023">
                  <c:v>41944</c:v>
                </c:pt>
                <c:pt idx="1024">
                  <c:v>41944</c:v>
                </c:pt>
                <c:pt idx="1025">
                  <c:v>41944</c:v>
                </c:pt>
                <c:pt idx="1026">
                  <c:v>41944</c:v>
                </c:pt>
                <c:pt idx="1027">
                  <c:v>41944</c:v>
                </c:pt>
                <c:pt idx="1028">
                  <c:v>41944</c:v>
                </c:pt>
                <c:pt idx="1029">
                  <c:v>41944</c:v>
                </c:pt>
                <c:pt idx="1030">
                  <c:v>41944</c:v>
                </c:pt>
                <c:pt idx="1031">
                  <c:v>41944</c:v>
                </c:pt>
                <c:pt idx="1032">
                  <c:v>41944</c:v>
                </c:pt>
                <c:pt idx="1033">
                  <c:v>41944</c:v>
                </c:pt>
                <c:pt idx="1034">
                  <c:v>41944</c:v>
                </c:pt>
                <c:pt idx="1035">
                  <c:v>41944</c:v>
                </c:pt>
                <c:pt idx="1036">
                  <c:v>41944</c:v>
                </c:pt>
                <c:pt idx="1037">
                  <c:v>41974</c:v>
                </c:pt>
                <c:pt idx="1038">
                  <c:v>41974</c:v>
                </c:pt>
                <c:pt idx="1039">
                  <c:v>41974</c:v>
                </c:pt>
                <c:pt idx="1040">
                  <c:v>41974</c:v>
                </c:pt>
                <c:pt idx="1041">
                  <c:v>41974</c:v>
                </c:pt>
                <c:pt idx="1042">
                  <c:v>41974</c:v>
                </c:pt>
                <c:pt idx="1043">
                  <c:v>41974</c:v>
                </c:pt>
                <c:pt idx="1044">
                  <c:v>41974</c:v>
                </c:pt>
                <c:pt idx="1045">
                  <c:v>41974</c:v>
                </c:pt>
                <c:pt idx="1046">
                  <c:v>41974</c:v>
                </c:pt>
                <c:pt idx="1047">
                  <c:v>41974</c:v>
                </c:pt>
                <c:pt idx="1048">
                  <c:v>41974</c:v>
                </c:pt>
                <c:pt idx="1049">
                  <c:v>41974</c:v>
                </c:pt>
                <c:pt idx="1050">
                  <c:v>41974</c:v>
                </c:pt>
                <c:pt idx="1051">
                  <c:v>41974</c:v>
                </c:pt>
                <c:pt idx="1052">
                  <c:v>41974</c:v>
                </c:pt>
                <c:pt idx="1053">
                  <c:v>41974</c:v>
                </c:pt>
                <c:pt idx="1054">
                  <c:v>41974</c:v>
                </c:pt>
                <c:pt idx="1055">
                  <c:v>41974</c:v>
                </c:pt>
                <c:pt idx="1056">
                  <c:v>41974</c:v>
                </c:pt>
                <c:pt idx="1057">
                  <c:v>41974</c:v>
                </c:pt>
                <c:pt idx="1058">
                  <c:v>41974</c:v>
                </c:pt>
                <c:pt idx="1059">
                  <c:v>42005</c:v>
                </c:pt>
                <c:pt idx="1060">
                  <c:v>42005</c:v>
                </c:pt>
                <c:pt idx="1061">
                  <c:v>42005</c:v>
                </c:pt>
                <c:pt idx="1062">
                  <c:v>42005</c:v>
                </c:pt>
                <c:pt idx="1063">
                  <c:v>42005</c:v>
                </c:pt>
                <c:pt idx="1064">
                  <c:v>42005</c:v>
                </c:pt>
                <c:pt idx="1065">
                  <c:v>42005</c:v>
                </c:pt>
                <c:pt idx="1066">
                  <c:v>42005</c:v>
                </c:pt>
                <c:pt idx="1067">
                  <c:v>42005</c:v>
                </c:pt>
                <c:pt idx="1068">
                  <c:v>42005</c:v>
                </c:pt>
                <c:pt idx="1069">
                  <c:v>42005</c:v>
                </c:pt>
                <c:pt idx="1070">
                  <c:v>42005</c:v>
                </c:pt>
                <c:pt idx="1071">
                  <c:v>42005</c:v>
                </c:pt>
                <c:pt idx="1072">
                  <c:v>42005</c:v>
                </c:pt>
                <c:pt idx="1073">
                  <c:v>42005</c:v>
                </c:pt>
                <c:pt idx="1074">
                  <c:v>42005</c:v>
                </c:pt>
                <c:pt idx="1075">
                  <c:v>42005</c:v>
                </c:pt>
                <c:pt idx="1076">
                  <c:v>42005</c:v>
                </c:pt>
                <c:pt idx="1077">
                  <c:v>42005</c:v>
                </c:pt>
                <c:pt idx="1078">
                  <c:v>42005</c:v>
                </c:pt>
                <c:pt idx="1079">
                  <c:v>42036</c:v>
                </c:pt>
                <c:pt idx="1080">
                  <c:v>42036</c:v>
                </c:pt>
                <c:pt idx="1081">
                  <c:v>42036</c:v>
                </c:pt>
                <c:pt idx="1082">
                  <c:v>42036</c:v>
                </c:pt>
                <c:pt idx="1083">
                  <c:v>42036</c:v>
                </c:pt>
                <c:pt idx="1084">
                  <c:v>42036</c:v>
                </c:pt>
                <c:pt idx="1085">
                  <c:v>42036</c:v>
                </c:pt>
                <c:pt idx="1086">
                  <c:v>42036</c:v>
                </c:pt>
                <c:pt idx="1087">
                  <c:v>42036</c:v>
                </c:pt>
                <c:pt idx="1088">
                  <c:v>42036</c:v>
                </c:pt>
                <c:pt idx="1089">
                  <c:v>42036</c:v>
                </c:pt>
                <c:pt idx="1090">
                  <c:v>42036</c:v>
                </c:pt>
                <c:pt idx="1091">
                  <c:v>42036</c:v>
                </c:pt>
                <c:pt idx="1092">
                  <c:v>42036</c:v>
                </c:pt>
                <c:pt idx="1093">
                  <c:v>42036</c:v>
                </c:pt>
                <c:pt idx="1094">
                  <c:v>42036</c:v>
                </c:pt>
                <c:pt idx="1095">
                  <c:v>42036</c:v>
                </c:pt>
                <c:pt idx="1096">
                  <c:v>42036</c:v>
                </c:pt>
                <c:pt idx="1097">
                  <c:v>42036</c:v>
                </c:pt>
                <c:pt idx="1098">
                  <c:v>42064</c:v>
                </c:pt>
                <c:pt idx="1099">
                  <c:v>42064</c:v>
                </c:pt>
                <c:pt idx="1100">
                  <c:v>42064</c:v>
                </c:pt>
                <c:pt idx="1101">
                  <c:v>42064</c:v>
                </c:pt>
                <c:pt idx="1102">
                  <c:v>42064</c:v>
                </c:pt>
                <c:pt idx="1103">
                  <c:v>42064</c:v>
                </c:pt>
                <c:pt idx="1104">
                  <c:v>42064</c:v>
                </c:pt>
                <c:pt idx="1105">
                  <c:v>42064</c:v>
                </c:pt>
                <c:pt idx="1106">
                  <c:v>42064</c:v>
                </c:pt>
                <c:pt idx="1107">
                  <c:v>42064</c:v>
                </c:pt>
                <c:pt idx="1108">
                  <c:v>42064</c:v>
                </c:pt>
                <c:pt idx="1109">
                  <c:v>42064</c:v>
                </c:pt>
                <c:pt idx="1110">
                  <c:v>42064</c:v>
                </c:pt>
                <c:pt idx="1111">
                  <c:v>42064</c:v>
                </c:pt>
                <c:pt idx="1112">
                  <c:v>42064</c:v>
                </c:pt>
                <c:pt idx="1113">
                  <c:v>42064</c:v>
                </c:pt>
                <c:pt idx="1114">
                  <c:v>42064</c:v>
                </c:pt>
                <c:pt idx="1115">
                  <c:v>42064</c:v>
                </c:pt>
                <c:pt idx="1116">
                  <c:v>42064</c:v>
                </c:pt>
                <c:pt idx="1117">
                  <c:v>42064</c:v>
                </c:pt>
                <c:pt idx="1118">
                  <c:v>42064</c:v>
                </c:pt>
                <c:pt idx="1119">
                  <c:v>42064</c:v>
                </c:pt>
                <c:pt idx="1120">
                  <c:v>42095</c:v>
                </c:pt>
                <c:pt idx="1121">
                  <c:v>42095</c:v>
                </c:pt>
                <c:pt idx="1122">
                  <c:v>42095</c:v>
                </c:pt>
                <c:pt idx="1123">
                  <c:v>42095</c:v>
                </c:pt>
                <c:pt idx="1124">
                  <c:v>42095</c:v>
                </c:pt>
                <c:pt idx="1125">
                  <c:v>42095</c:v>
                </c:pt>
                <c:pt idx="1126">
                  <c:v>42095</c:v>
                </c:pt>
                <c:pt idx="1127">
                  <c:v>42095</c:v>
                </c:pt>
                <c:pt idx="1128">
                  <c:v>42095</c:v>
                </c:pt>
                <c:pt idx="1129">
                  <c:v>42095</c:v>
                </c:pt>
                <c:pt idx="1130">
                  <c:v>42095</c:v>
                </c:pt>
                <c:pt idx="1131">
                  <c:v>42095</c:v>
                </c:pt>
                <c:pt idx="1132">
                  <c:v>42095</c:v>
                </c:pt>
                <c:pt idx="1133">
                  <c:v>42095</c:v>
                </c:pt>
                <c:pt idx="1134">
                  <c:v>42095</c:v>
                </c:pt>
                <c:pt idx="1135">
                  <c:v>42095</c:v>
                </c:pt>
                <c:pt idx="1136">
                  <c:v>42095</c:v>
                </c:pt>
                <c:pt idx="1137">
                  <c:v>42095</c:v>
                </c:pt>
                <c:pt idx="1138">
                  <c:v>42095</c:v>
                </c:pt>
                <c:pt idx="1139">
                  <c:v>42095</c:v>
                </c:pt>
                <c:pt idx="1140">
                  <c:v>42095</c:v>
                </c:pt>
                <c:pt idx="1141">
                  <c:v>42125</c:v>
                </c:pt>
                <c:pt idx="1142">
                  <c:v>42125</c:v>
                </c:pt>
                <c:pt idx="1143">
                  <c:v>42125</c:v>
                </c:pt>
                <c:pt idx="1144">
                  <c:v>42125</c:v>
                </c:pt>
                <c:pt idx="1145">
                  <c:v>42125</c:v>
                </c:pt>
                <c:pt idx="1146">
                  <c:v>42125</c:v>
                </c:pt>
                <c:pt idx="1147">
                  <c:v>42125</c:v>
                </c:pt>
                <c:pt idx="1148">
                  <c:v>42125</c:v>
                </c:pt>
                <c:pt idx="1149">
                  <c:v>42125</c:v>
                </c:pt>
                <c:pt idx="1150">
                  <c:v>42125</c:v>
                </c:pt>
                <c:pt idx="1151">
                  <c:v>42125</c:v>
                </c:pt>
                <c:pt idx="1152">
                  <c:v>42125</c:v>
                </c:pt>
                <c:pt idx="1153">
                  <c:v>42125</c:v>
                </c:pt>
                <c:pt idx="1154">
                  <c:v>42125</c:v>
                </c:pt>
                <c:pt idx="1155">
                  <c:v>42125</c:v>
                </c:pt>
                <c:pt idx="1156">
                  <c:v>42125</c:v>
                </c:pt>
                <c:pt idx="1157">
                  <c:v>42125</c:v>
                </c:pt>
                <c:pt idx="1158">
                  <c:v>42125</c:v>
                </c:pt>
                <c:pt idx="1159">
                  <c:v>42125</c:v>
                </c:pt>
                <c:pt idx="1160">
                  <c:v>42125</c:v>
                </c:pt>
                <c:pt idx="1161">
                  <c:v>42156</c:v>
                </c:pt>
                <c:pt idx="1162">
                  <c:v>42156</c:v>
                </c:pt>
                <c:pt idx="1163">
                  <c:v>42156</c:v>
                </c:pt>
                <c:pt idx="1164">
                  <c:v>42156</c:v>
                </c:pt>
                <c:pt idx="1165">
                  <c:v>42156</c:v>
                </c:pt>
                <c:pt idx="1166">
                  <c:v>42156</c:v>
                </c:pt>
                <c:pt idx="1167">
                  <c:v>42156</c:v>
                </c:pt>
                <c:pt idx="1168">
                  <c:v>42156</c:v>
                </c:pt>
                <c:pt idx="1169">
                  <c:v>42156</c:v>
                </c:pt>
                <c:pt idx="1170">
                  <c:v>42156</c:v>
                </c:pt>
                <c:pt idx="1171">
                  <c:v>42156</c:v>
                </c:pt>
                <c:pt idx="1172">
                  <c:v>42156</c:v>
                </c:pt>
                <c:pt idx="1173">
                  <c:v>42156</c:v>
                </c:pt>
                <c:pt idx="1174">
                  <c:v>42156</c:v>
                </c:pt>
                <c:pt idx="1175">
                  <c:v>42156</c:v>
                </c:pt>
                <c:pt idx="1176">
                  <c:v>42156</c:v>
                </c:pt>
                <c:pt idx="1177">
                  <c:v>42156</c:v>
                </c:pt>
                <c:pt idx="1178">
                  <c:v>42156</c:v>
                </c:pt>
                <c:pt idx="1179">
                  <c:v>42156</c:v>
                </c:pt>
                <c:pt idx="1180">
                  <c:v>42156</c:v>
                </c:pt>
                <c:pt idx="1181">
                  <c:v>42156</c:v>
                </c:pt>
                <c:pt idx="1182">
                  <c:v>42156</c:v>
                </c:pt>
                <c:pt idx="1183">
                  <c:v>42186</c:v>
                </c:pt>
                <c:pt idx="1184">
                  <c:v>42186</c:v>
                </c:pt>
                <c:pt idx="1185">
                  <c:v>42186</c:v>
                </c:pt>
                <c:pt idx="1186">
                  <c:v>42186</c:v>
                </c:pt>
                <c:pt idx="1187">
                  <c:v>42186</c:v>
                </c:pt>
                <c:pt idx="1188">
                  <c:v>42186</c:v>
                </c:pt>
                <c:pt idx="1189">
                  <c:v>42186</c:v>
                </c:pt>
                <c:pt idx="1190">
                  <c:v>42186</c:v>
                </c:pt>
                <c:pt idx="1191">
                  <c:v>42186</c:v>
                </c:pt>
                <c:pt idx="1192">
                  <c:v>42186</c:v>
                </c:pt>
                <c:pt idx="1193">
                  <c:v>42186</c:v>
                </c:pt>
                <c:pt idx="1194">
                  <c:v>42186</c:v>
                </c:pt>
                <c:pt idx="1195">
                  <c:v>42186</c:v>
                </c:pt>
                <c:pt idx="1196">
                  <c:v>42186</c:v>
                </c:pt>
                <c:pt idx="1197">
                  <c:v>42186</c:v>
                </c:pt>
                <c:pt idx="1198">
                  <c:v>42186</c:v>
                </c:pt>
                <c:pt idx="1199">
                  <c:v>42186</c:v>
                </c:pt>
                <c:pt idx="1200">
                  <c:v>42186</c:v>
                </c:pt>
                <c:pt idx="1201">
                  <c:v>42186</c:v>
                </c:pt>
                <c:pt idx="1202">
                  <c:v>42186</c:v>
                </c:pt>
                <c:pt idx="1203">
                  <c:v>42186</c:v>
                </c:pt>
                <c:pt idx="1204">
                  <c:v>42186</c:v>
                </c:pt>
                <c:pt idx="1205">
                  <c:v>42217</c:v>
                </c:pt>
                <c:pt idx="1206">
                  <c:v>42217</c:v>
                </c:pt>
                <c:pt idx="1207">
                  <c:v>42217</c:v>
                </c:pt>
                <c:pt idx="1208">
                  <c:v>42217</c:v>
                </c:pt>
                <c:pt idx="1209">
                  <c:v>42217</c:v>
                </c:pt>
                <c:pt idx="1210">
                  <c:v>42217</c:v>
                </c:pt>
                <c:pt idx="1211">
                  <c:v>42217</c:v>
                </c:pt>
                <c:pt idx="1212">
                  <c:v>42217</c:v>
                </c:pt>
                <c:pt idx="1213">
                  <c:v>42217</c:v>
                </c:pt>
                <c:pt idx="1214">
                  <c:v>42217</c:v>
                </c:pt>
                <c:pt idx="1215">
                  <c:v>42217</c:v>
                </c:pt>
                <c:pt idx="1216">
                  <c:v>42217</c:v>
                </c:pt>
                <c:pt idx="1217">
                  <c:v>42217</c:v>
                </c:pt>
                <c:pt idx="1218">
                  <c:v>42217</c:v>
                </c:pt>
                <c:pt idx="1219">
                  <c:v>42217</c:v>
                </c:pt>
                <c:pt idx="1220">
                  <c:v>42217</c:v>
                </c:pt>
                <c:pt idx="1221">
                  <c:v>42217</c:v>
                </c:pt>
                <c:pt idx="1222">
                  <c:v>42217</c:v>
                </c:pt>
                <c:pt idx="1223">
                  <c:v>42217</c:v>
                </c:pt>
                <c:pt idx="1224">
                  <c:v>42217</c:v>
                </c:pt>
                <c:pt idx="1225">
                  <c:v>42217</c:v>
                </c:pt>
                <c:pt idx="1226">
                  <c:v>42248</c:v>
                </c:pt>
                <c:pt idx="1227">
                  <c:v>42248</c:v>
                </c:pt>
                <c:pt idx="1228">
                  <c:v>42248</c:v>
                </c:pt>
                <c:pt idx="1229">
                  <c:v>42248</c:v>
                </c:pt>
                <c:pt idx="1230">
                  <c:v>42248</c:v>
                </c:pt>
                <c:pt idx="1231">
                  <c:v>42248</c:v>
                </c:pt>
                <c:pt idx="1232">
                  <c:v>42248</c:v>
                </c:pt>
                <c:pt idx="1233">
                  <c:v>42248</c:v>
                </c:pt>
                <c:pt idx="1234">
                  <c:v>42248</c:v>
                </c:pt>
                <c:pt idx="1235">
                  <c:v>42248</c:v>
                </c:pt>
                <c:pt idx="1236">
                  <c:v>42248</c:v>
                </c:pt>
                <c:pt idx="1237">
                  <c:v>42248</c:v>
                </c:pt>
                <c:pt idx="1238">
                  <c:v>42248</c:v>
                </c:pt>
                <c:pt idx="1239">
                  <c:v>42248</c:v>
                </c:pt>
                <c:pt idx="1240">
                  <c:v>42248</c:v>
                </c:pt>
                <c:pt idx="1241">
                  <c:v>42248</c:v>
                </c:pt>
                <c:pt idx="1242">
                  <c:v>42248</c:v>
                </c:pt>
                <c:pt idx="1243">
                  <c:v>42248</c:v>
                </c:pt>
                <c:pt idx="1244">
                  <c:v>42248</c:v>
                </c:pt>
                <c:pt idx="1245">
                  <c:v>42248</c:v>
                </c:pt>
                <c:pt idx="1246">
                  <c:v>42248</c:v>
                </c:pt>
                <c:pt idx="1247">
                  <c:v>42278</c:v>
                </c:pt>
                <c:pt idx="1248">
                  <c:v>42278</c:v>
                </c:pt>
                <c:pt idx="1249">
                  <c:v>42278</c:v>
                </c:pt>
                <c:pt idx="1250">
                  <c:v>42278</c:v>
                </c:pt>
                <c:pt idx="1251">
                  <c:v>42278</c:v>
                </c:pt>
                <c:pt idx="1252">
                  <c:v>42278</c:v>
                </c:pt>
                <c:pt idx="1253">
                  <c:v>42278</c:v>
                </c:pt>
                <c:pt idx="1254">
                  <c:v>42278</c:v>
                </c:pt>
                <c:pt idx="1255">
                  <c:v>42278</c:v>
                </c:pt>
                <c:pt idx="1256">
                  <c:v>42278</c:v>
                </c:pt>
                <c:pt idx="1257">
                  <c:v>42278</c:v>
                </c:pt>
                <c:pt idx="1258">
                  <c:v>42278</c:v>
                </c:pt>
                <c:pt idx="1259">
                  <c:v>42278</c:v>
                </c:pt>
                <c:pt idx="1260">
                  <c:v>42278</c:v>
                </c:pt>
                <c:pt idx="1261">
                  <c:v>42278</c:v>
                </c:pt>
                <c:pt idx="1262">
                  <c:v>42278</c:v>
                </c:pt>
                <c:pt idx="1263">
                  <c:v>42278</c:v>
                </c:pt>
                <c:pt idx="1264">
                  <c:v>42278</c:v>
                </c:pt>
                <c:pt idx="1265">
                  <c:v>42278</c:v>
                </c:pt>
                <c:pt idx="1266">
                  <c:v>42278</c:v>
                </c:pt>
                <c:pt idx="1267">
                  <c:v>42278</c:v>
                </c:pt>
                <c:pt idx="1268">
                  <c:v>42278</c:v>
                </c:pt>
                <c:pt idx="1269">
                  <c:v>42309</c:v>
                </c:pt>
                <c:pt idx="1270">
                  <c:v>42309</c:v>
                </c:pt>
                <c:pt idx="1271">
                  <c:v>42309</c:v>
                </c:pt>
                <c:pt idx="1272">
                  <c:v>42309</c:v>
                </c:pt>
                <c:pt idx="1273">
                  <c:v>42309</c:v>
                </c:pt>
                <c:pt idx="1274">
                  <c:v>42309</c:v>
                </c:pt>
                <c:pt idx="1275">
                  <c:v>42309</c:v>
                </c:pt>
                <c:pt idx="1276">
                  <c:v>42309</c:v>
                </c:pt>
                <c:pt idx="1277">
                  <c:v>42309</c:v>
                </c:pt>
                <c:pt idx="1278">
                  <c:v>42309</c:v>
                </c:pt>
                <c:pt idx="1279">
                  <c:v>42309</c:v>
                </c:pt>
                <c:pt idx="1280">
                  <c:v>42309</c:v>
                </c:pt>
                <c:pt idx="1281">
                  <c:v>42309</c:v>
                </c:pt>
                <c:pt idx="1282">
                  <c:v>42309</c:v>
                </c:pt>
                <c:pt idx="1283">
                  <c:v>42309</c:v>
                </c:pt>
                <c:pt idx="1284">
                  <c:v>42309</c:v>
                </c:pt>
                <c:pt idx="1285">
                  <c:v>42309</c:v>
                </c:pt>
                <c:pt idx="1286">
                  <c:v>42309</c:v>
                </c:pt>
                <c:pt idx="1287">
                  <c:v>42309</c:v>
                </c:pt>
                <c:pt idx="1288">
                  <c:v>42309</c:v>
                </c:pt>
                <c:pt idx="1289">
                  <c:v>42339</c:v>
                </c:pt>
                <c:pt idx="1290">
                  <c:v>42339</c:v>
                </c:pt>
                <c:pt idx="1291">
                  <c:v>42339</c:v>
                </c:pt>
                <c:pt idx="1292">
                  <c:v>42339</c:v>
                </c:pt>
                <c:pt idx="1293">
                  <c:v>42339</c:v>
                </c:pt>
                <c:pt idx="1294">
                  <c:v>42339</c:v>
                </c:pt>
                <c:pt idx="1295">
                  <c:v>42339</c:v>
                </c:pt>
                <c:pt idx="1296">
                  <c:v>42339</c:v>
                </c:pt>
                <c:pt idx="1297">
                  <c:v>42339</c:v>
                </c:pt>
                <c:pt idx="1298">
                  <c:v>42339</c:v>
                </c:pt>
                <c:pt idx="1299">
                  <c:v>42339</c:v>
                </c:pt>
                <c:pt idx="1300">
                  <c:v>42339</c:v>
                </c:pt>
                <c:pt idx="1301">
                  <c:v>42339</c:v>
                </c:pt>
                <c:pt idx="1302">
                  <c:v>42339</c:v>
                </c:pt>
                <c:pt idx="1303">
                  <c:v>42339</c:v>
                </c:pt>
                <c:pt idx="1304">
                  <c:v>42339</c:v>
                </c:pt>
                <c:pt idx="1305">
                  <c:v>42339</c:v>
                </c:pt>
                <c:pt idx="1306">
                  <c:v>42339</c:v>
                </c:pt>
                <c:pt idx="1307">
                  <c:v>42339</c:v>
                </c:pt>
                <c:pt idx="1308">
                  <c:v>42339</c:v>
                </c:pt>
                <c:pt idx="1309">
                  <c:v>42339</c:v>
                </c:pt>
                <c:pt idx="1310">
                  <c:v>42339</c:v>
                </c:pt>
                <c:pt idx="1311">
                  <c:v>42370</c:v>
                </c:pt>
                <c:pt idx="1312">
                  <c:v>42370</c:v>
                </c:pt>
                <c:pt idx="1313">
                  <c:v>42370</c:v>
                </c:pt>
                <c:pt idx="1314">
                  <c:v>42370</c:v>
                </c:pt>
                <c:pt idx="1315">
                  <c:v>42370</c:v>
                </c:pt>
                <c:pt idx="1316">
                  <c:v>42370</c:v>
                </c:pt>
                <c:pt idx="1317">
                  <c:v>42370</c:v>
                </c:pt>
                <c:pt idx="1318">
                  <c:v>42370</c:v>
                </c:pt>
                <c:pt idx="1319">
                  <c:v>42370</c:v>
                </c:pt>
                <c:pt idx="1320">
                  <c:v>42370</c:v>
                </c:pt>
                <c:pt idx="1321">
                  <c:v>42370</c:v>
                </c:pt>
                <c:pt idx="1322">
                  <c:v>42370</c:v>
                </c:pt>
                <c:pt idx="1323">
                  <c:v>42370</c:v>
                </c:pt>
                <c:pt idx="1324">
                  <c:v>42370</c:v>
                </c:pt>
                <c:pt idx="1325">
                  <c:v>42370</c:v>
                </c:pt>
                <c:pt idx="1326">
                  <c:v>42370</c:v>
                </c:pt>
                <c:pt idx="1327">
                  <c:v>42370</c:v>
                </c:pt>
                <c:pt idx="1328">
                  <c:v>42370</c:v>
                </c:pt>
                <c:pt idx="1329">
                  <c:v>42370</c:v>
                </c:pt>
                <c:pt idx="1330">
                  <c:v>42401</c:v>
                </c:pt>
                <c:pt idx="1331">
                  <c:v>42401</c:v>
                </c:pt>
                <c:pt idx="1332">
                  <c:v>42401</c:v>
                </c:pt>
                <c:pt idx="1333">
                  <c:v>42401</c:v>
                </c:pt>
                <c:pt idx="1334">
                  <c:v>42401</c:v>
                </c:pt>
                <c:pt idx="1335">
                  <c:v>42401</c:v>
                </c:pt>
                <c:pt idx="1336">
                  <c:v>42401</c:v>
                </c:pt>
                <c:pt idx="1337">
                  <c:v>42401</c:v>
                </c:pt>
                <c:pt idx="1338">
                  <c:v>42401</c:v>
                </c:pt>
                <c:pt idx="1339">
                  <c:v>42401</c:v>
                </c:pt>
                <c:pt idx="1340">
                  <c:v>42401</c:v>
                </c:pt>
                <c:pt idx="1341">
                  <c:v>42401</c:v>
                </c:pt>
                <c:pt idx="1342">
                  <c:v>42401</c:v>
                </c:pt>
                <c:pt idx="1343">
                  <c:v>42401</c:v>
                </c:pt>
                <c:pt idx="1344">
                  <c:v>42401</c:v>
                </c:pt>
                <c:pt idx="1345">
                  <c:v>42401</c:v>
                </c:pt>
                <c:pt idx="1346">
                  <c:v>42401</c:v>
                </c:pt>
                <c:pt idx="1347">
                  <c:v>42401</c:v>
                </c:pt>
                <c:pt idx="1348">
                  <c:v>42401</c:v>
                </c:pt>
                <c:pt idx="1349">
                  <c:v>42401</c:v>
                </c:pt>
                <c:pt idx="1350">
                  <c:v>42430</c:v>
                </c:pt>
                <c:pt idx="1351">
                  <c:v>42430</c:v>
                </c:pt>
                <c:pt idx="1352">
                  <c:v>42430</c:v>
                </c:pt>
                <c:pt idx="1353">
                  <c:v>42430</c:v>
                </c:pt>
                <c:pt idx="1354">
                  <c:v>42430</c:v>
                </c:pt>
                <c:pt idx="1355">
                  <c:v>42430</c:v>
                </c:pt>
                <c:pt idx="1356">
                  <c:v>42430</c:v>
                </c:pt>
                <c:pt idx="1357">
                  <c:v>42430</c:v>
                </c:pt>
                <c:pt idx="1358">
                  <c:v>42430</c:v>
                </c:pt>
                <c:pt idx="1359">
                  <c:v>42430</c:v>
                </c:pt>
                <c:pt idx="1360">
                  <c:v>42430</c:v>
                </c:pt>
                <c:pt idx="1361">
                  <c:v>42430</c:v>
                </c:pt>
                <c:pt idx="1362">
                  <c:v>42430</c:v>
                </c:pt>
                <c:pt idx="1363">
                  <c:v>42430</c:v>
                </c:pt>
                <c:pt idx="1364">
                  <c:v>42430</c:v>
                </c:pt>
                <c:pt idx="1365">
                  <c:v>42430</c:v>
                </c:pt>
                <c:pt idx="1366">
                  <c:v>42430</c:v>
                </c:pt>
                <c:pt idx="1367">
                  <c:v>42430</c:v>
                </c:pt>
                <c:pt idx="1368">
                  <c:v>42430</c:v>
                </c:pt>
                <c:pt idx="1369">
                  <c:v>42430</c:v>
                </c:pt>
                <c:pt idx="1370">
                  <c:v>42430</c:v>
                </c:pt>
                <c:pt idx="1371">
                  <c:v>42430</c:v>
                </c:pt>
                <c:pt idx="1372">
                  <c:v>42461</c:v>
                </c:pt>
                <c:pt idx="1373">
                  <c:v>42461</c:v>
                </c:pt>
                <c:pt idx="1374">
                  <c:v>42461</c:v>
                </c:pt>
                <c:pt idx="1375">
                  <c:v>42461</c:v>
                </c:pt>
                <c:pt idx="1376">
                  <c:v>42461</c:v>
                </c:pt>
                <c:pt idx="1377">
                  <c:v>42461</c:v>
                </c:pt>
                <c:pt idx="1378">
                  <c:v>42461</c:v>
                </c:pt>
                <c:pt idx="1379">
                  <c:v>42461</c:v>
                </c:pt>
                <c:pt idx="1380">
                  <c:v>42461</c:v>
                </c:pt>
                <c:pt idx="1381">
                  <c:v>42461</c:v>
                </c:pt>
                <c:pt idx="1382">
                  <c:v>42461</c:v>
                </c:pt>
                <c:pt idx="1383">
                  <c:v>42461</c:v>
                </c:pt>
                <c:pt idx="1384">
                  <c:v>42461</c:v>
                </c:pt>
                <c:pt idx="1385">
                  <c:v>42461</c:v>
                </c:pt>
                <c:pt idx="1386">
                  <c:v>42461</c:v>
                </c:pt>
                <c:pt idx="1387">
                  <c:v>42461</c:v>
                </c:pt>
                <c:pt idx="1388">
                  <c:v>42461</c:v>
                </c:pt>
                <c:pt idx="1389">
                  <c:v>42461</c:v>
                </c:pt>
                <c:pt idx="1390">
                  <c:v>42461</c:v>
                </c:pt>
                <c:pt idx="1391">
                  <c:v>42461</c:v>
                </c:pt>
                <c:pt idx="1392">
                  <c:v>42461</c:v>
                </c:pt>
                <c:pt idx="1393">
                  <c:v>42491</c:v>
                </c:pt>
                <c:pt idx="1394">
                  <c:v>42491</c:v>
                </c:pt>
                <c:pt idx="1395">
                  <c:v>42491</c:v>
                </c:pt>
                <c:pt idx="1396">
                  <c:v>42491</c:v>
                </c:pt>
                <c:pt idx="1397">
                  <c:v>42491</c:v>
                </c:pt>
                <c:pt idx="1398">
                  <c:v>42491</c:v>
                </c:pt>
                <c:pt idx="1399">
                  <c:v>42491</c:v>
                </c:pt>
                <c:pt idx="1400">
                  <c:v>42491</c:v>
                </c:pt>
                <c:pt idx="1401">
                  <c:v>42491</c:v>
                </c:pt>
                <c:pt idx="1402">
                  <c:v>42491</c:v>
                </c:pt>
                <c:pt idx="1403">
                  <c:v>42491</c:v>
                </c:pt>
                <c:pt idx="1404">
                  <c:v>42491</c:v>
                </c:pt>
                <c:pt idx="1405">
                  <c:v>42491</c:v>
                </c:pt>
                <c:pt idx="1406">
                  <c:v>42491</c:v>
                </c:pt>
                <c:pt idx="1407">
                  <c:v>42491</c:v>
                </c:pt>
                <c:pt idx="1408">
                  <c:v>42491</c:v>
                </c:pt>
                <c:pt idx="1409">
                  <c:v>42491</c:v>
                </c:pt>
                <c:pt idx="1410">
                  <c:v>42491</c:v>
                </c:pt>
                <c:pt idx="1411">
                  <c:v>42491</c:v>
                </c:pt>
                <c:pt idx="1412">
                  <c:v>42491</c:v>
                </c:pt>
                <c:pt idx="1413">
                  <c:v>42491</c:v>
                </c:pt>
                <c:pt idx="1414">
                  <c:v>42522</c:v>
                </c:pt>
                <c:pt idx="1415">
                  <c:v>42522</c:v>
                </c:pt>
                <c:pt idx="1416">
                  <c:v>42522</c:v>
                </c:pt>
                <c:pt idx="1417">
                  <c:v>42522</c:v>
                </c:pt>
                <c:pt idx="1418">
                  <c:v>42522</c:v>
                </c:pt>
                <c:pt idx="1419">
                  <c:v>42522</c:v>
                </c:pt>
                <c:pt idx="1420">
                  <c:v>42522</c:v>
                </c:pt>
                <c:pt idx="1421">
                  <c:v>42522</c:v>
                </c:pt>
                <c:pt idx="1422">
                  <c:v>42522</c:v>
                </c:pt>
                <c:pt idx="1423">
                  <c:v>42522</c:v>
                </c:pt>
                <c:pt idx="1424">
                  <c:v>42522</c:v>
                </c:pt>
                <c:pt idx="1425">
                  <c:v>42522</c:v>
                </c:pt>
                <c:pt idx="1426">
                  <c:v>42522</c:v>
                </c:pt>
                <c:pt idx="1427">
                  <c:v>42522</c:v>
                </c:pt>
                <c:pt idx="1428">
                  <c:v>42522</c:v>
                </c:pt>
                <c:pt idx="1429">
                  <c:v>42522</c:v>
                </c:pt>
                <c:pt idx="1430">
                  <c:v>42522</c:v>
                </c:pt>
                <c:pt idx="1431">
                  <c:v>42522</c:v>
                </c:pt>
                <c:pt idx="1432">
                  <c:v>42522</c:v>
                </c:pt>
                <c:pt idx="1433">
                  <c:v>42522</c:v>
                </c:pt>
                <c:pt idx="1434">
                  <c:v>42522</c:v>
                </c:pt>
                <c:pt idx="1435">
                  <c:v>42522</c:v>
                </c:pt>
                <c:pt idx="1436">
                  <c:v>42552</c:v>
                </c:pt>
                <c:pt idx="1437">
                  <c:v>42552</c:v>
                </c:pt>
                <c:pt idx="1438">
                  <c:v>42552</c:v>
                </c:pt>
                <c:pt idx="1439">
                  <c:v>42552</c:v>
                </c:pt>
                <c:pt idx="1440">
                  <c:v>42552</c:v>
                </c:pt>
                <c:pt idx="1441">
                  <c:v>42552</c:v>
                </c:pt>
                <c:pt idx="1442">
                  <c:v>42552</c:v>
                </c:pt>
                <c:pt idx="1443">
                  <c:v>42552</c:v>
                </c:pt>
                <c:pt idx="1444">
                  <c:v>42552</c:v>
                </c:pt>
                <c:pt idx="1445">
                  <c:v>42552</c:v>
                </c:pt>
                <c:pt idx="1446">
                  <c:v>42552</c:v>
                </c:pt>
                <c:pt idx="1447">
                  <c:v>42552</c:v>
                </c:pt>
                <c:pt idx="1448">
                  <c:v>42552</c:v>
                </c:pt>
                <c:pt idx="1449">
                  <c:v>42552</c:v>
                </c:pt>
                <c:pt idx="1450">
                  <c:v>42552</c:v>
                </c:pt>
                <c:pt idx="1451">
                  <c:v>42552</c:v>
                </c:pt>
                <c:pt idx="1452">
                  <c:v>42552</c:v>
                </c:pt>
                <c:pt idx="1453">
                  <c:v>42552</c:v>
                </c:pt>
                <c:pt idx="1454">
                  <c:v>42552</c:v>
                </c:pt>
                <c:pt idx="1455">
                  <c:v>42552</c:v>
                </c:pt>
                <c:pt idx="1456">
                  <c:v>42583</c:v>
                </c:pt>
                <c:pt idx="1457">
                  <c:v>42583</c:v>
                </c:pt>
                <c:pt idx="1458">
                  <c:v>42583</c:v>
                </c:pt>
                <c:pt idx="1459">
                  <c:v>42583</c:v>
                </c:pt>
                <c:pt idx="1460">
                  <c:v>42583</c:v>
                </c:pt>
                <c:pt idx="1461">
                  <c:v>42583</c:v>
                </c:pt>
                <c:pt idx="1462">
                  <c:v>42583</c:v>
                </c:pt>
                <c:pt idx="1463">
                  <c:v>42583</c:v>
                </c:pt>
                <c:pt idx="1464">
                  <c:v>42583</c:v>
                </c:pt>
                <c:pt idx="1465">
                  <c:v>42583</c:v>
                </c:pt>
                <c:pt idx="1466">
                  <c:v>42583</c:v>
                </c:pt>
                <c:pt idx="1467">
                  <c:v>42583</c:v>
                </c:pt>
                <c:pt idx="1468">
                  <c:v>42583</c:v>
                </c:pt>
                <c:pt idx="1469">
                  <c:v>42583</c:v>
                </c:pt>
                <c:pt idx="1470">
                  <c:v>42583</c:v>
                </c:pt>
                <c:pt idx="1471">
                  <c:v>42583</c:v>
                </c:pt>
                <c:pt idx="1472">
                  <c:v>42583</c:v>
                </c:pt>
                <c:pt idx="1473">
                  <c:v>42583</c:v>
                </c:pt>
                <c:pt idx="1474">
                  <c:v>42583</c:v>
                </c:pt>
                <c:pt idx="1475">
                  <c:v>42583</c:v>
                </c:pt>
                <c:pt idx="1476">
                  <c:v>42583</c:v>
                </c:pt>
                <c:pt idx="1477">
                  <c:v>42583</c:v>
                </c:pt>
                <c:pt idx="1478">
                  <c:v>42583</c:v>
                </c:pt>
                <c:pt idx="1479">
                  <c:v>42614</c:v>
                </c:pt>
                <c:pt idx="1480">
                  <c:v>42614</c:v>
                </c:pt>
                <c:pt idx="1481">
                  <c:v>42614</c:v>
                </c:pt>
                <c:pt idx="1482">
                  <c:v>42614</c:v>
                </c:pt>
                <c:pt idx="1483">
                  <c:v>42614</c:v>
                </c:pt>
                <c:pt idx="1484">
                  <c:v>42614</c:v>
                </c:pt>
                <c:pt idx="1485">
                  <c:v>42614</c:v>
                </c:pt>
                <c:pt idx="1486">
                  <c:v>42614</c:v>
                </c:pt>
                <c:pt idx="1487">
                  <c:v>42614</c:v>
                </c:pt>
                <c:pt idx="1488">
                  <c:v>42614</c:v>
                </c:pt>
                <c:pt idx="1489">
                  <c:v>42614</c:v>
                </c:pt>
                <c:pt idx="1490">
                  <c:v>42614</c:v>
                </c:pt>
                <c:pt idx="1491">
                  <c:v>42614</c:v>
                </c:pt>
                <c:pt idx="1492">
                  <c:v>42614</c:v>
                </c:pt>
                <c:pt idx="1493">
                  <c:v>42614</c:v>
                </c:pt>
                <c:pt idx="1494">
                  <c:v>42614</c:v>
                </c:pt>
                <c:pt idx="1495">
                  <c:v>42614</c:v>
                </c:pt>
                <c:pt idx="1496">
                  <c:v>42614</c:v>
                </c:pt>
                <c:pt idx="1497">
                  <c:v>42614</c:v>
                </c:pt>
                <c:pt idx="1498">
                  <c:v>42614</c:v>
                </c:pt>
                <c:pt idx="1499">
                  <c:v>42614</c:v>
                </c:pt>
                <c:pt idx="1500">
                  <c:v>42644</c:v>
                </c:pt>
                <c:pt idx="1501">
                  <c:v>42644</c:v>
                </c:pt>
                <c:pt idx="1502">
                  <c:v>42644</c:v>
                </c:pt>
                <c:pt idx="1503">
                  <c:v>42644</c:v>
                </c:pt>
                <c:pt idx="1504">
                  <c:v>42644</c:v>
                </c:pt>
                <c:pt idx="1505">
                  <c:v>42644</c:v>
                </c:pt>
                <c:pt idx="1506">
                  <c:v>42644</c:v>
                </c:pt>
                <c:pt idx="1507">
                  <c:v>42644</c:v>
                </c:pt>
                <c:pt idx="1508">
                  <c:v>42644</c:v>
                </c:pt>
                <c:pt idx="1509">
                  <c:v>42644</c:v>
                </c:pt>
                <c:pt idx="1510">
                  <c:v>42644</c:v>
                </c:pt>
                <c:pt idx="1511">
                  <c:v>42644</c:v>
                </c:pt>
                <c:pt idx="1512">
                  <c:v>42644</c:v>
                </c:pt>
                <c:pt idx="1513">
                  <c:v>42644</c:v>
                </c:pt>
                <c:pt idx="1514">
                  <c:v>42644</c:v>
                </c:pt>
                <c:pt idx="1515">
                  <c:v>42644</c:v>
                </c:pt>
                <c:pt idx="1516">
                  <c:v>42644</c:v>
                </c:pt>
                <c:pt idx="1517">
                  <c:v>42644</c:v>
                </c:pt>
                <c:pt idx="1518">
                  <c:v>42644</c:v>
                </c:pt>
                <c:pt idx="1519">
                  <c:v>42644</c:v>
                </c:pt>
                <c:pt idx="1520">
                  <c:v>42644</c:v>
                </c:pt>
                <c:pt idx="1521">
                  <c:v>42675</c:v>
                </c:pt>
                <c:pt idx="1522">
                  <c:v>42675</c:v>
                </c:pt>
                <c:pt idx="1523">
                  <c:v>42675</c:v>
                </c:pt>
                <c:pt idx="1524">
                  <c:v>42675</c:v>
                </c:pt>
                <c:pt idx="1525">
                  <c:v>42675</c:v>
                </c:pt>
                <c:pt idx="1526">
                  <c:v>42675</c:v>
                </c:pt>
                <c:pt idx="1527">
                  <c:v>42675</c:v>
                </c:pt>
                <c:pt idx="1528">
                  <c:v>42675</c:v>
                </c:pt>
                <c:pt idx="1529">
                  <c:v>42675</c:v>
                </c:pt>
                <c:pt idx="1530">
                  <c:v>42675</c:v>
                </c:pt>
                <c:pt idx="1531">
                  <c:v>42675</c:v>
                </c:pt>
                <c:pt idx="1532">
                  <c:v>42675</c:v>
                </c:pt>
                <c:pt idx="1533">
                  <c:v>42675</c:v>
                </c:pt>
                <c:pt idx="1534">
                  <c:v>42675</c:v>
                </c:pt>
                <c:pt idx="1535">
                  <c:v>42675</c:v>
                </c:pt>
                <c:pt idx="1536">
                  <c:v>42675</c:v>
                </c:pt>
                <c:pt idx="1537">
                  <c:v>42675</c:v>
                </c:pt>
                <c:pt idx="1538">
                  <c:v>42675</c:v>
                </c:pt>
                <c:pt idx="1539">
                  <c:v>42675</c:v>
                </c:pt>
                <c:pt idx="1540">
                  <c:v>42675</c:v>
                </c:pt>
                <c:pt idx="1541">
                  <c:v>42675</c:v>
                </c:pt>
                <c:pt idx="1542">
                  <c:v>42705</c:v>
                </c:pt>
                <c:pt idx="1543">
                  <c:v>42705</c:v>
                </c:pt>
                <c:pt idx="1544">
                  <c:v>42705</c:v>
                </c:pt>
                <c:pt idx="1545">
                  <c:v>42705</c:v>
                </c:pt>
                <c:pt idx="1546">
                  <c:v>42705</c:v>
                </c:pt>
                <c:pt idx="1547">
                  <c:v>42705</c:v>
                </c:pt>
                <c:pt idx="1548">
                  <c:v>42705</c:v>
                </c:pt>
                <c:pt idx="1549">
                  <c:v>42705</c:v>
                </c:pt>
                <c:pt idx="1550">
                  <c:v>42705</c:v>
                </c:pt>
                <c:pt idx="1551">
                  <c:v>42705</c:v>
                </c:pt>
                <c:pt idx="1552">
                  <c:v>42705</c:v>
                </c:pt>
                <c:pt idx="1553">
                  <c:v>42705</c:v>
                </c:pt>
                <c:pt idx="1554">
                  <c:v>42705</c:v>
                </c:pt>
                <c:pt idx="1555">
                  <c:v>42705</c:v>
                </c:pt>
                <c:pt idx="1556">
                  <c:v>42705</c:v>
                </c:pt>
                <c:pt idx="1557">
                  <c:v>42705</c:v>
                </c:pt>
                <c:pt idx="1558">
                  <c:v>42705</c:v>
                </c:pt>
                <c:pt idx="1559">
                  <c:v>42705</c:v>
                </c:pt>
                <c:pt idx="1560">
                  <c:v>42705</c:v>
                </c:pt>
                <c:pt idx="1561">
                  <c:v>42705</c:v>
                </c:pt>
                <c:pt idx="1562">
                  <c:v>42705</c:v>
                </c:pt>
                <c:pt idx="1563">
                  <c:v>42736</c:v>
                </c:pt>
                <c:pt idx="1564">
                  <c:v>42736</c:v>
                </c:pt>
                <c:pt idx="1565">
                  <c:v>42736</c:v>
                </c:pt>
                <c:pt idx="1566">
                  <c:v>42736</c:v>
                </c:pt>
                <c:pt idx="1567">
                  <c:v>42736</c:v>
                </c:pt>
                <c:pt idx="1568">
                  <c:v>42736</c:v>
                </c:pt>
                <c:pt idx="1569">
                  <c:v>42736</c:v>
                </c:pt>
                <c:pt idx="1570">
                  <c:v>42736</c:v>
                </c:pt>
                <c:pt idx="1571">
                  <c:v>42736</c:v>
                </c:pt>
                <c:pt idx="1572">
                  <c:v>42736</c:v>
                </c:pt>
                <c:pt idx="1573">
                  <c:v>42736</c:v>
                </c:pt>
                <c:pt idx="1574">
                  <c:v>42736</c:v>
                </c:pt>
                <c:pt idx="1575">
                  <c:v>42736</c:v>
                </c:pt>
                <c:pt idx="1576">
                  <c:v>42736</c:v>
                </c:pt>
                <c:pt idx="1577">
                  <c:v>42736</c:v>
                </c:pt>
                <c:pt idx="1578">
                  <c:v>42736</c:v>
                </c:pt>
                <c:pt idx="1579">
                  <c:v>42736</c:v>
                </c:pt>
                <c:pt idx="1580">
                  <c:v>42736</c:v>
                </c:pt>
                <c:pt idx="1581">
                  <c:v>42736</c:v>
                </c:pt>
                <c:pt idx="1582">
                  <c:v>42736</c:v>
                </c:pt>
                <c:pt idx="1583">
                  <c:v>42767</c:v>
                </c:pt>
                <c:pt idx="1584">
                  <c:v>42767</c:v>
                </c:pt>
                <c:pt idx="1585">
                  <c:v>42767</c:v>
                </c:pt>
                <c:pt idx="1586">
                  <c:v>42767</c:v>
                </c:pt>
                <c:pt idx="1587">
                  <c:v>42767</c:v>
                </c:pt>
                <c:pt idx="1588">
                  <c:v>42767</c:v>
                </c:pt>
                <c:pt idx="1589">
                  <c:v>42767</c:v>
                </c:pt>
                <c:pt idx="1590">
                  <c:v>42767</c:v>
                </c:pt>
                <c:pt idx="1591">
                  <c:v>42767</c:v>
                </c:pt>
                <c:pt idx="1592">
                  <c:v>42767</c:v>
                </c:pt>
                <c:pt idx="1593">
                  <c:v>42767</c:v>
                </c:pt>
                <c:pt idx="1594">
                  <c:v>42767</c:v>
                </c:pt>
                <c:pt idx="1595">
                  <c:v>42767</c:v>
                </c:pt>
                <c:pt idx="1596">
                  <c:v>42767</c:v>
                </c:pt>
                <c:pt idx="1597">
                  <c:v>42767</c:v>
                </c:pt>
                <c:pt idx="1598">
                  <c:v>42767</c:v>
                </c:pt>
                <c:pt idx="1599">
                  <c:v>42767</c:v>
                </c:pt>
                <c:pt idx="1600">
                  <c:v>42767</c:v>
                </c:pt>
                <c:pt idx="1601">
                  <c:v>42767</c:v>
                </c:pt>
                <c:pt idx="1602">
                  <c:v>42795</c:v>
                </c:pt>
                <c:pt idx="1603">
                  <c:v>42795</c:v>
                </c:pt>
                <c:pt idx="1604">
                  <c:v>42795</c:v>
                </c:pt>
                <c:pt idx="1605">
                  <c:v>42795</c:v>
                </c:pt>
                <c:pt idx="1606">
                  <c:v>42795</c:v>
                </c:pt>
                <c:pt idx="1607">
                  <c:v>42795</c:v>
                </c:pt>
                <c:pt idx="1608">
                  <c:v>42795</c:v>
                </c:pt>
                <c:pt idx="1609">
                  <c:v>42795</c:v>
                </c:pt>
                <c:pt idx="1610">
                  <c:v>42795</c:v>
                </c:pt>
                <c:pt idx="1611">
                  <c:v>42795</c:v>
                </c:pt>
                <c:pt idx="1612">
                  <c:v>42795</c:v>
                </c:pt>
                <c:pt idx="1613">
                  <c:v>42795</c:v>
                </c:pt>
                <c:pt idx="1614">
                  <c:v>42795</c:v>
                </c:pt>
                <c:pt idx="1615">
                  <c:v>42795</c:v>
                </c:pt>
                <c:pt idx="1616">
                  <c:v>42795</c:v>
                </c:pt>
                <c:pt idx="1617">
                  <c:v>42795</c:v>
                </c:pt>
                <c:pt idx="1618">
                  <c:v>42795</c:v>
                </c:pt>
                <c:pt idx="1619">
                  <c:v>42795</c:v>
                </c:pt>
                <c:pt idx="1620">
                  <c:v>42795</c:v>
                </c:pt>
                <c:pt idx="1621">
                  <c:v>42795</c:v>
                </c:pt>
                <c:pt idx="1622">
                  <c:v>42795</c:v>
                </c:pt>
                <c:pt idx="1623">
                  <c:v>42795</c:v>
                </c:pt>
                <c:pt idx="1624">
                  <c:v>42795</c:v>
                </c:pt>
                <c:pt idx="1625">
                  <c:v>42826</c:v>
                </c:pt>
                <c:pt idx="1626">
                  <c:v>42826</c:v>
                </c:pt>
                <c:pt idx="1627">
                  <c:v>42826</c:v>
                </c:pt>
                <c:pt idx="1628">
                  <c:v>42826</c:v>
                </c:pt>
                <c:pt idx="1629">
                  <c:v>42826</c:v>
                </c:pt>
                <c:pt idx="1630">
                  <c:v>42826</c:v>
                </c:pt>
                <c:pt idx="1631">
                  <c:v>42826</c:v>
                </c:pt>
                <c:pt idx="1632">
                  <c:v>42826</c:v>
                </c:pt>
                <c:pt idx="1633">
                  <c:v>42826</c:v>
                </c:pt>
                <c:pt idx="1634">
                  <c:v>42826</c:v>
                </c:pt>
                <c:pt idx="1635">
                  <c:v>42826</c:v>
                </c:pt>
                <c:pt idx="1636">
                  <c:v>42826</c:v>
                </c:pt>
                <c:pt idx="1637">
                  <c:v>42826</c:v>
                </c:pt>
                <c:pt idx="1638">
                  <c:v>42826</c:v>
                </c:pt>
                <c:pt idx="1639">
                  <c:v>42826</c:v>
                </c:pt>
                <c:pt idx="1640">
                  <c:v>42826</c:v>
                </c:pt>
                <c:pt idx="1641">
                  <c:v>42826</c:v>
                </c:pt>
                <c:pt idx="1642">
                  <c:v>42826</c:v>
                </c:pt>
                <c:pt idx="1643">
                  <c:v>42826</c:v>
                </c:pt>
                <c:pt idx="1644">
                  <c:v>42856</c:v>
                </c:pt>
                <c:pt idx="1645">
                  <c:v>42856</c:v>
                </c:pt>
                <c:pt idx="1646">
                  <c:v>42856</c:v>
                </c:pt>
                <c:pt idx="1647">
                  <c:v>42856</c:v>
                </c:pt>
                <c:pt idx="1648">
                  <c:v>42856</c:v>
                </c:pt>
                <c:pt idx="1649">
                  <c:v>42856</c:v>
                </c:pt>
                <c:pt idx="1650">
                  <c:v>42856</c:v>
                </c:pt>
                <c:pt idx="1651">
                  <c:v>42856</c:v>
                </c:pt>
                <c:pt idx="1652">
                  <c:v>42856</c:v>
                </c:pt>
                <c:pt idx="1653">
                  <c:v>42856</c:v>
                </c:pt>
                <c:pt idx="1654">
                  <c:v>42856</c:v>
                </c:pt>
                <c:pt idx="1655">
                  <c:v>42856</c:v>
                </c:pt>
                <c:pt idx="1656">
                  <c:v>42856</c:v>
                </c:pt>
                <c:pt idx="1657">
                  <c:v>42856</c:v>
                </c:pt>
                <c:pt idx="1658">
                  <c:v>42856</c:v>
                </c:pt>
                <c:pt idx="1659">
                  <c:v>42856</c:v>
                </c:pt>
                <c:pt idx="1660">
                  <c:v>42856</c:v>
                </c:pt>
                <c:pt idx="1661">
                  <c:v>42856</c:v>
                </c:pt>
                <c:pt idx="1662">
                  <c:v>42856</c:v>
                </c:pt>
                <c:pt idx="1663">
                  <c:v>42856</c:v>
                </c:pt>
                <c:pt idx="1664">
                  <c:v>42856</c:v>
                </c:pt>
                <c:pt idx="1665">
                  <c:v>42856</c:v>
                </c:pt>
                <c:pt idx="1666">
                  <c:v>42887</c:v>
                </c:pt>
                <c:pt idx="1667">
                  <c:v>42887</c:v>
                </c:pt>
                <c:pt idx="1668">
                  <c:v>42887</c:v>
                </c:pt>
                <c:pt idx="1669">
                  <c:v>42887</c:v>
                </c:pt>
                <c:pt idx="1670">
                  <c:v>42887</c:v>
                </c:pt>
                <c:pt idx="1671">
                  <c:v>42887</c:v>
                </c:pt>
                <c:pt idx="1672">
                  <c:v>42887</c:v>
                </c:pt>
                <c:pt idx="1673">
                  <c:v>42887</c:v>
                </c:pt>
                <c:pt idx="1674">
                  <c:v>42887</c:v>
                </c:pt>
                <c:pt idx="1675">
                  <c:v>42887</c:v>
                </c:pt>
                <c:pt idx="1676">
                  <c:v>42887</c:v>
                </c:pt>
                <c:pt idx="1677">
                  <c:v>42887</c:v>
                </c:pt>
                <c:pt idx="1678">
                  <c:v>42887</c:v>
                </c:pt>
                <c:pt idx="1679">
                  <c:v>42887</c:v>
                </c:pt>
                <c:pt idx="1680">
                  <c:v>42887</c:v>
                </c:pt>
                <c:pt idx="1681">
                  <c:v>42887</c:v>
                </c:pt>
                <c:pt idx="1682">
                  <c:v>42887</c:v>
                </c:pt>
                <c:pt idx="1683">
                  <c:v>42887</c:v>
                </c:pt>
                <c:pt idx="1684">
                  <c:v>42887</c:v>
                </c:pt>
                <c:pt idx="1685">
                  <c:v>42887</c:v>
                </c:pt>
                <c:pt idx="1686">
                  <c:v>42887</c:v>
                </c:pt>
                <c:pt idx="1687">
                  <c:v>42887</c:v>
                </c:pt>
                <c:pt idx="1688">
                  <c:v>42917</c:v>
                </c:pt>
                <c:pt idx="1689">
                  <c:v>42917</c:v>
                </c:pt>
                <c:pt idx="1690">
                  <c:v>42917</c:v>
                </c:pt>
                <c:pt idx="1691">
                  <c:v>42917</c:v>
                </c:pt>
                <c:pt idx="1692">
                  <c:v>42917</c:v>
                </c:pt>
                <c:pt idx="1693">
                  <c:v>42917</c:v>
                </c:pt>
                <c:pt idx="1694">
                  <c:v>42917</c:v>
                </c:pt>
                <c:pt idx="1695">
                  <c:v>42917</c:v>
                </c:pt>
                <c:pt idx="1696">
                  <c:v>42917</c:v>
                </c:pt>
                <c:pt idx="1697">
                  <c:v>42917</c:v>
                </c:pt>
                <c:pt idx="1698">
                  <c:v>42917</c:v>
                </c:pt>
                <c:pt idx="1699">
                  <c:v>42917</c:v>
                </c:pt>
                <c:pt idx="1700">
                  <c:v>42917</c:v>
                </c:pt>
                <c:pt idx="1701">
                  <c:v>42917</c:v>
                </c:pt>
                <c:pt idx="1702">
                  <c:v>42917</c:v>
                </c:pt>
                <c:pt idx="1703">
                  <c:v>42917</c:v>
                </c:pt>
                <c:pt idx="1704">
                  <c:v>42917</c:v>
                </c:pt>
                <c:pt idx="1705">
                  <c:v>42917</c:v>
                </c:pt>
                <c:pt idx="1706">
                  <c:v>42917</c:v>
                </c:pt>
                <c:pt idx="1707">
                  <c:v>42917</c:v>
                </c:pt>
                <c:pt idx="1708">
                  <c:v>42948</c:v>
                </c:pt>
                <c:pt idx="1709">
                  <c:v>42948</c:v>
                </c:pt>
                <c:pt idx="1710">
                  <c:v>42948</c:v>
                </c:pt>
                <c:pt idx="1711">
                  <c:v>42948</c:v>
                </c:pt>
                <c:pt idx="1712">
                  <c:v>42948</c:v>
                </c:pt>
                <c:pt idx="1713">
                  <c:v>42948</c:v>
                </c:pt>
                <c:pt idx="1714">
                  <c:v>42948</c:v>
                </c:pt>
                <c:pt idx="1715">
                  <c:v>42948</c:v>
                </c:pt>
                <c:pt idx="1716">
                  <c:v>42948</c:v>
                </c:pt>
                <c:pt idx="1717">
                  <c:v>42948</c:v>
                </c:pt>
                <c:pt idx="1718">
                  <c:v>42948</c:v>
                </c:pt>
                <c:pt idx="1719">
                  <c:v>42948</c:v>
                </c:pt>
                <c:pt idx="1720">
                  <c:v>42948</c:v>
                </c:pt>
                <c:pt idx="1721">
                  <c:v>42948</c:v>
                </c:pt>
                <c:pt idx="1722">
                  <c:v>42948</c:v>
                </c:pt>
                <c:pt idx="1723">
                  <c:v>42948</c:v>
                </c:pt>
                <c:pt idx="1724">
                  <c:v>42948</c:v>
                </c:pt>
                <c:pt idx="1725">
                  <c:v>42948</c:v>
                </c:pt>
                <c:pt idx="1726">
                  <c:v>42948</c:v>
                </c:pt>
                <c:pt idx="1727">
                  <c:v>42948</c:v>
                </c:pt>
                <c:pt idx="1728">
                  <c:v>42948</c:v>
                </c:pt>
                <c:pt idx="1729">
                  <c:v>42948</c:v>
                </c:pt>
                <c:pt idx="1730">
                  <c:v>42948</c:v>
                </c:pt>
                <c:pt idx="1731">
                  <c:v>42979</c:v>
                </c:pt>
                <c:pt idx="1732">
                  <c:v>42979</c:v>
                </c:pt>
                <c:pt idx="1733">
                  <c:v>42979</c:v>
                </c:pt>
                <c:pt idx="1734">
                  <c:v>42979</c:v>
                </c:pt>
                <c:pt idx="1735">
                  <c:v>42979</c:v>
                </c:pt>
                <c:pt idx="1736">
                  <c:v>42979</c:v>
                </c:pt>
                <c:pt idx="1737">
                  <c:v>42979</c:v>
                </c:pt>
                <c:pt idx="1738">
                  <c:v>42979</c:v>
                </c:pt>
                <c:pt idx="1739">
                  <c:v>42979</c:v>
                </c:pt>
                <c:pt idx="1740">
                  <c:v>42979</c:v>
                </c:pt>
                <c:pt idx="1741">
                  <c:v>42979</c:v>
                </c:pt>
                <c:pt idx="1742">
                  <c:v>42979</c:v>
                </c:pt>
                <c:pt idx="1743">
                  <c:v>42979</c:v>
                </c:pt>
                <c:pt idx="1744">
                  <c:v>42979</c:v>
                </c:pt>
                <c:pt idx="1745">
                  <c:v>42979</c:v>
                </c:pt>
                <c:pt idx="1746">
                  <c:v>42979</c:v>
                </c:pt>
                <c:pt idx="1747">
                  <c:v>42979</c:v>
                </c:pt>
                <c:pt idx="1748">
                  <c:v>42979</c:v>
                </c:pt>
                <c:pt idx="1749">
                  <c:v>42979</c:v>
                </c:pt>
                <c:pt idx="1750">
                  <c:v>42979</c:v>
                </c:pt>
                <c:pt idx="1751">
                  <c:v>43009</c:v>
                </c:pt>
                <c:pt idx="1752">
                  <c:v>43009</c:v>
                </c:pt>
                <c:pt idx="1753">
                  <c:v>43009</c:v>
                </c:pt>
                <c:pt idx="1754">
                  <c:v>43009</c:v>
                </c:pt>
                <c:pt idx="1755">
                  <c:v>43009</c:v>
                </c:pt>
                <c:pt idx="1756">
                  <c:v>43009</c:v>
                </c:pt>
                <c:pt idx="1757">
                  <c:v>43009</c:v>
                </c:pt>
                <c:pt idx="1758">
                  <c:v>43009</c:v>
                </c:pt>
                <c:pt idx="1759">
                  <c:v>43009</c:v>
                </c:pt>
                <c:pt idx="1760">
                  <c:v>43009</c:v>
                </c:pt>
                <c:pt idx="1761">
                  <c:v>43009</c:v>
                </c:pt>
                <c:pt idx="1762">
                  <c:v>43009</c:v>
                </c:pt>
                <c:pt idx="1763">
                  <c:v>43009</c:v>
                </c:pt>
                <c:pt idx="1764">
                  <c:v>43009</c:v>
                </c:pt>
                <c:pt idx="1765">
                  <c:v>43009</c:v>
                </c:pt>
                <c:pt idx="1766">
                  <c:v>43009</c:v>
                </c:pt>
                <c:pt idx="1767">
                  <c:v>43009</c:v>
                </c:pt>
                <c:pt idx="1768">
                  <c:v>43009</c:v>
                </c:pt>
                <c:pt idx="1769">
                  <c:v>43009</c:v>
                </c:pt>
                <c:pt idx="1770">
                  <c:v>43009</c:v>
                </c:pt>
                <c:pt idx="1771">
                  <c:v>43009</c:v>
                </c:pt>
                <c:pt idx="1772">
                  <c:v>43009</c:v>
                </c:pt>
                <c:pt idx="1773">
                  <c:v>43040</c:v>
                </c:pt>
                <c:pt idx="1774">
                  <c:v>43040</c:v>
                </c:pt>
                <c:pt idx="1775">
                  <c:v>43040</c:v>
                </c:pt>
                <c:pt idx="1776">
                  <c:v>43040</c:v>
                </c:pt>
                <c:pt idx="1777">
                  <c:v>43040</c:v>
                </c:pt>
                <c:pt idx="1778">
                  <c:v>43040</c:v>
                </c:pt>
                <c:pt idx="1779">
                  <c:v>43040</c:v>
                </c:pt>
                <c:pt idx="1780">
                  <c:v>43040</c:v>
                </c:pt>
                <c:pt idx="1781">
                  <c:v>43040</c:v>
                </c:pt>
                <c:pt idx="1782">
                  <c:v>43040</c:v>
                </c:pt>
                <c:pt idx="1783">
                  <c:v>43040</c:v>
                </c:pt>
                <c:pt idx="1784">
                  <c:v>43040</c:v>
                </c:pt>
                <c:pt idx="1785">
                  <c:v>43040</c:v>
                </c:pt>
                <c:pt idx="1786">
                  <c:v>43040</c:v>
                </c:pt>
                <c:pt idx="1787">
                  <c:v>43040</c:v>
                </c:pt>
                <c:pt idx="1788">
                  <c:v>43040</c:v>
                </c:pt>
                <c:pt idx="1789">
                  <c:v>43040</c:v>
                </c:pt>
                <c:pt idx="1790">
                  <c:v>43040</c:v>
                </c:pt>
                <c:pt idx="1791">
                  <c:v>43040</c:v>
                </c:pt>
                <c:pt idx="1792">
                  <c:v>43040</c:v>
                </c:pt>
                <c:pt idx="1793">
                  <c:v>43040</c:v>
                </c:pt>
                <c:pt idx="1794">
                  <c:v>43070</c:v>
                </c:pt>
                <c:pt idx="1795">
                  <c:v>43070</c:v>
                </c:pt>
                <c:pt idx="1796">
                  <c:v>43070</c:v>
                </c:pt>
                <c:pt idx="1797">
                  <c:v>43070</c:v>
                </c:pt>
                <c:pt idx="1798">
                  <c:v>43070</c:v>
                </c:pt>
                <c:pt idx="1799">
                  <c:v>43070</c:v>
                </c:pt>
                <c:pt idx="1800">
                  <c:v>43070</c:v>
                </c:pt>
                <c:pt idx="1801">
                  <c:v>43070</c:v>
                </c:pt>
                <c:pt idx="1802">
                  <c:v>43070</c:v>
                </c:pt>
                <c:pt idx="1803">
                  <c:v>43070</c:v>
                </c:pt>
                <c:pt idx="1804">
                  <c:v>43070</c:v>
                </c:pt>
                <c:pt idx="1805">
                  <c:v>43070</c:v>
                </c:pt>
                <c:pt idx="1806">
                  <c:v>43070</c:v>
                </c:pt>
                <c:pt idx="1807">
                  <c:v>43070</c:v>
                </c:pt>
                <c:pt idx="1808">
                  <c:v>43070</c:v>
                </c:pt>
                <c:pt idx="1809">
                  <c:v>43070</c:v>
                </c:pt>
                <c:pt idx="1810">
                  <c:v>43070</c:v>
                </c:pt>
                <c:pt idx="1811">
                  <c:v>43070</c:v>
                </c:pt>
                <c:pt idx="1812">
                  <c:v>43070</c:v>
                </c:pt>
                <c:pt idx="1813">
                  <c:v>43070</c:v>
                </c:pt>
                <c:pt idx="1814">
                  <c:v>43101</c:v>
                </c:pt>
                <c:pt idx="1815">
                  <c:v>43101</c:v>
                </c:pt>
                <c:pt idx="1816">
                  <c:v>43101</c:v>
                </c:pt>
                <c:pt idx="1817">
                  <c:v>43101</c:v>
                </c:pt>
                <c:pt idx="1818">
                  <c:v>43101</c:v>
                </c:pt>
                <c:pt idx="1819">
                  <c:v>43101</c:v>
                </c:pt>
                <c:pt idx="1820">
                  <c:v>43101</c:v>
                </c:pt>
                <c:pt idx="1821">
                  <c:v>43101</c:v>
                </c:pt>
                <c:pt idx="1822">
                  <c:v>43101</c:v>
                </c:pt>
                <c:pt idx="1823">
                  <c:v>43101</c:v>
                </c:pt>
                <c:pt idx="1824">
                  <c:v>43101</c:v>
                </c:pt>
                <c:pt idx="1825">
                  <c:v>43101</c:v>
                </c:pt>
                <c:pt idx="1826">
                  <c:v>43101</c:v>
                </c:pt>
                <c:pt idx="1827">
                  <c:v>43101</c:v>
                </c:pt>
                <c:pt idx="1828">
                  <c:v>43101</c:v>
                </c:pt>
                <c:pt idx="1829">
                  <c:v>43101</c:v>
                </c:pt>
                <c:pt idx="1830">
                  <c:v>43101</c:v>
                </c:pt>
                <c:pt idx="1831">
                  <c:v>43101</c:v>
                </c:pt>
                <c:pt idx="1832">
                  <c:v>43101</c:v>
                </c:pt>
                <c:pt idx="1833">
                  <c:v>43101</c:v>
                </c:pt>
                <c:pt idx="1834">
                  <c:v>43101</c:v>
                </c:pt>
                <c:pt idx="1835">
                  <c:v>43132</c:v>
                </c:pt>
                <c:pt idx="1836">
                  <c:v>43132</c:v>
                </c:pt>
                <c:pt idx="1837">
                  <c:v>43132</c:v>
                </c:pt>
                <c:pt idx="1838">
                  <c:v>43132</c:v>
                </c:pt>
                <c:pt idx="1839">
                  <c:v>43132</c:v>
                </c:pt>
                <c:pt idx="1840">
                  <c:v>43132</c:v>
                </c:pt>
                <c:pt idx="1841">
                  <c:v>43132</c:v>
                </c:pt>
                <c:pt idx="1842">
                  <c:v>43132</c:v>
                </c:pt>
                <c:pt idx="1843">
                  <c:v>43132</c:v>
                </c:pt>
                <c:pt idx="1844">
                  <c:v>43132</c:v>
                </c:pt>
                <c:pt idx="1845">
                  <c:v>43132</c:v>
                </c:pt>
                <c:pt idx="1846">
                  <c:v>43132</c:v>
                </c:pt>
                <c:pt idx="1847">
                  <c:v>43132</c:v>
                </c:pt>
                <c:pt idx="1848">
                  <c:v>43132</c:v>
                </c:pt>
                <c:pt idx="1849">
                  <c:v>43132</c:v>
                </c:pt>
                <c:pt idx="1850">
                  <c:v>43132</c:v>
                </c:pt>
                <c:pt idx="1851">
                  <c:v>43132</c:v>
                </c:pt>
                <c:pt idx="1852">
                  <c:v>43132</c:v>
                </c:pt>
                <c:pt idx="1853">
                  <c:v>43132</c:v>
                </c:pt>
                <c:pt idx="1854">
                  <c:v>43160</c:v>
                </c:pt>
                <c:pt idx="1855">
                  <c:v>43160</c:v>
                </c:pt>
                <c:pt idx="1856">
                  <c:v>43160</c:v>
                </c:pt>
                <c:pt idx="1857">
                  <c:v>43160</c:v>
                </c:pt>
                <c:pt idx="1858">
                  <c:v>43160</c:v>
                </c:pt>
                <c:pt idx="1859">
                  <c:v>43160</c:v>
                </c:pt>
                <c:pt idx="1860">
                  <c:v>43160</c:v>
                </c:pt>
                <c:pt idx="1861">
                  <c:v>43160</c:v>
                </c:pt>
                <c:pt idx="1862">
                  <c:v>43160</c:v>
                </c:pt>
                <c:pt idx="1863">
                  <c:v>43160</c:v>
                </c:pt>
                <c:pt idx="1864">
                  <c:v>43160</c:v>
                </c:pt>
                <c:pt idx="1865">
                  <c:v>43160</c:v>
                </c:pt>
                <c:pt idx="1866">
                  <c:v>43160</c:v>
                </c:pt>
                <c:pt idx="1867">
                  <c:v>43160</c:v>
                </c:pt>
                <c:pt idx="1868">
                  <c:v>43160</c:v>
                </c:pt>
                <c:pt idx="1869">
                  <c:v>43160</c:v>
                </c:pt>
                <c:pt idx="1870">
                  <c:v>43160</c:v>
                </c:pt>
                <c:pt idx="1871">
                  <c:v>43160</c:v>
                </c:pt>
                <c:pt idx="1872">
                  <c:v>43160</c:v>
                </c:pt>
                <c:pt idx="1873">
                  <c:v>43160</c:v>
                </c:pt>
                <c:pt idx="1874">
                  <c:v>43160</c:v>
                </c:pt>
                <c:pt idx="1875">
                  <c:v>43191</c:v>
                </c:pt>
                <c:pt idx="1876">
                  <c:v>43191</c:v>
                </c:pt>
                <c:pt idx="1877">
                  <c:v>43191</c:v>
                </c:pt>
                <c:pt idx="1878">
                  <c:v>43191</c:v>
                </c:pt>
                <c:pt idx="1879">
                  <c:v>43191</c:v>
                </c:pt>
                <c:pt idx="1880">
                  <c:v>43191</c:v>
                </c:pt>
                <c:pt idx="1881">
                  <c:v>43191</c:v>
                </c:pt>
                <c:pt idx="1882">
                  <c:v>43191</c:v>
                </c:pt>
                <c:pt idx="1883">
                  <c:v>43191</c:v>
                </c:pt>
                <c:pt idx="1884">
                  <c:v>43191</c:v>
                </c:pt>
                <c:pt idx="1885">
                  <c:v>43191</c:v>
                </c:pt>
                <c:pt idx="1886">
                  <c:v>43191</c:v>
                </c:pt>
                <c:pt idx="1887">
                  <c:v>43191</c:v>
                </c:pt>
                <c:pt idx="1888">
                  <c:v>43191</c:v>
                </c:pt>
                <c:pt idx="1889">
                  <c:v>43191</c:v>
                </c:pt>
                <c:pt idx="1890">
                  <c:v>43191</c:v>
                </c:pt>
                <c:pt idx="1891">
                  <c:v>43191</c:v>
                </c:pt>
                <c:pt idx="1892">
                  <c:v>43191</c:v>
                </c:pt>
                <c:pt idx="1893">
                  <c:v>43191</c:v>
                </c:pt>
                <c:pt idx="1894">
                  <c:v>43191</c:v>
                </c:pt>
                <c:pt idx="1895">
                  <c:v>43191</c:v>
                </c:pt>
                <c:pt idx="1896">
                  <c:v>43221</c:v>
                </c:pt>
                <c:pt idx="1897">
                  <c:v>43221</c:v>
                </c:pt>
                <c:pt idx="1898">
                  <c:v>43221</c:v>
                </c:pt>
                <c:pt idx="1899">
                  <c:v>43221</c:v>
                </c:pt>
                <c:pt idx="1900">
                  <c:v>43221</c:v>
                </c:pt>
                <c:pt idx="1901">
                  <c:v>43221</c:v>
                </c:pt>
                <c:pt idx="1902">
                  <c:v>43221</c:v>
                </c:pt>
                <c:pt idx="1903">
                  <c:v>43221</c:v>
                </c:pt>
                <c:pt idx="1904">
                  <c:v>43221</c:v>
                </c:pt>
                <c:pt idx="1905">
                  <c:v>43221</c:v>
                </c:pt>
                <c:pt idx="1906">
                  <c:v>43221</c:v>
                </c:pt>
                <c:pt idx="1907">
                  <c:v>43221</c:v>
                </c:pt>
                <c:pt idx="1908">
                  <c:v>43221</c:v>
                </c:pt>
                <c:pt idx="1909">
                  <c:v>43221</c:v>
                </c:pt>
                <c:pt idx="1910">
                  <c:v>43221</c:v>
                </c:pt>
                <c:pt idx="1911">
                  <c:v>43221</c:v>
                </c:pt>
                <c:pt idx="1912">
                  <c:v>43221</c:v>
                </c:pt>
                <c:pt idx="1913">
                  <c:v>43221</c:v>
                </c:pt>
                <c:pt idx="1914">
                  <c:v>43221</c:v>
                </c:pt>
                <c:pt idx="1915">
                  <c:v>43221</c:v>
                </c:pt>
                <c:pt idx="1916">
                  <c:v>43221</c:v>
                </c:pt>
                <c:pt idx="1917">
                  <c:v>43221</c:v>
                </c:pt>
                <c:pt idx="1918">
                  <c:v>43252</c:v>
                </c:pt>
                <c:pt idx="1919">
                  <c:v>43252</c:v>
                </c:pt>
                <c:pt idx="1920">
                  <c:v>43252</c:v>
                </c:pt>
                <c:pt idx="1921">
                  <c:v>43252</c:v>
                </c:pt>
                <c:pt idx="1922">
                  <c:v>43252</c:v>
                </c:pt>
                <c:pt idx="1923">
                  <c:v>43252</c:v>
                </c:pt>
                <c:pt idx="1924">
                  <c:v>43252</c:v>
                </c:pt>
                <c:pt idx="1925">
                  <c:v>43252</c:v>
                </c:pt>
                <c:pt idx="1926">
                  <c:v>43252</c:v>
                </c:pt>
                <c:pt idx="1927">
                  <c:v>43252</c:v>
                </c:pt>
                <c:pt idx="1928">
                  <c:v>43252</c:v>
                </c:pt>
                <c:pt idx="1929">
                  <c:v>43252</c:v>
                </c:pt>
                <c:pt idx="1930">
                  <c:v>43252</c:v>
                </c:pt>
                <c:pt idx="1931">
                  <c:v>43252</c:v>
                </c:pt>
                <c:pt idx="1932">
                  <c:v>43252</c:v>
                </c:pt>
                <c:pt idx="1933">
                  <c:v>43252</c:v>
                </c:pt>
                <c:pt idx="1934">
                  <c:v>43252</c:v>
                </c:pt>
                <c:pt idx="1935">
                  <c:v>43252</c:v>
                </c:pt>
                <c:pt idx="1936">
                  <c:v>43252</c:v>
                </c:pt>
                <c:pt idx="1937">
                  <c:v>43252</c:v>
                </c:pt>
                <c:pt idx="1938">
                  <c:v>43252</c:v>
                </c:pt>
                <c:pt idx="1939">
                  <c:v>43282</c:v>
                </c:pt>
                <c:pt idx="1940">
                  <c:v>43282</c:v>
                </c:pt>
                <c:pt idx="1941">
                  <c:v>43282</c:v>
                </c:pt>
                <c:pt idx="1942">
                  <c:v>43282</c:v>
                </c:pt>
                <c:pt idx="1943">
                  <c:v>43282</c:v>
                </c:pt>
                <c:pt idx="1944">
                  <c:v>43282</c:v>
                </c:pt>
                <c:pt idx="1945">
                  <c:v>43282</c:v>
                </c:pt>
                <c:pt idx="1946">
                  <c:v>43282</c:v>
                </c:pt>
                <c:pt idx="1947">
                  <c:v>43282</c:v>
                </c:pt>
                <c:pt idx="1948">
                  <c:v>43282</c:v>
                </c:pt>
                <c:pt idx="1949">
                  <c:v>43282</c:v>
                </c:pt>
                <c:pt idx="1950">
                  <c:v>43282</c:v>
                </c:pt>
                <c:pt idx="1951">
                  <c:v>43282</c:v>
                </c:pt>
                <c:pt idx="1952">
                  <c:v>43282</c:v>
                </c:pt>
                <c:pt idx="1953">
                  <c:v>43282</c:v>
                </c:pt>
                <c:pt idx="1954">
                  <c:v>43282</c:v>
                </c:pt>
                <c:pt idx="1955">
                  <c:v>43282</c:v>
                </c:pt>
                <c:pt idx="1956">
                  <c:v>43282</c:v>
                </c:pt>
                <c:pt idx="1957">
                  <c:v>43282</c:v>
                </c:pt>
                <c:pt idx="1958">
                  <c:v>43282</c:v>
                </c:pt>
                <c:pt idx="1959">
                  <c:v>43282</c:v>
                </c:pt>
                <c:pt idx="1960">
                  <c:v>43313</c:v>
                </c:pt>
                <c:pt idx="1961">
                  <c:v>43313</c:v>
                </c:pt>
                <c:pt idx="1962">
                  <c:v>43313</c:v>
                </c:pt>
                <c:pt idx="1963">
                  <c:v>43313</c:v>
                </c:pt>
                <c:pt idx="1964">
                  <c:v>43313</c:v>
                </c:pt>
                <c:pt idx="1965">
                  <c:v>43313</c:v>
                </c:pt>
                <c:pt idx="1966">
                  <c:v>43313</c:v>
                </c:pt>
                <c:pt idx="1967">
                  <c:v>43313</c:v>
                </c:pt>
                <c:pt idx="1968">
                  <c:v>43313</c:v>
                </c:pt>
                <c:pt idx="1969">
                  <c:v>43313</c:v>
                </c:pt>
                <c:pt idx="1970">
                  <c:v>43313</c:v>
                </c:pt>
                <c:pt idx="1971">
                  <c:v>43313</c:v>
                </c:pt>
                <c:pt idx="1972">
                  <c:v>43313</c:v>
                </c:pt>
                <c:pt idx="1973">
                  <c:v>43313</c:v>
                </c:pt>
                <c:pt idx="1974">
                  <c:v>43313</c:v>
                </c:pt>
                <c:pt idx="1975">
                  <c:v>43313</c:v>
                </c:pt>
                <c:pt idx="1976">
                  <c:v>43313</c:v>
                </c:pt>
                <c:pt idx="1977">
                  <c:v>43313</c:v>
                </c:pt>
                <c:pt idx="1978">
                  <c:v>43313</c:v>
                </c:pt>
                <c:pt idx="1979">
                  <c:v>43313</c:v>
                </c:pt>
                <c:pt idx="1980">
                  <c:v>43313</c:v>
                </c:pt>
                <c:pt idx="1981">
                  <c:v>43313</c:v>
                </c:pt>
                <c:pt idx="1982">
                  <c:v>43313</c:v>
                </c:pt>
                <c:pt idx="1983">
                  <c:v>43344</c:v>
                </c:pt>
                <c:pt idx="1984">
                  <c:v>43344</c:v>
                </c:pt>
                <c:pt idx="1985">
                  <c:v>43344</c:v>
                </c:pt>
                <c:pt idx="1986">
                  <c:v>43344</c:v>
                </c:pt>
                <c:pt idx="1987">
                  <c:v>43344</c:v>
                </c:pt>
                <c:pt idx="1988">
                  <c:v>43344</c:v>
                </c:pt>
                <c:pt idx="1989">
                  <c:v>43344</c:v>
                </c:pt>
                <c:pt idx="1990">
                  <c:v>43344</c:v>
                </c:pt>
                <c:pt idx="1991">
                  <c:v>43344</c:v>
                </c:pt>
                <c:pt idx="1992">
                  <c:v>43344</c:v>
                </c:pt>
                <c:pt idx="1993">
                  <c:v>43344</c:v>
                </c:pt>
                <c:pt idx="1994">
                  <c:v>43344</c:v>
                </c:pt>
                <c:pt idx="1995">
                  <c:v>43344</c:v>
                </c:pt>
                <c:pt idx="1996">
                  <c:v>43344</c:v>
                </c:pt>
                <c:pt idx="1997">
                  <c:v>43344</c:v>
                </c:pt>
                <c:pt idx="1998">
                  <c:v>43344</c:v>
                </c:pt>
                <c:pt idx="1999">
                  <c:v>43344</c:v>
                </c:pt>
                <c:pt idx="2000">
                  <c:v>43344</c:v>
                </c:pt>
                <c:pt idx="2001">
                  <c:v>43344</c:v>
                </c:pt>
                <c:pt idx="2002">
                  <c:v>43374</c:v>
                </c:pt>
                <c:pt idx="2003">
                  <c:v>43374</c:v>
                </c:pt>
                <c:pt idx="2004">
                  <c:v>43374</c:v>
                </c:pt>
                <c:pt idx="2005">
                  <c:v>43374</c:v>
                </c:pt>
                <c:pt idx="2006">
                  <c:v>43374</c:v>
                </c:pt>
                <c:pt idx="2007">
                  <c:v>43374</c:v>
                </c:pt>
                <c:pt idx="2008">
                  <c:v>43374</c:v>
                </c:pt>
                <c:pt idx="2009">
                  <c:v>43374</c:v>
                </c:pt>
                <c:pt idx="2010">
                  <c:v>43374</c:v>
                </c:pt>
                <c:pt idx="2011">
                  <c:v>43374</c:v>
                </c:pt>
                <c:pt idx="2012">
                  <c:v>43374</c:v>
                </c:pt>
                <c:pt idx="2013">
                  <c:v>43374</c:v>
                </c:pt>
                <c:pt idx="2014">
                  <c:v>43374</c:v>
                </c:pt>
                <c:pt idx="2015">
                  <c:v>43374</c:v>
                </c:pt>
                <c:pt idx="2016">
                  <c:v>43374</c:v>
                </c:pt>
                <c:pt idx="2017">
                  <c:v>43374</c:v>
                </c:pt>
                <c:pt idx="2018">
                  <c:v>43374</c:v>
                </c:pt>
                <c:pt idx="2019">
                  <c:v>43374</c:v>
                </c:pt>
                <c:pt idx="2020">
                  <c:v>43374</c:v>
                </c:pt>
                <c:pt idx="2021">
                  <c:v>43374</c:v>
                </c:pt>
                <c:pt idx="2022">
                  <c:v>43374</c:v>
                </c:pt>
                <c:pt idx="2023">
                  <c:v>43374</c:v>
                </c:pt>
                <c:pt idx="2024">
                  <c:v>43374</c:v>
                </c:pt>
                <c:pt idx="2025">
                  <c:v>43405</c:v>
                </c:pt>
                <c:pt idx="2026">
                  <c:v>43405</c:v>
                </c:pt>
                <c:pt idx="2027">
                  <c:v>43405</c:v>
                </c:pt>
                <c:pt idx="2028">
                  <c:v>43405</c:v>
                </c:pt>
                <c:pt idx="2029">
                  <c:v>43405</c:v>
                </c:pt>
                <c:pt idx="2030">
                  <c:v>43405</c:v>
                </c:pt>
                <c:pt idx="2031">
                  <c:v>43405</c:v>
                </c:pt>
                <c:pt idx="2032">
                  <c:v>43405</c:v>
                </c:pt>
                <c:pt idx="2033">
                  <c:v>43405</c:v>
                </c:pt>
                <c:pt idx="2034">
                  <c:v>43405</c:v>
                </c:pt>
                <c:pt idx="2035">
                  <c:v>43405</c:v>
                </c:pt>
                <c:pt idx="2036">
                  <c:v>43405</c:v>
                </c:pt>
                <c:pt idx="2037">
                  <c:v>43405</c:v>
                </c:pt>
                <c:pt idx="2038">
                  <c:v>43405</c:v>
                </c:pt>
                <c:pt idx="2039">
                  <c:v>43405</c:v>
                </c:pt>
                <c:pt idx="2040">
                  <c:v>43405</c:v>
                </c:pt>
                <c:pt idx="2041">
                  <c:v>43405</c:v>
                </c:pt>
                <c:pt idx="2042">
                  <c:v>43405</c:v>
                </c:pt>
                <c:pt idx="2043">
                  <c:v>43405</c:v>
                </c:pt>
                <c:pt idx="2044">
                  <c:v>43405</c:v>
                </c:pt>
                <c:pt idx="2045">
                  <c:v>43405</c:v>
                </c:pt>
                <c:pt idx="2046">
                  <c:v>43435</c:v>
                </c:pt>
                <c:pt idx="2047">
                  <c:v>43435</c:v>
                </c:pt>
                <c:pt idx="2048">
                  <c:v>43435</c:v>
                </c:pt>
                <c:pt idx="2049">
                  <c:v>43435</c:v>
                </c:pt>
                <c:pt idx="2050">
                  <c:v>43435</c:v>
                </c:pt>
                <c:pt idx="2051">
                  <c:v>43435</c:v>
                </c:pt>
                <c:pt idx="2052">
                  <c:v>43435</c:v>
                </c:pt>
                <c:pt idx="2053">
                  <c:v>43435</c:v>
                </c:pt>
                <c:pt idx="2054">
                  <c:v>43435</c:v>
                </c:pt>
                <c:pt idx="2055">
                  <c:v>43435</c:v>
                </c:pt>
                <c:pt idx="2056">
                  <c:v>43435</c:v>
                </c:pt>
                <c:pt idx="2057">
                  <c:v>43435</c:v>
                </c:pt>
                <c:pt idx="2058">
                  <c:v>43435</c:v>
                </c:pt>
                <c:pt idx="2059">
                  <c:v>43435</c:v>
                </c:pt>
                <c:pt idx="2060">
                  <c:v>43435</c:v>
                </c:pt>
                <c:pt idx="2061">
                  <c:v>43435</c:v>
                </c:pt>
                <c:pt idx="2062">
                  <c:v>43435</c:v>
                </c:pt>
                <c:pt idx="2063">
                  <c:v>43435</c:v>
                </c:pt>
                <c:pt idx="2064">
                  <c:v>43435</c:v>
                </c:pt>
                <c:pt idx="2065">
                  <c:v>43466</c:v>
                </c:pt>
                <c:pt idx="2066">
                  <c:v>43466</c:v>
                </c:pt>
                <c:pt idx="2067">
                  <c:v>43466</c:v>
                </c:pt>
                <c:pt idx="2068">
                  <c:v>43466</c:v>
                </c:pt>
                <c:pt idx="2069">
                  <c:v>43466</c:v>
                </c:pt>
                <c:pt idx="2070">
                  <c:v>43466</c:v>
                </c:pt>
                <c:pt idx="2071">
                  <c:v>43466</c:v>
                </c:pt>
                <c:pt idx="2072">
                  <c:v>43466</c:v>
                </c:pt>
                <c:pt idx="2073">
                  <c:v>43466</c:v>
                </c:pt>
                <c:pt idx="2074">
                  <c:v>43466</c:v>
                </c:pt>
                <c:pt idx="2075">
                  <c:v>43466</c:v>
                </c:pt>
                <c:pt idx="2076">
                  <c:v>43466</c:v>
                </c:pt>
                <c:pt idx="2077">
                  <c:v>43466</c:v>
                </c:pt>
                <c:pt idx="2078">
                  <c:v>43466</c:v>
                </c:pt>
                <c:pt idx="2079">
                  <c:v>43466</c:v>
                </c:pt>
                <c:pt idx="2080">
                  <c:v>43466</c:v>
                </c:pt>
                <c:pt idx="2081">
                  <c:v>43466</c:v>
                </c:pt>
                <c:pt idx="2082">
                  <c:v>43466</c:v>
                </c:pt>
                <c:pt idx="2083">
                  <c:v>43466</c:v>
                </c:pt>
                <c:pt idx="2084">
                  <c:v>43466</c:v>
                </c:pt>
                <c:pt idx="2085">
                  <c:v>43466</c:v>
                </c:pt>
                <c:pt idx="2086">
                  <c:v>43497</c:v>
                </c:pt>
                <c:pt idx="2087">
                  <c:v>43497</c:v>
                </c:pt>
                <c:pt idx="2088">
                  <c:v>43497</c:v>
                </c:pt>
                <c:pt idx="2089">
                  <c:v>43497</c:v>
                </c:pt>
                <c:pt idx="2090">
                  <c:v>43497</c:v>
                </c:pt>
                <c:pt idx="2091">
                  <c:v>43497</c:v>
                </c:pt>
                <c:pt idx="2092">
                  <c:v>43497</c:v>
                </c:pt>
                <c:pt idx="2093">
                  <c:v>43497</c:v>
                </c:pt>
                <c:pt idx="2094">
                  <c:v>43497</c:v>
                </c:pt>
                <c:pt idx="2095">
                  <c:v>43497</c:v>
                </c:pt>
                <c:pt idx="2096">
                  <c:v>43497</c:v>
                </c:pt>
                <c:pt idx="2097">
                  <c:v>43497</c:v>
                </c:pt>
                <c:pt idx="2098">
                  <c:v>43497</c:v>
                </c:pt>
                <c:pt idx="2099">
                  <c:v>43497</c:v>
                </c:pt>
                <c:pt idx="2100">
                  <c:v>43497</c:v>
                </c:pt>
                <c:pt idx="2101">
                  <c:v>43497</c:v>
                </c:pt>
                <c:pt idx="2102">
                  <c:v>43497</c:v>
                </c:pt>
                <c:pt idx="2103">
                  <c:v>43497</c:v>
                </c:pt>
                <c:pt idx="2104">
                  <c:v>43497</c:v>
                </c:pt>
                <c:pt idx="2105">
                  <c:v>43525</c:v>
                </c:pt>
                <c:pt idx="2106">
                  <c:v>43525</c:v>
                </c:pt>
                <c:pt idx="2107">
                  <c:v>43525</c:v>
                </c:pt>
                <c:pt idx="2108">
                  <c:v>43525</c:v>
                </c:pt>
                <c:pt idx="2109">
                  <c:v>43525</c:v>
                </c:pt>
                <c:pt idx="2110">
                  <c:v>43525</c:v>
                </c:pt>
                <c:pt idx="2111">
                  <c:v>43525</c:v>
                </c:pt>
                <c:pt idx="2112">
                  <c:v>43525</c:v>
                </c:pt>
                <c:pt idx="2113">
                  <c:v>43525</c:v>
                </c:pt>
                <c:pt idx="2114">
                  <c:v>43525</c:v>
                </c:pt>
                <c:pt idx="2115">
                  <c:v>43525</c:v>
                </c:pt>
                <c:pt idx="2116">
                  <c:v>43525</c:v>
                </c:pt>
                <c:pt idx="2117">
                  <c:v>43525</c:v>
                </c:pt>
                <c:pt idx="2118">
                  <c:v>43525</c:v>
                </c:pt>
                <c:pt idx="2119">
                  <c:v>43525</c:v>
                </c:pt>
                <c:pt idx="2120">
                  <c:v>43525</c:v>
                </c:pt>
                <c:pt idx="2121">
                  <c:v>43525</c:v>
                </c:pt>
                <c:pt idx="2122">
                  <c:v>43525</c:v>
                </c:pt>
                <c:pt idx="2123">
                  <c:v>43525</c:v>
                </c:pt>
                <c:pt idx="2124">
                  <c:v>43525</c:v>
                </c:pt>
                <c:pt idx="2125">
                  <c:v>43525</c:v>
                </c:pt>
                <c:pt idx="2126">
                  <c:v>43556</c:v>
                </c:pt>
                <c:pt idx="2127">
                  <c:v>43556</c:v>
                </c:pt>
                <c:pt idx="2128">
                  <c:v>43556</c:v>
                </c:pt>
                <c:pt idx="2129">
                  <c:v>43556</c:v>
                </c:pt>
                <c:pt idx="2130">
                  <c:v>43556</c:v>
                </c:pt>
                <c:pt idx="2131">
                  <c:v>43556</c:v>
                </c:pt>
                <c:pt idx="2132">
                  <c:v>43556</c:v>
                </c:pt>
                <c:pt idx="2133">
                  <c:v>43556</c:v>
                </c:pt>
                <c:pt idx="2134">
                  <c:v>43556</c:v>
                </c:pt>
                <c:pt idx="2135">
                  <c:v>43556</c:v>
                </c:pt>
                <c:pt idx="2136">
                  <c:v>43556</c:v>
                </c:pt>
                <c:pt idx="2137">
                  <c:v>43556</c:v>
                </c:pt>
                <c:pt idx="2138">
                  <c:v>43556</c:v>
                </c:pt>
                <c:pt idx="2139">
                  <c:v>43556</c:v>
                </c:pt>
                <c:pt idx="2140">
                  <c:v>43556</c:v>
                </c:pt>
                <c:pt idx="2141">
                  <c:v>43556</c:v>
                </c:pt>
                <c:pt idx="2142">
                  <c:v>43556</c:v>
                </c:pt>
                <c:pt idx="2143">
                  <c:v>43556</c:v>
                </c:pt>
                <c:pt idx="2144">
                  <c:v>43556</c:v>
                </c:pt>
                <c:pt idx="2145">
                  <c:v>43556</c:v>
                </c:pt>
                <c:pt idx="2146">
                  <c:v>43556</c:v>
                </c:pt>
                <c:pt idx="2147">
                  <c:v>43586</c:v>
                </c:pt>
                <c:pt idx="2148">
                  <c:v>43586</c:v>
                </c:pt>
                <c:pt idx="2149">
                  <c:v>43586</c:v>
                </c:pt>
                <c:pt idx="2150">
                  <c:v>43586</c:v>
                </c:pt>
                <c:pt idx="2151">
                  <c:v>43586</c:v>
                </c:pt>
                <c:pt idx="2152">
                  <c:v>43586</c:v>
                </c:pt>
                <c:pt idx="2153">
                  <c:v>43586</c:v>
                </c:pt>
                <c:pt idx="2154">
                  <c:v>43586</c:v>
                </c:pt>
                <c:pt idx="2155">
                  <c:v>43586</c:v>
                </c:pt>
                <c:pt idx="2156">
                  <c:v>43586</c:v>
                </c:pt>
                <c:pt idx="2157">
                  <c:v>43586</c:v>
                </c:pt>
                <c:pt idx="2158">
                  <c:v>43586</c:v>
                </c:pt>
                <c:pt idx="2159">
                  <c:v>43586</c:v>
                </c:pt>
                <c:pt idx="2160">
                  <c:v>43586</c:v>
                </c:pt>
                <c:pt idx="2161">
                  <c:v>43586</c:v>
                </c:pt>
                <c:pt idx="2162">
                  <c:v>43586</c:v>
                </c:pt>
                <c:pt idx="2163">
                  <c:v>43586</c:v>
                </c:pt>
                <c:pt idx="2164">
                  <c:v>43586</c:v>
                </c:pt>
                <c:pt idx="2165">
                  <c:v>43586</c:v>
                </c:pt>
                <c:pt idx="2166">
                  <c:v>43586</c:v>
                </c:pt>
                <c:pt idx="2167">
                  <c:v>43586</c:v>
                </c:pt>
                <c:pt idx="2168">
                  <c:v>43586</c:v>
                </c:pt>
                <c:pt idx="2169">
                  <c:v>43617</c:v>
                </c:pt>
                <c:pt idx="2170">
                  <c:v>43617</c:v>
                </c:pt>
                <c:pt idx="2171">
                  <c:v>43617</c:v>
                </c:pt>
                <c:pt idx="2172">
                  <c:v>43617</c:v>
                </c:pt>
                <c:pt idx="2173">
                  <c:v>43617</c:v>
                </c:pt>
                <c:pt idx="2174">
                  <c:v>43617</c:v>
                </c:pt>
                <c:pt idx="2175">
                  <c:v>43617</c:v>
                </c:pt>
                <c:pt idx="2176">
                  <c:v>43617</c:v>
                </c:pt>
                <c:pt idx="2177">
                  <c:v>43617</c:v>
                </c:pt>
                <c:pt idx="2178">
                  <c:v>43617</c:v>
                </c:pt>
                <c:pt idx="2179">
                  <c:v>43617</c:v>
                </c:pt>
                <c:pt idx="2180">
                  <c:v>43617</c:v>
                </c:pt>
                <c:pt idx="2181">
                  <c:v>43617</c:v>
                </c:pt>
                <c:pt idx="2182">
                  <c:v>43617</c:v>
                </c:pt>
                <c:pt idx="2183">
                  <c:v>43617</c:v>
                </c:pt>
                <c:pt idx="2184">
                  <c:v>43617</c:v>
                </c:pt>
                <c:pt idx="2185">
                  <c:v>43617</c:v>
                </c:pt>
                <c:pt idx="2186">
                  <c:v>43617</c:v>
                </c:pt>
                <c:pt idx="2187">
                  <c:v>43617</c:v>
                </c:pt>
                <c:pt idx="2188">
                  <c:v>43617</c:v>
                </c:pt>
                <c:pt idx="2189">
                  <c:v>43647</c:v>
                </c:pt>
                <c:pt idx="2190">
                  <c:v>43647</c:v>
                </c:pt>
                <c:pt idx="2191">
                  <c:v>43647</c:v>
                </c:pt>
                <c:pt idx="2192">
                  <c:v>43647</c:v>
                </c:pt>
                <c:pt idx="2193">
                  <c:v>43647</c:v>
                </c:pt>
                <c:pt idx="2194">
                  <c:v>43647</c:v>
                </c:pt>
                <c:pt idx="2195">
                  <c:v>43647</c:v>
                </c:pt>
                <c:pt idx="2196">
                  <c:v>43647</c:v>
                </c:pt>
                <c:pt idx="2197">
                  <c:v>43647</c:v>
                </c:pt>
                <c:pt idx="2198">
                  <c:v>43647</c:v>
                </c:pt>
                <c:pt idx="2199">
                  <c:v>43647</c:v>
                </c:pt>
                <c:pt idx="2200">
                  <c:v>43647</c:v>
                </c:pt>
                <c:pt idx="2201">
                  <c:v>43647</c:v>
                </c:pt>
                <c:pt idx="2202">
                  <c:v>43647</c:v>
                </c:pt>
                <c:pt idx="2203">
                  <c:v>43647</c:v>
                </c:pt>
                <c:pt idx="2204">
                  <c:v>43647</c:v>
                </c:pt>
                <c:pt idx="2205">
                  <c:v>43647</c:v>
                </c:pt>
                <c:pt idx="2206">
                  <c:v>43647</c:v>
                </c:pt>
                <c:pt idx="2207">
                  <c:v>43647</c:v>
                </c:pt>
                <c:pt idx="2208">
                  <c:v>43647</c:v>
                </c:pt>
                <c:pt idx="2209">
                  <c:v>43647</c:v>
                </c:pt>
                <c:pt idx="2210">
                  <c:v>43647</c:v>
                </c:pt>
                <c:pt idx="2211">
                  <c:v>43678</c:v>
                </c:pt>
                <c:pt idx="2212">
                  <c:v>43678</c:v>
                </c:pt>
                <c:pt idx="2213">
                  <c:v>43678</c:v>
                </c:pt>
                <c:pt idx="2214">
                  <c:v>43678</c:v>
                </c:pt>
                <c:pt idx="2215">
                  <c:v>43678</c:v>
                </c:pt>
                <c:pt idx="2216">
                  <c:v>43678</c:v>
                </c:pt>
                <c:pt idx="2217">
                  <c:v>43678</c:v>
                </c:pt>
                <c:pt idx="2218">
                  <c:v>43678</c:v>
                </c:pt>
                <c:pt idx="2219">
                  <c:v>43678</c:v>
                </c:pt>
                <c:pt idx="2220">
                  <c:v>43678</c:v>
                </c:pt>
                <c:pt idx="2221">
                  <c:v>43678</c:v>
                </c:pt>
                <c:pt idx="2222">
                  <c:v>43678</c:v>
                </c:pt>
                <c:pt idx="2223">
                  <c:v>43678</c:v>
                </c:pt>
                <c:pt idx="2224">
                  <c:v>43678</c:v>
                </c:pt>
                <c:pt idx="2225">
                  <c:v>43678</c:v>
                </c:pt>
                <c:pt idx="2226">
                  <c:v>43678</c:v>
                </c:pt>
                <c:pt idx="2227">
                  <c:v>43678</c:v>
                </c:pt>
                <c:pt idx="2228">
                  <c:v>43678</c:v>
                </c:pt>
                <c:pt idx="2229">
                  <c:v>43678</c:v>
                </c:pt>
                <c:pt idx="2230">
                  <c:v>43678</c:v>
                </c:pt>
                <c:pt idx="2231">
                  <c:v>43678</c:v>
                </c:pt>
                <c:pt idx="2232">
                  <c:v>43678</c:v>
                </c:pt>
                <c:pt idx="2233">
                  <c:v>43709</c:v>
                </c:pt>
                <c:pt idx="2234">
                  <c:v>43709</c:v>
                </c:pt>
                <c:pt idx="2235">
                  <c:v>43709</c:v>
                </c:pt>
                <c:pt idx="2236">
                  <c:v>43709</c:v>
                </c:pt>
                <c:pt idx="2237">
                  <c:v>43709</c:v>
                </c:pt>
                <c:pt idx="2238">
                  <c:v>43709</c:v>
                </c:pt>
                <c:pt idx="2239">
                  <c:v>43709</c:v>
                </c:pt>
                <c:pt idx="2240">
                  <c:v>43709</c:v>
                </c:pt>
                <c:pt idx="2241">
                  <c:v>43709</c:v>
                </c:pt>
                <c:pt idx="2242">
                  <c:v>43709</c:v>
                </c:pt>
                <c:pt idx="2243">
                  <c:v>43709</c:v>
                </c:pt>
                <c:pt idx="2244">
                  <c:v>43709</c:v>
                </c:pt>
                <c:pt idx="2245">
                  <c:v>43709</c:v>
                </c:pt>
                <c:pt idx="2246">
                  <c:v>43709</c:v>
                </c:pt>
                <c:pt idx="2247">
                  <c:v>43709</c:v>
                </c:pt>
                <c:pt idx="2248">
                  <c:v>43709</c:v>
                </c:pt>
                <c:pt idx="2249">
                  <c:v>43709</c:v>
                </c:pt>
                <c:pt idx="2250">
                  <c:v>43709</c:v>
                </c:pt>
                <c:pt idx="2251">
                  <c:v>43709</c:v>
                </c:pt>
                <c:pt idx="2252">
                  <c:v>43709</c:v>
                </c:pt>
                <c:pt idx="2253">
                  <c:v>43739</c:v>
                </c:pt>
                <c:pt idx="2254">
                  <c:v>43739</c:v>
                </c:pt>
                <c:pt idx="2255">
                  <c:v>43739</c:v>
                </c:pt>
                <c:pt idx="2256">
                  <c:v>43739</c:v>
                </c:pt>
                <c:pt idx="2257">
                  <c:v>43739</c:v>
                </c:pt>
                <c:pt idx="2258">
                  <c:v>43739</c:v>
                </c:pt>
                <c:pt idx="2259">
                  <c:v>43739</c:v>
                </c:pt>
                <c:pt idx="2260">
                  <c:v>43739</c:v>
                </c:pt>
                <c:pt idx="2261">
                  <c:v>43739</c:v>
                </c:pt>
                <c:pt idx="2262">
                  <c:v>43739</c:v>
                </c:pt>
                <c:pt idx="2263">
                  <c:v>43739</c:v>
                </c:pt>
                <c:pt idx="2264">
                  <c:v>43739</c:v>
                </c:pt>
                <c:pt idx="2265">
                  <c:v>43739</c:v>
                </c:pt>
                <c:pt idx="2266">
                  <c:v>43739</c:v>
                </c:pt>
                <c:pt idx="2267">
                  <c:v>43739</c:v>
                </c:pt>
                <c:pt idx="2268">
                  <c:v>43739</c:v>
                </c:pt>
                <c:pt idx="2269">
                  <c:v>43739</c:v>
                </c:pt>
                <c:pt idx="2270">
                  <c:v>43739</c:v>
                </c:pt>
                <c:pt idx="2271">
                  <c:v>43739</c:v>
                </c:pt>
                <c:pt idx="2272">
                  <c:v>43739</c:v>
                </c:pt>
                <c:pt idx="2273">
                  <c:v>43739</c:v>
                </c:pt>
                <c:pt idx="2274">
                  <c:v>43739</c:v>
                </c:pt>
                <c:pt idx="2275">
                  <c:v>43739</c:v>
                </c:pt>
                <c:pt idx="2276">
                  <c:v>43770</c:v>
                </c:pt>
                <c:pt idx="2277">
                  <c:v>43770</c:v>
                </c:pt>
                <c:pt idx="2278">
                  <c:v>43770</c:v>
                </c:pt>
                <c:pt idx="2279">
                  <c:v>43770</c:v>
                </c:pt>
                <c:pt idx="2280">
                  <c:v>43770</c:v>
                </c:pt>
                <c:pt idx="2281">
                  <c:v>43770</c:v>
                </c:pt>
                <c:pt idx="2282">
                  <c:v>43770</c:v>
                </c:pt>
                <c:pt idx="2283">
                  <c:v>43770</c:v>
                </c:pt>
                <c:pt idx="2284">
                  <c:v>43770</c:v>
                </c:pt>
                <c:pt idx="2285">
                  <c:v>43770</c:v>
                </c:pt>
                <c:pt idx="2286">
                  <c:v>43770</c:v>
                </c:pt>
                <c:pt idx="2287">
                  <c:v>43770</c:v>
                </c:pt>
                <c:pt idx="2288">
                  <c:v>43770</c:v>
                </c:pt>
                <c:pt idx="2289">
                  <c:v>43770</c:v>
                </c:pt>
                <c:pt idx="2290">
                  <c:v>43770</c:v>
                </c:pt>
                <c:pt idx="2291">
                  <c:v>43770</c:v>
                </c:pt>
                <c:pt idx="2292">
                  <c:v>43770</c:v>
                </c:pt>
                <c:pt idx="2293">
                  <c:v>43770</c:v>
                </c:pt>
                <c:pt idx="2294">
                  <c:v>43770</c:v>
                </c:pt>
                <c:pt idx="2295">
                  <c:v>43770</c:v>
                </c:pt>
                <c:pt idx="2296">
                  <c:v>43800</c:v>
                </c:pt>
                <c:pt idx="2297">
                  <c:v>43800</c:v>
                </c:pt>
                <c:pt idx="2298">
                  <c:v>43800</c:v>
                </c:pt>
                <c:pt idx="2299">
                  <c:v>43800</c:v>
                </c:pt>
                <c:pt idx="2300">
                  <c:v>43800</c:v>
                </c:pt>
                <c:pt idx="2301">
                  <c:v>43800</c:v>
                </c:pt>
                <c:pt idx="2302">
                  <c:v>43800</c:v>
                </c:pt>
                <c:pt idx="2303">
                  <c:v>43800</c:v>
                </c:pt>
                <c:pt idx="2304">
                  <c:v>43800</c:v>
                </c:pt>
                <c:pt idx="2305">
                  <c:v>43800</c:v>
                </c:pt>
                <c:pt idx="2306">
                  <c:v>43800</c:v>
                </c:pt>
                <c:pt idx="2307">
                  <c:v>43800</c:v>
                </c:pt>
                <c:pt idx="2308">
                  <c:v>43800</c:v>
                </c:pt>
                <c:pt idx="2309">
                  <c:v>43800</c:v>
                </c:pt>
                <c:pt idx="2310">
                  <c:v>43800</c:v>
                </c:pt>
                <c:pt idx="2311">
                  <c:v>43800</c:v>
                </c:pt>
                <c:pt idx="2312">
                  <c:v>43800</c:v>
                </c:pt>
                <c:pt idx="2313">
                  <c:v>43800</c:v>
                </c:pt>
                <c:pt idx="2314">
                  <c:v>43800</c:v>
                </c:pt>
                <c:pt idx="2315">
                  <c:v>43800</c:v>
                </c:pt>
                <c:pt idx="2316">
                  <c:v>43800</c:v>
                </c:pt>
                <c:pt idx="2317">
                  <c:v>43831</c:v>
                </c:pt>
                <c:pt idx="2318">
                  <c:v>43831</c:v>
                </c:pt>
                <c:pt idx="2319">
                  <c:v>43831</c:v>
                </c:pt>
                <c:pt idx="2320">
                  <c:v>43831</c:v>
                </c:pt>
                <c:pt idx="2321">
                  <c:v>43831</c:v>
                </c:pt>
                <c:pt idx="2322">
                  <c:v>43831</c:v>
                </c:pt>
                <c:pt idx="2323">
                  <c:v>43831</c:v>
                </c:pt>
                <c:pt idx="2324">
                  <c:v>43831</c:v>
                </c:pt>
                <c:pt idx="2325">
                  <c:v>43831</c:v>
                </c:pt>
                <c:pt idx="2326">
                  <c:v>43831</c:v>
                </c:pt>
                <c:pt idx="2327">
                  <c:v>43831</c:v>
                </c:pt>
                <c:pt idx="2328">
                  <c:v>43831</c:v>
                </c:pt>
                <c:pt idx="2329">
                  <c:v>43831</c:v>
                </c:pt>
                <c:pt idx="2330">
                  <c:v>43831</c:v>
                </c:pt>
                <c:pt idx="2331">
                  <c:v>43831</c:v>
                </c:pt>
                <c:pt idx="2332">
                  <c:v>43831</c:v>
                </c:pt>
                <c:pt idx="2333">
                  <c:v>43831</c:v>
                </c:pt>
                <c:pt idx="2334">
                  <c:v>43831</c:v>
                </c:pt>
                <c:pt idx="2335">
                  <c:v>43831</c:v>
                </c:pt>
                <c:pt idx="2336">
                  <c:v>43831</c:v>
                </c:pt>
                <c:pt idx="2337">
                  <c:v>43831</c:v>
                </c:pt>
                <c:pt idx="2338">
                  <c:v>43862</c:v>
                </c:pt>
                <c:pt idx="2339">
                  <c:v>43862</c:v>
                </c:pt>
                <c:pt idx="2340">
                  <c:v>43862</c:v>
                </c:pt>
                <c:pt idx="2341">
                  <c:v>43862</c:v>
                </c:pt>
                <c:pt idx="2342">
                  <c:v>43862</c:v>
                </c:pt>
                <c:pt idx="2343">
                  <c:v>43862</c:v>
                </c:pt>
                <c:pt idx="2344">
                  <c:v>43862</c:v>
                </c:pt>
                <c:pt idx="2345">
                  <c:v>43862</c:v>
                </c:pt>
                <c:pt idx="2346">
                  <c:v>43862</c:v>
                </c:pt>
                <c:pt idx="2347">
                  <c:v>43862</c:v>
                </c:pt>
                <c:pt idx="2348">
                  <c:v>43862</c:v>
                </c:pt>
                <c:pt idx="2349">
                  <c:v>43862</c:v>
                </c:pt>
                <c:pt idx="2350">
                  <c:v>43862</c:v>
                </c:pt>
                <c:pt idx="2351">
                  <c:v>43862</c:v>
                </c:pt>
                <c:pt idx="2352">
                  <c:v>43862</c:v>
                </c:pt>
                <c:pt idx="2353">
                  <c:v>43862</c:v>
                </c:pt>
                <c:pt idx="2354">
                  <c:v>43862</c:v>
                </c:pt>
                <c:pt idx="2355">
                  <c:v>43862</c:v>
                </c:pt>
                <c:pt idx="2356">
                  <c:v>43862</c:v>
                </c:pt>
                <c:pt idx="2357">
                  <c:v>43891</c:v>
                </c:pt>
                <c:pt idx="2358">
                  <c:v>43891</c:v>
                </c:pt>
                <c:pt idx="2359">
                  <c:v>43891</c:v>
                </c:pt>
                <c:pt idx="2360">
                  <c:v>43891</c:v>
                </c:pt>
                <c:pt idx="2361">
                  <c:v>43891</c:v>
                </c:pt>
                <c:pt idx="2362">
                  <c:v>43891</c:v>
                </c:pt>
                <c:pt idx="2363">
                  <c:v>43891</c:v>
                </c:pt>
                <c:pt idx="2364">
                  <c:v>43891</c:v>
                </c:pt>
                <c:pt idx="2365">
                  <c:v>43891</c:v>
                </c:pt>
                <c:pt idx="2366">
                  <c:v>43891</c:v>
                </c:pt>
                <c:pt idx="2367">
                  <c:v>43891</c:v>
                </c:pt>
                <c:pt idx="2368">
                  <c:v>43891</c:v>
                </c:pt>
                <c:pt idx="2369">
                  <c:v>43891</c:v>
                </c:pt>
                <c:pt idx="2370">
                  <c:v>43891</c:v>
                </c:pt>
                <c:pt idx="2371">
                  <c:v>43891</c:v>
                </c:pt>
                <c:pt idx="2372">
                  <c:v>43891</c:v>
                </c:pt>
                <c:pt idx="2373">
                  <c:v>43891</c:v>
                </c:pt>
                <c:pt idx="2374">
                  <c:v>43891</c:v>
                </c:pt>
                <c:pt idx="2375">
                  <c:v>43891</c:v>
                </c:pt>
                <c:pt idx="2376">
                  <c:v>43891</c:v>
                </c:pt>
                <c:pt idx="2377">
                  <c:v>43891</c:v>
                </c:pt>
                <c:pt idx="2378">
                  <c:v>43891</c:v>
                </c:pt>
                <c:pt idx="2379">
                  <c:v>43922</c:v>
                </c:pt>
                <c:pt idx="2380">
                  <c:v>43922</c:v>
                </c:pt>
                <c:pt idx="2381">
                  <c:v>43922</c:v>
                </c:pt>
                <c:pt idx="2382">
                  <c:v>43922</c:v>
                </c:pt>
                <c:pt idx="2383">
                  <c:v>43922</c:v>
                </c:pt>
                <c:pt idx="2384">
                  <c:v>43922</c:v>
                </c:pt>
                <c:pt idx="2385">
                  <c:v>43922</c:v>
                </c:pt>
                <c:pt idx="2386">
                  <c:v>43922</c:v>
                </c:pt>
                <c:pt idx="2387">
                  <c:v>43922</c:v>
                </c:pt>
                <c:pt idx="2388">
                  <c:v>43922</c:v>
                </c:pt>
                <c:pt idx="2389">
                  <c:v>43922</c:v>
                </c:pt>
                <c:pt idx="2390">
                  <c:v>43922</c:v>
                </c:pt>
                <c:pt idx="2391">
                  <c:v>43922</c:v>
                </c:pt>
                <c:pt idx="2392">
                  <c:v>43922</c:v>
                </c:pt>
                <c:pt idx="2393">
                  <c:v>43922</c:v>
                </c:pt>
                <c:pt idx="2394">
                  <c:v>43922</c:v>
                </c:pt>
                <c:pt idx="2395">
                  <c:v>43922</c:v>
                </c:pt>
                <c:pt idx="2396">
                  <c:v>43922</c:v>
                </c:pt>
                <c:pt idx="2397">
                  <c:v>43922</c:v>
                </c:pt>
                <c:pt idx="2398">
                  <c:v>43922</c:v>
                </c:pt>
                <c:pt idx="2399">
                  <c:v>43922</c:v>
                </c:pt>
                <c:pt idx="2400">
                  <c:v>43952</c:v>
                </c:pt>
                <c:pt idx="2401">
                  <c:v>43952</c:v>
                </c:pt>
                <c:pt idx="2402">
                  <c:v>43952</c:v>
                </c:pt>
                <c:pt idx="2403">
                  <c:v>43952</c:v>
                </c:pt>
                <c:pt idx="2404">
                  <c:v>43952</c:v>
                </c:pt>
                <c:pt idx="2405">
                  <c:v>43952</c:v>
                </c:pt>
                <c:pt idx="2406">
                  <c:v>43952</c:v>
                </c:pt>
                <c:pt idx="2407">
                  <c:v>43952</c:v>
                </c:pt>
                <c:pt idx="2408">
                  <c:v>43952</c:v>
                </c:pt>
                <c:pt idx="2409">
                  <c:v>43952</c:v>
                </c:pt>
                <c:pt idx="2410">
                  <c:v>43952</c:v>
                </c:pt>
                <c:pt idx="2411">
                  <c:v>43952</c:v>
                </c:pt>
                <c:pt idx="2412">
                  <c:v>43952</c:v>
                </c:pt>
                <c:pt idx="2413">
                  <c:v>43952</c:v>
                </c:pt>
                <c:pt idx="2414">
                  <c:v>43952</c:v>
                </c:pt>
                <c:pt idx="2415">
                  <c:v>43952</c:v>
                </c:pt>
                <c:pt idx="2416">
                  <c:v>43952</c:v>
                </c:pt>
                <c:pt idx="2417">
                  <c:v>43952</c:v>
                </c:pt>
                <c:pt idx="2418">
                  <c:v>43952</c:v>
                </c:pt>
                <c:pt idx="2419">
                  <c:v>43952</c:v>
                </c:pt>
                <c:pt idx="2420">
                  <c:v>43983</c:v>
                </c:pt>
                <c:pt idx="2421">
                  <c:v>43983</c:v>
                </c:pt>
                <c:pt idx="2422">
                  <c:v>43983</c:v>
                </c:pt>
                <c:pt idx="2423">
                  <c:v>43983</c:v>
                </c:pt>
                <c:pt idx="2424">
                  <c:v>43983</c:v>
                </c:pt>
                <c:pt idx="2425">
                  <c:v>43983</c:v>
                </c:pt>
                <c:pt idx="2426">
                  <c:v>43983</c:v>
                </c:pt>
                <c:pt idx="2427">
                  <c:v>43983</c:v>
                </c:pt>
                <c:pt idx="2428">
                  <c:v>43983</c:v>
                </c:pt>
                <c:pt idx="2429">
                  <c:v>43983</c:v>
                </c:pt>
                <c:pt idx="2430">
                  <c:v>43983</c:v>
                </c:pt>
                <c:pt idx="2431">
                  <c:v>43983</c:v>
                </c:pt>
                <c:pt idx="2432">
                  <c:v>43983</c:v>
                </c:pt>
                <c:pt idx="2433">
                  <c:v>43983</c:v>
                </c:pt>
                <c:pt idx="2434">
                  <c:v>43983</c:v>
                </c:pt>
                <c:pt idx="2435">
                  <c:v>43983</c:v>
                </c:pt>
                <c:pt idx="2436">
                  <c:v>43983</c:v>
                </c:pt>
                <c:pt idx="2437">
                  <c:v>43983</c:v>
                </c:pt>
                <c:pt idx="2438">
                  <c:v>43983</c:v>
                </c:pt>
                <c:pt idx="2439">
                  <c:v>43983</c:v>
                </c:pt>
                <c:pt idx="2440">
                  <c:v>43983</c:v>
                </c:pt>
                <c:pt idx="2441">
                  <c:v>43983</c:v>
                </c:pt>
                <c:pt idx="2442">
                  <c:v>44013</c:v>
                </c:pt>
                <c:pt idx="2443">
                  <c:v>44013</c:v>
                </c:pt>
                <c:pt idx="2444">
                  <c:v>44013</c:v>
                </c:pt>
                <c:pt idx="2445">
                  <c:v>44013</c:v>
                </c:pt>
                <c:pt idx="2446">
                  <c:v>44013</c:v>
                </c:pt>
                <c:pt idx="2447">
                  <c:v>44013</c:v>
                </c:pt>
                <c:pt idx="2448">
                  <c:v>44013</c:v>
                </c:pt>
                <c:pt idx="2449">
                  <c:v>44013</c:v>
                </c:pt>
                <c:pt idx="2450">
                  <c:v>44013</c:v>
                </c:pt>
                <c:pt idx="2451">
                  <c:v>44013</c:v>
                </c:pt>
                <c:pt idx="2452">
                  <c:v>44013</c:v>
                </c:pt>
                <c:pt idx="2453">
                  <c:v>44013</c:v>
                </c:pt>
                <c:pt idx="2454">
                  <c:v>44013</c:v>
                </c:pt>
                <c:pt idx="2455">
                  <c:v>44013</c:v>
                </c:pt>
                <c:pt idx="2456">
                  <c:v>44013</c:v>
                </c:pt>
                <c:pt idx="2457">
                  <c:v>44013</c:v>
                </c:pt>
                <c:pt idx="2458">
                  <c:v>44013</c:v>
                </c:pt>
                <c:pt idx="2459">
                  <c:v>44013</c:v>
                </c:pt>
                <c:pt idx="2460">
                  <c:v>44013</c:v>
                </c:pt>
                <c:pt idx="2461">
                  <c:v>44013</c:v>
                </c:pt>
                <c:pt idx="2462">
                  <c:v>44013</c:v>
                </c:pt>
                <c:pt idx="2463">
                  <c:v>44013</c:v>
                </c:pt>
                <c:pt idx="2464">
                  <c:v>44044</c:v>
                </c:pt>
                <c:pt idx="2465">
                  <c:v>44044</c:v>
                </c:pt>
                <c:pt idx="2466">
                  <c:v>44044</c:v>
                </c:pt>
                <c:pt idx="2467">
                  <c:v>44044</c:v>
                </c:pt>
                <c:pt idx="2468">
                  <c:v>44044</c:v>
                </c:pt>
                <c:pt idx="2469">
                  <c:v>44044</c:v>
                </c:pt>
                <c:pt idx="2470">
                  <c:v>44044</c:v>
                </c:pt>
                <c:pt idx="2471">
                  <c:v>44044</c:v>
                </c:pt>
                <c:pt idx="2472">
                  <c:v>44044</c:v>
                </c:pt>
                <c:pt idx="2473">
                  <c:v>44044</c:v>
                </c:pt>
                <c:pt idx="2474">
                  <c:v>44044</c:v>
                </c:pt>
                <c:pt idx="2475">
                  <c:v>44044</c:v>
                </c:pt>
                <c:pt idx="2476">
                  <c:v>44044</c:v>
                </c:pt>
                <c:pt idx="2477">
                  <c:v>44044</c:v>
                </c:pt>
                <c:pt idx="2478">
                  <c:v>44044</c:v>
                </c:pt>
                <c:pt idx="2479">
                  <c:v>44044</c:v>
                </c:pt>
                <c:pt idx="2480">
                  <c:v>44044</c:v>
                </c:pt>
                <c:pt idx="2481">
                  <c:v>44044</c:v>
                </c:pt>
                <c:pt idx="2482">
                  <c:v>44044</c:v>
                </c:pt>
                <c:pt idx="2483">
                  <c:v>44044</c:v>
                </c:pt>
                <c:pt idx="2484">
                  <c:v>44044</c:v>
                </c:pt>
                <c:pt idx="2485">
                  <c:v>44075</c:v>
                </c:pt>
                <c:pt idx="2486">
                  <c:v>44075</c:v>
                </c:pt>
                <c:pt idx="2487">
                  <c:v>44075</c:v>
                </c:pt>
                <c:pt idx="2488">
                  <c:v>44075</c:v>
                </c:pt>
                <c:pt idx="2489">
                  <c:v>44075</c:v>
                </c:pt>
                <c:pt idx="2490">
                  <c:v>44075</c:v>
                </c:pt>
                <c:pt idx="2491">
                  <c:v>44075</c:v>
                </c:pt>
                <c:pt idx="2492">
                  <c:v>44075</c:v>
                </c:pt>
                <c:pt idx="2493">
                  <c:v>44075</c:v>
                </c:pt>
                <c:pt idx="2494">
                  <c:v>44075</c:v>
                </c:pt>
                <c:pt idx="2495">
                  <c:v>44075</c:v>
                </c:pt>
                <c:pt idx="2496">
                  <c:v>44075</c:v>
                </c:pt>
                <c:pt idx="2497">
                  <c:v>44075</c:v>
                </c:pt>
                <c:pt idx="2498">
                  <c:v>44075</c:v>
                </c:pt>
                <c:pt idx="2499">
                  <c:v>44075</c:v>
                </c:pt>
                <c:pt idx="2500">
                  <c:v>44075</c:v>
                </c:pt>
                <c:pt idx="2501">
                  <c:v>44075</c:v>
                </c:pt>
                <c:pt idx="2502">
                  <c:v>44075</c:v>
                </c:pt>
                <c:pt idx="2503">
                  <c:v>44075</c:v>
                </c:pt>
                <c:pt idx="2504">
                  <c:v>44075</c:v>
                </c:pt>
                <c:pt idx="2505">
                  <c:v>44075</c:v>
                </c:pt>
                <c:pt idx="2506">
                  <c:v>44105</c:v>
                </c:pt>
                <c:pt idx="2507">
                  <c:v>44105</c:v>
                </c:pt>
                <c:pt idx="2508">
                  <c:v>44105</c:v>
                </c:pt>
                <c:pt idx="2509">
                  <c:v>44105</c:v>
                </c:pt>
                <c:pt idx="2510">
                  <c:v>44105</c:v>
                </c:pt>
                <c:pt idx="2511">
                  <c:v>44105</c:v>
                </c:pt>
                <c:pt idx="2512">
                  <c:v>44105</c:v>
                </c:pt>
                <c:pt idx="2513">
                  <c:v>44105</c:v>
                </c:pt>
                <c:pt idx="2514">
                  <c:v>44105</c:v>
                </c:pt>
                <c:pt idx="2515">
                  <c:v>44105</c:v>
                </c:pt>
                <c:pt idx="2516">
                  <c:v>44105</c:v>
                </c:pt>
                <c:pt idx="2517">
                  <c:v>44105</c:v>
                </c:pt>
                <c:pt idx="2518">
                  <c:v>44105</c:v>
                </c:pt>
                <c:pt idx="2519">
                  <c:v>44105</c:v>
                </c:pt>
                <c:pt idx="2520">
                  <c:v>44105</c:v>
                </c:pt>
                <c:pt idx="2521">
                  <c:v>44105</c:v>
                </c:pt>
                <c:pt idx="2522">
                  <c:v>44105</c:v>
                </c:pt>
                <c:pt idx="2523">
                  <c:v>44105</c:v>
                </c:pt>
                <c:pt idx="2524">
                  <c:v>44105</c:v>
                </c:pt>
                <c:pt idx="2525">
                  <c:v>44105</c:v>
                </c:pt>
                <c:pt idx="2526">
                  <c:v>44105</c:v>
                </c:pt>
                <c:pt idx="2527">
                  <c:v>44105</c:v>
                </c:pt>
                <c:pt idx="2528">
                  <c:v>44136</c:v>
                </c:pt>
                <c:pt idx="2529">
                  <c:v>44136</c:v>
                </c:pt>
                <c:pt idx="2530">
                  <c:v>44136</c:v>
                </c:pt>
                <c:pt idx="2531">
                  <c:v>44136</c:v>
                </c:pt>
                <c:pt idx="2532">
                  <c:v>44136</c:v>
                </c:pt>
                <c:pt idx="2533">
                  <c:v>44136</c:v>
                </c:pt>
                <c:pt idx="2534">
                  <c:v>44136</c:v>
                </c:pt>
                <c:pt idx="2535">
                  <c:v>44136</c:v>
                </c:pt>
                <c:pt idx="2536">
                  <c:v>44136</c:v>
                </c:pt>
                <c:pt idx="2537">
                  <c:v>44136</c:v>
                </c:pt>
                <c:pt idx="2538">
                  <c:v>44136</c:v>
                </c:pt>
                <c:pt idx="2539">
                  <c:v>44136</c:v>
                </c:pt>
                <c:pt idx="2540">
                  <c:v>44136</c:v>
                </c:pt>
                <c:pt idx="2541">
                  <c:v>44136</c:v>
                </c:pt>
                <c:pt idx="2542">
                  <c:v>44136</c:v>
                </c:pt>
                <c:pt idx="2543">
                  <c:v>44136</c:v>
                </c:pt>
                <c:pt idx="2544">
                  <c:v>44136</c:v>
                </c:pt>
                <c:pt idx="2545">
                  <c:v>44136</c:v>
                </c:pt>
                <c:pt idx="2546">
                  <c:v>44136</c:v>
                </c:pt>
                <c:pt idx="2547">
                  <c:v>44136</c:v>
                </c:pt>
                <c:pt idx="2548">
                  <c:v>44166</c:v>
                </c:pt>
                <c:pt idx="2549">
                  <c:v>44166</c:v>
                </c:pt>
                <c:pt idx="2550">
                  <c:v>44166</c:v>
                </c:pt>
                <c:pt idx="2551">
                  <c:v>44166</c:v>
                </c:pt>
                <c:pt idx="2552">
                  <c:v>44166</c:v>
                </c:pt>
                <c:pt idx="2553">
                  <c:v>44166</c:v>
                </c:pt>
                <c:pt idx="2554">
                  <c:v>44166</c:v>
                </c:pt>
                <c:pt idx="2555">
                  <c:v>44166</c:v>
                </c:pt>
                <c:pt idx="2556">
                  <c:v>44166</c:v>
                </c:pt>
                <c:pt idx="2557">
                  <c:v>44166</c:v>
                </c:pt>
                <c:pt idx="2558">
                  <c:v>44166</c:v>
                </c:pt>
                <c:pt idx="2559">
                  <c:v>44166</c:v>
                </c:pt>
                <c:pt idx="2560">
                  <c:v>44166</c:v>
                </c:pt>
                <c:pt idx="2561">
                  <c:v>44166</c:v>
                </c:pt>
                <c:pt idx="2562">
                  <c:v>44166</c:v>
                </c:pt>
                <c:pt idx="2563">
                  <c:v>44166</c:v>
                </c:pt>
                <c:pt idx="2564">
                  <c:v>44166</c:v>
                </c:pt>
                <c:pt idx="2565">
                  <c:v>44166</c:v>
                </c:pt>
                <c:pt idx="2566">
                  <c:v>44166</c:v>
                </c:pt>
                <c:pt idx="2567">
                  <c:v>44166</c:v>
                </c:pt>
                <c:pt idx="2568">
                  <c:v>44166</c:v>
                </c:pt>
                <c:pt idx="2569">
                  <c:v>44166</c:v>
                </c:pt>
                <c:pt idx="2570">
                  <c:v>44197</c:v>
                </c:pt>
                <c:pt idx="2571">
                  <c:v>44197</c:v>
                </c:pt>
                <c:pt idx="2572">
                  <c:v>44197</c:v>
                </c:pt>
                <c:pt idx="2573">
                  <c:v>44197</c:v>
                </c:pt>
                <c:pt idx="2574">
                  <c:v>44197</c:v>
                </c:pt>
                <c:pt idx="2575">
                  <c:v>44197</c:v>
                </c:pt>
                <c:pt idx="2576">
                  <c:v>44197</c:v>
                </c:pt>
                <c:pt idx="2577">
                  <c:v>44197</c:v>
                </c:pt>
                <c:pt idx="2578">
                  <c:v>44197</c:v>
                </c:pt>
                <c:pt idx="2579">
                  <c:v>44197</c:v>
                </c:pt>
                <c:pt idx="2580">
                  <c:v>44197</c:v>
                </c:pt>
                <c:pt idx="2581">
                  <c:v>44197</c:v>
                </c:pt>
                <c:pt idx="2582">
                  <c:v>44197</c:v>
                </c:pt>
                <c:pt idx="2583">
                  <c:v>44197</c:v>
                </c:pt>
                <c:pt idx="2584">
                  <c:v>44197</c:v>
                </c:pt>
                <c:pt idx="2585">
                  <c:v>44197</c:v>
                </c:pt>
                <c:pt idx="2586">
                  <c:v>44197</c:v>
                </c:pt>
                <c:pt idx="2587">
                  <c:v>44197</c:v>
                </c:pt>
                <c:pt idx="2588">
                  <c:v>44197</c:v>
                </c:pt>
                <c:pt idx="2589">
                  <c:v>44228</c:v>
                </c:pt>
                <c:pt idx="2590">
                  <c:v>44228</c:v>
                </c:pt>
                <c:pt idx="2591">
                  <c:v>44228</c:v>
                </c:pt>
                <c:pt idx="2592">
                  <c:v>44228</c:v>
                </c:pt>
                <c:pt idx="2593">
                  <c:v>44228</c:v>
                </c:pt>
                <c:pt idx="2594">
                  <c:v>44228</c:v>
                </c:pt>
                <c:pt idx="2595">
                  <c:v>44228</c:v>
                </c:pt>
                <c:pt idx="2596">
                  <c:v>44228</c:v>
                </c:pt>
                <c:pt idx="2597">
                  <c:v>44228</c:v>
                </c:pt>
                <c:pt idx="2598">
                  <c:v>44228</c:v>
                </c:pt>
                <c:pt idx="2599">
                  <c:v>44228</c:v>
                </c:pt>
                <c:pt idx="2600">
                  <c:v>44228</c:v>
                </c:pt>
                <c:pt idx="2601">
                  <c:v>44228</c:v>
                </c:pt>
                <c:pt idx="2602">
                  <c:v>44228</c:v>
                </c:pt>
                <c:pt idx="2603">
                  <c:v>44228</c:v>
                </c:pt>
                <c:pt idx="2604">
                  <c:v>44228</c:v>
                </c:pt>
                <c:pt idx="2605">
                  <c:v>44228</c:v>
                </c:pt>
                <c:pt idx="2606">
                  <c:v>44228</c:v>
                </c:pt>
                <c:pt idx="2607">
                  <c:v>44228</c:v>
                </c:pt>
                <c:pt idx="2608">
                  <c:v>44256</c:v>
                </c:pt>
                <c:pt idx="2609">
                  <c:v>44256</c:v>
                </c:pt>
                <c:pt idx="2610">
                  <c:v>44256</c:v>
                </c:pt>
                <c:pt idx="2611">
                  <c:v>44256</c:v>
                </c:pt>
                <c:pt idx="2612">
                  <c:v>44256</c:v>
                </c:pt>
                <c:pt idx="2613">
                  <c:v>44256</c:v>
                </c:pt>
                <c:pt idx="2614">
                  <c:v>44256</c:v>
                </c:pt>
                <c:pt idx="2615">
                  <c:v>44256</c:v>
                </c:pt>
                <c:pt idx="2616">
                  <c:v>44256</c:v>
                </c:pt>
                <c:pt idx="2617">
                  <c:v>44256</c:v>
                </c:pt>
                <c:pt idx="2618">
                  <c:v>44256</c:v>
                </c:pt>
                <c:pt idx="2619">
                  <c:v>44256</c:v>
                </c:pt>
                <c:pt idx="2620">
                  <c:v>44256</c:v>
                </c:pt>
                <c:pt idx="2621">
                  <c:v>44256</c:v>
                </c:pt>
                <c:pt idx="2622">
                  <c:v>44256</c:v>
                </c:pt>
                <c:pt idx="2623">
                  <c:v>44256</c:v>
                </c:pt>
                <c:pt idx="2624">
                  <c:v>44256</c:v>
                </c:pt>
                <c:pt idx="2625">
                  <c:v>44256</c:v>
                </c:pt>
                <c:pt idx="2626">
                  <c:v>44256</c:v>
                </c:pt>
                <c:pt idx="2627">
                  <c:v>44256</c:v>
                </c:pt>
                <c:pt idx="2628">
                  <c:v>44256</c:v>
                </c:pt>
                <c:pt idx="2629">
                  <c:v>44256</c:v>
                </c:pt>
                <c:pt idx="2630">
                  <c:v>44256</c:v>
                </c:pt>
                <c:pt idx="2631">
                  <c:v>44287</c:v>
                </c:pt>
                <c:pt idx="2632">
                  <c:v>44287</c:v>
                </c:pt>
                <c:pt idx="2633">
                  <c:v>44287</c:v>
                </c:pt>
                <c:pt idx="2634">
                  <c:v>44287</c:v>
                </c:pt>
                <c:pt idx="2635">
                  <c:v>44287</c:v>
                </c:pt>
                <c:pt idx="2636">
                  <c:v>44287</c:v>
                </c:pt>
                <c:pt idx="2637">
                  <c:v>44287</c:v>
                </c:pt>
                <c:pt idx="2638">
                  <c:v>44287</c:v>
                </c:pt>
                <c:pt idx="2639">
                  <c:v>44287</c:v>
                </c:pt>
                <c:pt idx="2640">
                  <c:v>44287</c:v>
                </c:pt>
                <c:pt idx="2641">
                  <c:v>44287</c:v>
                </c:pt>
                <c:pt idx="2642">
                  <c:v>44287</c:v>
                </c:pt>
                <c:pt idx="2643">
                  <c:v>44287</c:v>
                </c:pt>
                <c:pt idx="2644">
                  <c:v>44287</c:v>
                </c:pt>
                <c:pt idx="2645">
                  <c:v>44287</c:v>
                </c:pt>
                <c:pt idx="2646">
                  <c:v>44287</c:v>
                </c:pt>
                <c:pt idx="2647">
                  <c:v>44287</c:v>
                </c:pt>
                <c:pt idx="2648">
                  <c:v>44287</c:v>
                </c:pt>
                <c:pt idx="2649">
                  <c:v>44287</c:v>
                </c:pt>
                <c:pt idx="2650">
                  <c:v>44287</c:v>
                </c:pt>
                <c:pt idx="2651">
                  <c:v>44287</c:v>
                </c:pt>
                <c:pt idx="2652">
                  <c:v>44317</c:v>
                </c:pt>
                <c:pt idx="2653">
                  <c:v>44317</c:v>
                </c:pt>
                <c:pt idx="2654">
                  <c:v>44317</c:v>
                </c:pt>
                <c:pt idx="2655">
                  <c:v>44317</c:v>
                </c:pt>
                <c:pt idx="2656">
                  <c:v>44317</c:v>
                </c:pt>
                <c:pt idx="2657">
                  <c:v>44317</c:v>
                </c:pt>
                <c:pt idx="2658">
                  <c:v>44317</c:v>
                </c:pt>
                <c:pt idx="2659">
                  <c:v>44317</c:v>
                </c:pt>
                <c:pt idx="2660">
                  <c:v>44317</c:v>
                </c:pt>
                <c:pt idx="2661">
                  <c:v>44317</c:v>
                </c:pt>
                <c:pt idx="2662">
                  <c:v>44317</c:v>
                </c:pt>
                <c:pt idx="2663">
                  <c:v>44317</c:v>
                </c:pt>
                <c:pt idx="2664">
                  <c:v>44317</c:v>
                </c:pt>
                <c:pt idx="2665">
                  <c:v>44317</c:v>
                </c:pt>
                <c:pt idx="2666">
                  <c:v>44317</c:v>
                </c:pt>
                <c:pt idx="2667">
                  <c:v>44317</c:v>
                </c:pt>
                <c:pt idx="2668">
                  <c:v>44317</c:v>
                </c:pt>
                <c:pt idx="2669">
                  <c:v>44317</c:v>
                </c:pt>
                <c:pt idx="2670">
                  <c:v>44317</c:v>
                </c:pt>
                <c:pt idx="2671">
                  <c:v>44317</c:v>
                </c:pt>
                <c:pt idx="2672">
                  <c:v>44348</c:v>
                </c:pt>
                <c:pt idx="2673">
                  <c:v>44348</c:v>
                </c:pt>
                <c:pt idx="2674">
                  <c:v>44348</c:v>
                </c:pt>
                <c:pt idx="2675">
                  <c:v>44348</c:v>
                </c:pt>
                <c:pt idx="2676">
                  <c:v>44348</c:v>
                </c:pt>
                <c:pt idx="2677">
                  <c:v>44348</c:v>
                </c:pt>
                <c:pt idx="2678">
                  <c:v>44348</c:v>
                </c:pt>
                <c:pt idx="2679">
                  <c:v>44348</c:v>
                </c:pt>
                <c:pt idx="2680">
                  <c:v>44348</c:v>
                </c:pt>
                <c:pt idx="2681">
                  <c:v>44348</c:v>
                </c:pt>
                <c:pt idx="2682">
                  <c:v>44348</c:v>
                </c:pt>
                <c:pt idx="2683">
                  <c:v>44348</c:v>
                </c:pt>
                <c:pt idx="2684">
                  <c:v>44348</c:v>
                </c:pt>
                <c:pt idx="2685">
                  <c:v>44348</c:v>
                </c:pt>
                <c:pt idx="2686">
                  <c:v>44348</c:v>
                </c:pt>
                <c:pt idx="2687">
                  <c:v>44348</c:v>
                </c:pt>
                <c:pt idx="2688">
                  <c:v>44348</c:v>
                </c:pt>
                <c:pt idx="2689">
                  <c:v>44348</c:v>
                </c:pt>
                <c:pt idx="2690">
                  <c:v>44348</c:v>
                </c:pt>
                <c:pt idx="2691">
                  <c:v>44348</c:v>
                </c:pt>
                <c:pt idx="2692">
                  <c:v>44348</c:v>
                </c:pt>
                <c:pt idx="2693">
                  <c:v>44348</c:v>
                </c:pt>
                <c:pt idx="2694">
                  <c:v>44378</c:v>
                </c:pt>
                <c:pt idx="2695">
                  <c:v>44378</c:v>
                </c:pt>
                <c:pt idx="2696">
                  <c:v>44378</c:v>
                </c:pt>
                <c:pt idx="2697">
                  <c:v>44378</c:v>
                </c:pt>
                <c:pt idx="2698">
                  <c:v>44378</c:v>
                </c:pt>
                <c:pt idx="2699">
                  <c:v>44378</c:v>
                </c:pt>
                <c:pt idx="2700">
                  <c:v>44378</c:v>
                </c:pt>
                <c:pt idx="2701">
                  <c:v>44378</c:v>
                </c:pt>
                <c:pt idx="2702">
                  <c:v>44378</c:v>
                </c:pt>
                <c:pt idx="2703">
                  <c:v>44378</c:v>
                </c:pt>
                <c:pt idx="2704">
                  <c:v>44378</c:v>
                </c:pt>
                <c:pt idx="2705">
                  <c:v>44378</c:v>
                </c:pt>
                <c:pt idx="2706">
                  <c:v>44378</c:v>
                </c:pt>
                <c:pt idx="2707">
                  <c:v>44378</c:v>
                </c:pt>
                <c:pt idx="2708">
                  <c:v>44378</c:v>
                </c:pt>
                <c:pt idx="2709">
                  <c:v>44378</c:v>
                </c:pt>
                <c:pt idx="2710">
                  <c:v>44378</c:v>
                </c:pt>
                <c:pt idx="2711">
                  <c:v>44378</c:v>
                </c:pt>
                <c:pt idx="2712">
                  <c:v>44378</c:v>
                </c:pt>
                <c:pt idx="2713">
                  <c:v>44378</c:v>
                </c:pt>
                <c:pt idx="2714">
                  <c:v>44378</c:v>
                </c:pt>
                <c:pt idx="2715">
                  <c:v>44409</c:v>
                </c:pt>
                <c:pt idx="2716">
                  <c:v>44409</c:v>
                </c:pt>
                <c:pt idx="2717">
                  <c:v>44409</c:v>
                </c:pt>
                <c:pt idx="2718">
                  <c:v>44409</c:v>
                </c:pt>
                <c:pt idx="2719">
                  <c:v>44409</c:v>
                </c:pt>
                <c:pt idx="2720">
                  <c:v>44409</c:v>
                </c:pt>
                <c:pt idx="2721">
                  <c:v>44409</c:v>
                </c:pt>
                <c:pt idx="2722">
                  <c:v>44409</c:v>
                </c:pt>
                <c:pt idx="2723">
                  <c:v>44409</c:v>
                </c:pt>
                <c:pt idx="2724">
                  <c:v>44409</c:v>
                </c:pt>
                <c:pt idx="2725">
                  <c:v>44409</c:v>
                </c:pt>
                <c:pt idx="2726">
                  <c:v>44409</c:v>
                </c:pt>
                <c:pt idx="2727">
                  <c:v>44409</c:v>
                </c:pt>
                <c:pt idx="2728">
                  <c:v>44409</c:v>
                </c:pt>
                <c:pt idx="2729">
                  <c:v>44409</c:v>
                </c:pt>
                <c:pt idx="2730">
                  <c:v>44409</c:v>
                </c:pt>
                <c:pt idx="2731">
                  <c:v>44409</c:v>
                </c:pt>
                <c:pt idx="2732">
                  <c:v>44409</c:v>
                </c:pt>
                <c:pt idx="2733">
                  <c:v>44409</c:v>
                </c:pt>
                <c:pt idx="2734">
                  <c:v>44409</c:v>
                </c:pt>
                <c:pt idx="2735">
                  <c:v>44409</c:v>
                </c:pt>
                <c:pt idx="2736">
                  <c:v>44409</c:v>
                </c:pt>
                <c:pt idx="2737">
                  <c:v>44440</c:v>
                </c:pt>
                <c:pt idx="2738">
                  <c:v>44440</c:v>
                </c:pt>
                <c:pt idx="2739">
                  <c:v>44440</c:v>
                </c:pt>
                <c:pt idx="2740">
                  <c:v>44440</c:v>
                </c:pt>
                <c:pt idx="2741">
                  <c:v>44440</c:v>
                </c:pt>
                <c:pt idx="2742">
                  <c:v>44440</c:v>
                </c:pt>
                <c:pt idx="2743">
                  <c:v>44440</c:v>
                </c:pt>
                <c:pt idx="2744">
                  <c:v>44440</c:v>
                </c:pt>
                <c:pt idx="2745">
                  <c:v>44440</c:v>
                </c:pt>
                <c:pt idx="2746">
                  <c:v>44440</c:v>
                </c:pt>
                <c:pt idx="2747">
                  <c:v>44440</c:v>
                </c:pt>
                <c:pt idx="2748">
                  <c:v>44440</c:v>
                </c:pt>
                <c:pt idx="2749">
                  <c:v>44440</c:v>
                </c:pt>
                <c:pt idx="2750">
                  <c:v>44440</c:v>
                </c:pt>
                <c:pt idx="2751">
                  <c:v>44440</c:v>
                </c:pt>
                <c:pt idx="2752">
                  <c:v>44440</c:v>
                </c:pt>
                <c:pt idx="2753">
                  <c:v>44440</c:v>
                </c:pt>
                <c:pt idx="2754">
                  <c:v>44440</c:v>
                </c:pt>
                <c:pt idx="2755">
                  <c:v>44440</c:v>
                </c:pt>
                <c:pt idx="2756">
                  <c:v>44440</c:v>
                </c:pt>
                <c:pt idx="2757">
                  <c:v>44440</c:v>
                </c:pt>
                <c:pt idx="2758">
                  <c:v>44470</c:v>
                </c:pt>
                <c:pt idx="2759">
                  <c:v>44470</c:v>
                </c:pt>
                <c:pt idx="2760">
                  <c:v>44470</c:v>
                </c:pt>
                <c:pt idx="2761">
                  <c:v>44470</c:v>
                </c:pt>
                <c:pt idx="2762">
                  <c:v>44470</c:v>
                </c:pt>
                <c:pt idx="2763">
                  <c:v>44470</c:v>
                </c:pt>
                <c:pt idx="2764">
                  <c:v>44470</c:v>
                </c:pt>
                <c:pt idx="2765">
                  <c:v>44470</c:v>
                </c:pt>
                <c:pt idx="2766">
                  <c:v>44470</c:v>
                </c:pt>
                <c:pt idx="2767">
                  <c:v>44470</c:v>
                </c:pt>
                <c:pt idx="2768">
                  <c:v>44470</c:v>
                </c:pt>
                <c:pt idx="2769">
                  <c:v>44470</c:v>
                </c:pt>
                <c:pt idx="2770">
                  <c:v>44470</c:v>
                </c:pt>
                <c:pt idx="2771">
                  <c:v>44470</c:v>
                </c:pt>
                <c:pt idx="2772">
                  <c:v>44470</c:v>
                </c:pt>
                <c:pt idx="2773">
                  <c:v>44470</c:v>
                </c:pt>
                <c:pt idx="2774">
                  <c:v>44470</c:v>
                </c:pt>
                <c:pt idx="2775">
                  <c:v>44470</c:v>
                </c:pt>
                <c:pt idx="2776">
                  <c:v>44470</c:v>
                </c:pt>
                <c:pt idx="2777">
                  <c:v>44470</c:v>
                </c:pt>
                <c:pt idx="2778">
                  <c:v>44470</c:v>
                </c:pt>
                <c:pt idx="2779">
                  <c:v>44501</c:v>
                </c:pt>
                <c:pt idx="2780">
                  <c:v>44501</c:v>
                </c:pt>
                <c:pt idx="2781">
                  <c:v>44501</c:v>
                </c:pt>
                <c:pt idx="2782">
                  <c:v>44501</c:v>
                </c:pt>
                <c:pt idx="2783">
                  <c:v>44501</c:v>
                </c:pt>
                <c:pt idx="2784">
                  <c:v>44501</c:v>
                </c:pt>
                <c:pt idx="2785">
                  <c:v>44501</c:v>
                </c:pt>
                <c:pt idx="2786">
                  <c:v>44501</c:v>
                </c:pt>
                <c:pt idx="2787">
                  <c:v>44501</c:v>
                </c:pt>
                <c:pt idx="2788">
                  <c:v>44501</c:v>
                </c:pt>
                <c:pt idx="2789">
                  <c:v>44501</c:v>
                </c:pt>
                <c:pt idx="2790">
                  <c:v>44501</c:v>
                </c:pt>
                <c:pt idx="2791">
                  <c:v>44501</c:v>
                </c:pt>
                <c:pt idx="2792">
                  <c:v>44501</c:v>
                </c:pt>
                <c:pt idx="2793">
                  <c:v>44501</c:v>
                </c:pt>
                <c:pt idx="2794">
                  <c:v>44501</c:v>
                </c:pt>
                <c:pt idx="2795">
                  <c:v>44501</c:v>
                </c:pt>
                <c:pt idx="2796">
                  <c:v>44501</c:v>
                </c:pt>
                <c:pt idx="2797">
                  <c:v>44501</c:v>
                </c:pt>
                <c:pt idx="2798">
                  <c:v>44501</c:v>
                </c:pt>
                <c:pt idx="2799">
                  <c:v>44501</c:v>
                </c:pt>
                <c:pt idx="2800">
                  <c:v>44531</c:v>
                </c:pt>
                <c:pt idx="2801">
                  <c:v>44531</c:v>
                </c:pt>
                <c:pt idx="2802">
                  <c:v>44531</c:v>
                </c:pt>
                <c:pt idx="2803">
                  <c:v>44531</c:v>
                </c:pt>
                <c:pt idx="2804">
                  <c:v>44531</c:v>
                </c:pt>
                <c:pt idx="2805">
                  <c:v>44531</c:v>
                </c:pt>
                <c:pt idx="2806">
                  <c:v>44531</c:v>
                </c:pt>
                <c:pt idx="2807">
                  <c:v>44531</c:v>
                </c:pt>
                <c:pt idx="2808">
                  <c:v>44531</c:v>
                </c:pt>
                <c:pt idx="2809">
                  <c:v>44531</c:v>
                </c:pt>
                <c:pt idx="2810">
                  <c:v>44531</c:v>
                </c:pt>
                <c:pt idx="2811">
                  <c:v>44531</c:v>
                </c:pt>
                <c:pt idx="2812">
                  <c:v>44531</c:v>
                </c:pt>
                <c:pt idx="2813">
                  <c:v>44531</c:v>
                </c:pt>
                <c:pt idx="2814">
                  <c:v>44531</c:v>
                </c:pt>
                <c:pt idx="2815">
                  <c:v>44531</c:v>
                </c:pt>
                <c:pt idx="2816">
                  <c:v>44531</c:v>
                </c:pt>
                <c:pt idx="2817">
                  <c:v>44531</c:v>
                </c:pt>
                <c:pt idx="2818">
                  <c:v>44531</c:v>
                </c:pt>
                <c:pt idx="2819">
                  <c:v>44531</c:v>
                </c:pt>
                <c:pt idx="2820">
                  <c:v>44531</c:v>
                </c:pt>
                <c:pt idx="2821">
                  <c:v>44531</c:v>
                </c:pt>
                <c:pt idx="2822">
                  <c:v>44562</c:v>
                </c:pt>
                <c:pt idx="2823">
                  <c:v>44562</c:v>
                </c:pt>
                <c:pt idx="2824">
                  <c:v>44562</c:v>
                </c:pt>
                <c:pt idx="2825">
                  <c:v>44562</c:v>
                </c:pt>
                <c:pt idx="2826">
                  <c:v>44562</c:v>
                </c:pt>
                <c:pt idx="2827">
                  <c:v>44562</c:v>
                </c:pt>
                <c:pt idx="2828">
                  <c:v>44562</c:v>
                </c:pt>
                <c:pt idx="2829">
                  <c:v>44562</c:v>
                </c:pt>
                <c:pt idx="2830">
                  <c:v>44562</c:v>
                </c:pt>
                <c:pt idx="2831">
                  <c:v>44562</c:v>
                </c:pt>
                <c:pt idx="2832">
                  <c:v>44562</c:v>
                </c:pt>
                <c:pt idx="2833">
                  <c:v>44562</c:v>
                </c:pt>
                <c:pt idx="2834">
                  <c:v>44562</c:v>
                </c:pt>
                <c:pt idx="2835">
                  <c:v>44562</c:v>
                </c:pt>
                <c:pt idx="2836">
                  <c:v>44562</c:v>
                </c:pt>
                <c:pt idx="2837">
                  <c:v>44562</c:v>
                </c:pt>
                <c:pt idx="2838">
                  <c:v>44562</c:v>
                </c:pt>
                <c:pt idx="2839">
                  <c:v>44562</c:v>
                </c:pt>
                <c:pt idx="2840">
                  <c:v>44562</c:v>
                </c:pt>
                <c:pt idx="2841">
                  <c:v>44562</c:v>
                </c:pt>
                <c:pt idx="2842">
                  <c:v>44593</c:v>
                </c:pt>
                <c:pt idx="2843">
                  <c:v>44593</c:v>
                </c:pt>
                <c:pt idx="2844">
                  <c:v>44593</c:v>
                </c:pt>
                <c:pt idx="2845">
                  <c:v>44593</c:v>
                </c:pt>
                <c:pt idx="2846">
                  <c:v>44593</c:v>
                </c:pt>
                <c:pt idx="2847">
                  <c:v>44593</c:v>
                </c:pt>
                <c:pt idx="2848">
                  <c:v>44593</c:v>
                </c:pt>
                <c:pt idx="2849">
                  <c:v>44593</c:v>
                </c:pt>
                <c:pt idx="2850">
                  <c:v>44593</c:v>
                </c:pt>
                <c:pt idx="2851">
                  <c:v>44593</c:v>
                </c:pt>
                <c:pt idx="2852">
                  <c:v>44593</c:v>
                </c:pt>
                <c:pt idx="2853">
                  <c:v>44593</c:v>
                </c:pt>
                <c:pt idx="2854">
                  <c:v>44593</c:v>
                </c:pt>
                <c:pt idx="2855">
                  <c:v>44593</c:v>
                </c:pt>
                <c:pt idx="2856">
                  <c:v>44593</c:v>
                </c:pt>
                <c:pt idx="2857">
                  <c:v>44593</c:v>
                </c:pt>
                <c:pt idx="2858">
                  <c:v>44593</c:v>
                </c:pt>
                <c:pt idx="2859">
                  <c:v>44593</c:v>
                </c:pt>
                <c:pt idx="2860">
                  <c:v>44593</c:v>
                </c:pt>
                <c:pt idx="2861">
                  <c:v>44621</c:v>
                </c:pt>
                <c:pt idx="2862">
                  <c:v>44621</c:v>
                </c:pt>
                <c:pt idx="2863">
                  <c:v>44621</c:v>
                </c:pt>
                <c:pt idx="2864">
                  <c:v>44621</c:v>
                </c:pt>
                <c:pt idx="2865">
                  <c:v>44621</c:v>
                </c:pt>
                <c:pt idx="2866">
                  <c:v>44621</c:v>
                </c:pt>
                <c:pt idx="2867">
                  <c:v>44621</c:v>
                </c:pt>
                <c:pt idx="2868">
                  <c:v>44621</c:v>
                </c:pt>
                <c:pt idx="2869">
                  <c:v>44621</c:v>
                </c:pt>
                <c:pt idx="2870">
                  <c:v>44621</c:v>
                </c:pt>
                <c:pt idx="2871">
                  <c:v>44621</c:v>
                </c:pt>
                <c:pt idx="2872">
                  <c:v>44621</c:v>
                </c:pt>
                <c:pt idx="2873">
                  <c:v>44621</c:v>
                </c:pt>
                <c:pt idx="2874">
                  <c:v>44621</c:v>
                </c:pt>
                <c:pt idx="2875">
                  <c:v>44621</c:v>
                </c:pt>
                <c:pt idx="2876">
                  <c:v>44621</c:v>
                </c:pt>
                <c:pt idx="2877">
                  <c:v>44621</c:v>
                </c:pt>
                <c:pt idx="2878">
                  <c:v>44621</c:v>
                </c:pt>
                <c:pt idx="2879">
                  <c:v>44621</c:v>
                </c:pt>
                <c:pt idx="2880">
                  <c:v>44621</c:v>
                </c:pt>
                <c:pt idx="2881">
                  <c:v>44621</c:v>
                </c:pt>
                <c:pt idx="2882">
                  <c:v>44621</c:v>
                </c:pt>
                <c:pt idx="2883">
                  <c:v>44621</c:v>
                </c:pt>
                <c:pt idx="2884">
                  <c:v>44652</c:v>
                </c:pt>
                <c:pt idx="2885">
                  <c:v>44652</c:v>
                </c:pt>
                <c:pt idx="2886">
                  <c:v>44652</c:v>
                </c:pt>
                <c:pt idx="2887">
                  <c:v>44652</c:v>
                </c:pt>
                <c:pt idx="2888">
                  <c:v>44652</c:v>
                </c:pt>
                <c:pt idx="2889">
                  <c:v>44652</c:v>
                </c:pt>
                <c:pt idx="2890">
                  <c:v>44652</c:v>
                </c:pt>
                <c:pt idx="2891">
                  <c:v>44652</c:v>
                </c:pt>
                <c:pt idx="2892">
                  <c:v>44652</c:v>
                </c:pt>
                <c:pt idx="2893">
                  <c:v>44652</c:v>
                </c:pt>
                <c:pt idx="2894">
                  <c:v>44652</c:v>
                </c:pt>
                <c:pt idx="2895">
                  <c:v>44652</c:v>
                </c:pt>
                <c:pt idx="2896">
                  <c:v>44652</c:v>
                </c:pt>
                <c:pt idx="2897">
                  <c:v>44652</c:v>
                </c:pt>
                <c:pt idx="2898">
                  <c:v>44652</c:v>
                </c:pt>
                <c:pt idx="2899">
                  <c:v>44652</c:v>
                </c:pt>
                <c:pt idx="2900">
                  <c:v>44652</c:v>
                </c:pt>
                <c:pt idx="2901">
                  <c:v>44652</c:v>
                </c:pt>
                <c:pt idx="2902">
                  <c:v>44652</c:v>
                </c:pt>
                <c:pt idx="2903">
                  <c:v>44652</c:v>
                </c:pt>
                <c:pt idx="2904">
                  <c:v>44682</c:v>
                </c:pt>
                <c:pt idx="2905">
                  <c:v>44682</c:v>
                </c:pt>
                <c:pt idx="2906">
                  <c:v>44682</c:v>
                </c:pt>
                <c:pt idx="2907">
                  <c:v>44682</c:v>
                </c:pt>
                <c:pt idx="2908">
                  <c:v>44682</c:v>
                </c:pt>
                <c:pt idx="2909">
                  <c:v>44682</c:v>
                </c:pt>
                <c:pt idx="2910">
                  <c:v>44682</c:v>
                </c:pt>
                <c:pt idx="2911">
                  <c:v>44682</c:v>
                </c:pt>
                <c:pt idx="2912">
                  <c:v>44682</c:v>
                </c:pt>
                <c:pt idx="2913">
                  <c:v>44682</c:v>
                </c:pt>
                <c:pt idx="2914">
                  <c:v>44682</c:v>
                </c:pt>
                <c:pt idx="2915">
                  <c:v>44682</c:v>
                </c:pt>
                <c:pt idx="2916">
                  <c:v>44682</c:v>
                </c:pt>
                <c:pt idx="2917">
                  <c:v>44682</c:v>
                </c:pt>
                <c:pt idx="2918">
                  <c:v>44682</c:v>
                </c:pt>
                <c:pt idx="2919">
                  <c:v>44682</c:v>
                </c:pt>
                <c:pt idx="2920">
                  <c:v>44682</c:v>
                </c:pt>
                <c:pt idx="2921">
                  <c:v>44682</c:v>
                </c:pt>
                <c:pt idx="2922">
                  <c:v>44682</c:v>
                </c:pt>
                <c:pt idx="2923">
                  <c:v>44682</c:v>
                </c:pt>
                <c:pt idx="2924">
                  <c:v>44682</c:v>
                </c:pt>
                <c:pt idx="2925">
                  <c:v>44713</c:v>
                </c:pt>
                <c:pt idx="2926">
                  <c:v>44713</c:v>
                </c:pt>
                <c:pt idx="2927">
                  <c:v>44713</c:v>
                </c:pt>
                <c:pt idx="2928">
                  <c:v>44713</c:v>
                </c:pt>
                <c:pt idx="2929">
                  <c:v>44713</c:v>
                </c:pt>
                <c:pt idx="2930">
                  <c:v>44713</c:v>
                </c:pt>
                <c:pt idx="2931">
                  <c:v>44713</c:v>
                </c:pt>
                <c:pt idx="2932">
                  <c:v>44713</c:v>
                </c:pt>
                <c:pt idx="2933">
                  <c:v>44713</c:v>
                </c:pt>
                <c:pt idx="2934">
                  <c:v>44713</c:v>
                </c:pt>
                <c:pt idx="2935">
                  <c:v>44713</c:v>
                </c:pt>
                <c:pt idx="2936">
                  <c:v>44713</c:v>
                </c:pt>
                <c:pt idx="2937">
                  <c:v>44713</c:v>
                </c:pt>
                <c:pt idx="2938">
                  <c:v>44713</c:v>
                </c:pt>
                <c:pt idx="2939">
                  <c:v>44713</c:v>
                </c:pt>
                <c:pt idx="2940">
                  <c:v>44713</c:v>
                </c:pt>
                <c:pt idx="2941">
                  <c:v>44713</c:v>
                </c:pt>
                <c:pt idx="2942">
                  <c:v>44713</c:v>
                </c:pt>
                <c:pt idx="2943">
                  <c:v>44713</c:v>
                </c:pt>
                <c:pt idx="2944">
                  <c:v>44713</c:v>
                </c:pt>
                <c:pt idx="2945">
                  <c:v>44713</c:v>
                </c:pt>
                <c:pt idx="2946">
                  <c:v>44743</c:v>
                </c:pt>
                <c:pt idx="2947">
                  <c:v>44743</c:v>
                </c:pt>
                <c:pt idx="2948">
                  <c:v>44743</c:v>
                </c:pt>
                <c:pt idx="2949">
                  <c:v>44743</c:v>
                </c:pt>
                <c:pt idx="2950">
                  <c:v>44743</c:v>
                </c:pt>
                <c:pt idx="2951">
                  <c:v>44743</c:v>
                </c:pt>
                <c:pt idx="2952">
                  <c:v>44743</c:v>
                </c:pt>
                <c:pt idx="2953">
                  <c:v>44743</c:v>
                </c:pt>
                <c:pt idx="2954">
                  <c:v>44743</c:v>
                </c:pt>
                <c:pt idx="2955">
                  <c:v>44743</c:v>
                </c:pt>
                <c:pt idx="2956">
                  <c:v>44743</c:v>
                </c:pt>
                <c:pt idx="2957">
                  <c:v>44743</c:v>
                </c:pt>
                <c:pt idx="2958">
                  <c:v>44743</c:v>
                </c:pt>
                <c:pt idx="2959">
                  <c:v>44743</c:v>
                </c:pt>
                <c:pt idx="2960">
                  <c:v>44743</c:v>
                </c:pt>
                <c:pt idx="2961">
                  <c:v>44743</c:v>
                </c:pt>
                <c:pt idx="2962">
                  <c:v>44743</c:v>
                </c:pt>
                <c:pt idx="2963">
                  <c:v>44743</c:v>
                </c:pt>
                <c:pt idx="2964">
                  <c:v>44743</c:v>
                </c:pt>
                <c:pt idx="2965">
                  <c:v>44743</c:v>
                </c:pt>
                <c:pt idx="2966">
                  <c:v>44774</c:v>
                </c:pt>
                <c:pt idx="2967">
                  <c:v>44774</c:v>
                </c:pt>
                <c:pt idx="2968">
                  <c:v>44774</c:v>
                </c:pt>
                <c:pt idx="2969">
                  <c:v>44774</c:v>
                </c:pt>
                <c:pt idx="2970">
                  <c:v>44774</c:v>
                </c:pt>
                <c:pt idx="2971">
                  <c:v>44774</c:v>
                </c:pt>
                <c:pt idx="2972">
                  <c:v>44774</c:v>
                </c:pt>
                <c:pt idx="2973">
                  <c:v>44774</c:v>
                </c:pt>
                <c:pt idx="2974">
                  <c:v>44774</c:v>
                </c:pt>
                <c:pt idx="2975">
                  <c:v>44774</c:v>
                </c:pt>
                <c:pt idx="2976">
                  <c:v>44774</c:v>
                </c:pt>
                <c:pt idx="2977">
                  <c:v>44774</c:v>
                </c:pt>
                <c:pt idx="2978">
                  <c:v>44774</c:v>
                </c:pt>
                <c:pt idx="2979">
                  <c:v>44774</c:v>
                </c:pt>
                <c:pt idx="2980">
                  <c:v>44774</c:v>
                </c:pt>
                <c:pt idx="2981">
                  <c:v>44774</c:v>
                </c:pt>
                <c:pt idx="2982">
                  <c:v>44774</c:v>
                </c:pt>
                <c:pt idx="2983">
                  <c:v>44774</c:v>
                </c:pt>
                <c:pt idx="2984">
                  <c:v>44774</c:v>
                </c:pt>
                <c:pt idx="2985">
                  <c:v>44774</c:v>
                </c:pt>
                <c:pt idx="2986">
                  <c:v>44774</c:v>
                </c:pt>
                <c:pt idx="2987">
                  <c:v>44774</c:v>
                </c:pt>
                <c:pt idx="2988">
                  <c:v>44774</c:v>
                </c:pt>
                <c:pt idx="2989">
                  <c:v>44805</c:v>
                </c:pt>
                <c:pt idx="2990">
                  <c:v>44805</c:v>
                </c:pt>
                <c:pt idx="2991">
                  <c:v>44805</c:v>
                </c:pt>
                <c:pt idx="2992">
                  <c:v>44805</c:v>
                </c:pt>
                <c:pt idx="2993">
                  <c:v>44805</c:v>
                </c:pt>
                <c:pt idx="2994">
                  <c:v>44805</c:v>
                </c:pt>
                <c:pt idx="2995">
                  <c:v>44805</c:v>
                </c:pt>
                <c:pt idx="2996">
                  <c:v>44805</c:v>
                </c:pt>
                <c:pt idx="2997">
                  <c:v>44805</c:v>
                </c:pt>
                <c:pt idx="2998">
                  <c:v>44805</c:v>
                </c:pt>
                <c:pt idx="2999">
                  <c:v>44805</c:v>
                </c:pt>
                <c:pt idx="3000">
                  <c:v>44805</c:v>
                </c:pt>
                <c:pt idx="3001">
                  <c:v>44805</c:v>
                </c:pt>
                <c:pt idx="3002">
                  <c:v>44805</c:v>
                </c:pt>
                <c:pt idx="3003">
                  <c:v>44805</c:v>
                </c:pt>
                <c:pt idx="3004">
                  <c:v>44805</c:v>
                </c:pt>
                <c:pt idx="3005">
                  <c:v>44805</c:v>
                </c:pt>
                <c:pt idx="3006">
                  <c:v>44805</c:v>
                </c:pt>
                <c:pt idx="3007">
                  <c:v>44805</c:v>
                </c:pt>
                <c:pt idx="3008">
                  <c:v>44805</c:v>
                </c:pt>
                <c:pt idx="3009">
                  <c:v>44805</c:v>
                </c:pt>
                <c:pt idx="3010">
                  <c:v>44835</c:v>
                </c:pt>
                <c:pt idx="3011">
                  <c:v>44835</c:v>
                </c:pt>
                <c:pt idx="3012">
                  <c:v>44835</c:v>
                </c:pt>
                <c:pt idx="3013">
                  <c:v>44835</c:v>
                </c:pt>
                <c:pt idx="3014">
                  <c:v>44835</c:v>
                </c:pt>
                <c:pt idx="3015">
                  <c:v>44835</c:v>
                </c:pt>
                <c:pt idx="3016">
                  <c:v>44835</c:v>
                </c:pt>
                <c:pt idx="3017">
                  <c:v>44835</c:v>
                </c:pt>
                <c:pt idx="3018">
                  <c:v>44835</c:v>
                </c:pt>
                <c:pt idx="3019">
                  <c:v>44835</c:v>
                </c:pt>
                <c:pt idx="3020">
                  <c:v>44835</c:v>
                </c:pt>
                <c:pt idx="3021">
                  <c:v>44835</c:v>
                </c:pt>
                <c:pt idx="3022">
                  <c:v>44835</c:v>
                </c:pt>
                <c:pt idx="3023">
                  <c:v>44835</c:v>
                </c:pt>
                <c:pt idx="3024">
                  <c:v>44835</c:v>
                </c:pt>
                <c:pt idx="3025">
                  <c:v>44835</c:v>
                </c:pt>
                <c:pt idx="3026">
                  <c:v>44835</c:v>
                </c:pt>
                <c:pt idx="3027">
                  <c:v>44835</c:v>
                </c:pt>
                <c:pt idx="3028">
                  <c:v>44835</c:v>
                </c:pt>
                <c:pt idx="3029">
                  <c:v>44835</c:v>
                </c:pt>
                <c:pt idx="3030">
                  <c:v>44835</c:v>
                </c:pt>
                <c:pt idx="3031">
                  <c:v>44866</c:v>
                </c:pt>
                <c:pt idx="3032">
                  <c:v>44866</c:v>
                </c:pt>
                <c:pt idx="3033">
                  <c:v>44866</c:v>
                </c:pt>
                <c:pt idx="3034">
                  <c:v>44866</c:v>
                </c:pt>
                <c:pt idx="3035">
                  <c:v>44866</c:v>
                </c:pt>
                <c:pt idx="3036">
                  <c:v>44866</c:v>
                </c:pt>
                <c:pt idx="3037">
                  <c:v>44866</c:v>
                </c:pt>
                <c:pt idx="3038">
                  <c:v>44866</c:v>
                </c:pt>
                <c:pt idx="3039">
                  <c:v>44866</c:v>
                </c:pt>
                <c:pt idx="3040">
                  <c:v>44866</c:v>
                </c:pt>
                <c:pt idx="3041">
                  <c:v>44866</c:v>
                </c:pt>
                <c:pt idx="3042">
                  <c:v>44866</c:v>
                </c:pt>
                <c:pt idx="3043">
                  <c:v>44866</c:v>
                </c:pt>
                <c:pt idx="3044">
                  <c:v>44866</c:v>
                </c:pt>
                <c:pt idx="3045">
                  <c:v>44866</c:v>
                </c:pt>
                <c:pt idx="3046">
                  <c:v>44866</c:v>
                </c:pt>
                <c:pt idx="3047">
                  <c:v>44866</c:v>
                </c:pt>
                <c:pt idx="3048">
                  <c:v>44866</c:v>
                </c:pt>
                <c:pt idx="3049">
                  <c:v>44866</c:v>
                </c:pt>
                <c:pt idx="3050">
                  <c:v>44866</c:v>
                </c:pt>
                <c:pt idx="3051">
                  <c:v>44866</c:v>
                </c:pt>
                <c:pt idx="3052">
                  <c:v>44896</c:v>
                </c:pt>
                <c:pt idx="3053">
                  <c:v>44896</c:v>
                </c:pt>
                <c:pt idx="3054">
                  <c:v>44896</c:v>
                </c:pt>
                <c:pt idx="3055">
                  <c:v>44896</c:v>
                </c:pt>
                <c:pt idx="3056">
                  <c:v>44896</c:v>
                </c:pt>
                <c:pt idx="3057">
                  <c:v>44896</c:v>
                </c:pt>
                <c:pt idx="3058">
                  <c:v>44896</c:v>
                </c:pt>
                <c:pt idx="3059">
                  <c:v>44896</c:v>
                </c:pt>
                <c:pt idx="3060">
                  <c:v>44896</c:v>
                </c:pt>
                <c:pt idx="3061">
                  <c:v>44896</c:v>
                </c:pt>
                <c:pt idx="3062">
                  <c:v>44896</c:v>
                </c:pt>
                <c:pt idx="3063">
                  <c:v>44896</c:v>
                </c:pt>
                <c:pt idx="3064">
                  <c:v>44896</c:v>
                </c:pt>
                <c:pt idx="3065">
                  <c:v>44896</c:v>
                </c:pt>
                <c:pt idx="3066">
                  <c:v>44896</c:v>
                </c:pt>
                <c:pt idx="3067">
                  <c:v>44896</c:v>
                </c:pt>
                <c:pt idx="3068">
                  <c:v>44896</c:v>
                </c:pt>
                <c:pt idx="3069">
                  <c:v>44896</c:v>
                </c:pt>
                <c:pt idx="3070">
                  <c:v>44896</c:v>
                </c:pt>
                <c:pt idx="3071">
                  <c:v>44896</c:v>
                </c:pt>
                <c:pt idx="3072">
                  <c:v>44896</c:v>
                </c:pt>
                <c:pt idx="3073">
                  <c:v>44927</c:v>
                </c:pt>
                <c:pt idx="3074">
                  <c:v>44927</c:v>
                </c:pt>
                <c:pt idx="3075">
                  <c:v>44927</c:v>
                </c:pt>
                <c:pt idx="3076">
                  <c:v>44927</c:v>
                </c:pt>
                <c:pt idx="3077">
                  <c:v>44927</c:v>
                </c:pt>
                <c:pt idx="3078">
                  <c:v>44927</c:v>
                </c:pt>
                <c:pt idx="3079">
                  <c:v>44927</c:v>
                </c:pt>
                <c:pt idx="3080">
                  <c:v>44927</c:v>
                </c:pt>
                <c:pt idx="3081">
                  <c:v>44927</c:v>
                </c:pt>
                <c:pt idx="3082">
                  <c:v>44927</c:v>
                </c:pt>
                <c:pt idx="3083">
                  <c:v>44927</c:v>
                </c:pt>
                <c:pt idx="3084">
                  <c:v>44927</c:v>
                </c:pt>
                <c:pt idx="3085">
                  <c:v>44927</c:v>
                </c:pt>
                <c:pt idx="3086">
                  <c:v>44927</c:v>
                </c:pt>
                <c:pt idx="3087">
                  <c:v>44927</c:v>
                </c:pt>
                <c:pt idx="3088">
                  <c:v>44927</c:v>
                </c:pt>
                <c:pt idx="3089">
                  <c:v>44927</c:v>
                </c:pt>
                <c:pt idx="3090">
                  <c:v>44927</c:v>
                </c:pt>
                <c:pt idx="3091">
                  <c:v>44927</c:v>
                </c:pt>
                <c:pt idx="3092">
                  <c:v>44927</c:v>
                </c:pt>
                <c:pt idx="3093">
                  <c:v>44958</c:v>
                </c:pt>
                <c:pt idx="3094">
                  <c:v>44958</c:v>
                </c:pt>
                <c:pt idx="3095">
                  <c:v>44958</c:v>
                </c:pt>
                <c:pt idx="3096">
                  <c:v>44958</c:v>
                </c:pt>
                <c:pt idx="3097">
                  <c:v>44958</c:v>
                </c:pt>
                <c:pt idx="3098">
                  <c:v>44958</c:v>
                </c:pt>
                <c:pt idx="3099">
                  <c:v>44958</c:v>
                </c:pt>
                <c:pt idx="3100">
                  <c:v>44958</c:v>
                </c:pt>
                <c:pt idx="3101">
                  <c:v>44958</c:v>
                </c:pt>
                <c:pt idx="3102">
                  <c:v>44958</c:v>
                </c:pt>
                <c:pt idx="3103">
                  <c:v>44958</c:v>
                </c:pt>
                <c:pt idx="3104">
                  <c:v>44958</c:v>
                </c:pt>
                <c:pt idx="3105">
                  <c:v>44958</c:v>
                </c:pt>
                <c:pt idx="3106">
                  <c:v>44958</c:v>
                </c:pt>
                <c:pt idx="3107">
                  <c:v>44958</c:v>
                </c:pt>
                <c:pt idx="3108">
                  <c:v>44958</c:v>
                </c:pt>
                <c:pt idx="3109">
                  <c:v>44958</c:v>
                </c:pt>
                <c:pt idx="3110">
                  <c:v>44958</c:v>
                </c:pt>
                <c:pt idx="3111">
                  <c:v>44958</c:v>
                </c:pt>
                <c:pt idx="3112">
                  <c:v>44986</c:v>
                </c:pt>
                <c:pt idx="3113">
                  <c:v>44986</c:v>
                </c:pt>
                <c:pt idx="3114">
                  <c:v>44986</c:v>
                </c:pt>
                <c:pt idx="3115">
                  <c:v>44986</c:v>
                </c:pt>
                <c:pt idx="3116">
                  <c:v>44986</c:v>
                </c:pt>
                <c:pt idx="3117">
                  <c:v>44986</c:v>
                </c:pt>
                <c:pt idx="3118">
                  <c:v>44986</c:v>
                </c:pt>
                <c:pt idx="3119">
                  <c:v>44986</c:v>
                </c:pt>
                <c:pt idx="3120">
                  <c:v>44986</c:v>
                </c:pt>
                <c:pt idx="3121">
                  <c:v>44986</c:v>
                </c:pt>
                <c:pt idx="3122">
                  <c:v>44986</c:v>
                </c:pt>
                <c:pt idx="3123">
                  <c:v>44986</c:v>
                </c:pt>
                <c:pt idx="3124">
                  <c:v>44986</c:v>
                </c:pt>
                <c:pt idx="3125">
                  <c:v>44986</c:v>
                </c:pt>
                <c:pt idx="3126">
                  <c:v>44986</c:v>
                </c:pt>
                <c:pt idx="3127">
                  <c:v>44986</c:v>
                </c:pt>
                <c:pt idx="3128">
                  <c:v>44986</c:v>
                </c:pt>
                <c:pt idx="3129">
                  <c:v>44986</c:v>
                </c:pt>
                <c:pt idx="3130">
                  <c:v>44986</c:v>
                </c:pt>
                <c:pt idx="3131">
                  <c:v>44986</c:v>
                </c:pt>
                <c:pt idx="3132">
                  <c:v>44986</c:v>
                </c:pt>
                <c:pt idx="3133">
                  <c:v>44986</c:v>
                </c:pt>
                <c:pt idx="3134">
                  <c:v>44986</c:v>
                </c:pt>
                <c:pt idx="3135">
                  <c:v>45017</c:v>
                </c:pt>
                <c:pt idx="3136">
                  <c:v>45017</c:v>
                </c:pt>
                <c:pt idx="3137">
                  <c:v>45017</c:v>
                </c:pt>
                <c:pt idx="3138">
                  <c:v>45017</c:v>
                </c:pt>
                <c:pt idx="3139">
                  <c:v>45017</c:v>
                </c:pt>
                <c:pt idx="3140">
                  <c:v>45017</c:v>
                </c:pt>
                <c:pt idx="3141">
                  <c:v>45017</c:v>
                </c:pt>
                <c:pt idx="3142">
                  <c:v>45017</c:v>
                </c:pt>
                <c:pt idx="3143">
                  <c:v>45017</c:v>
                </c:pt>
                <c:pt idx="3144">
                  <c:v>45017</c:v>
                </c:pt>
                <c:pt idx="3145">
                  <c:v>45017</c:v>
                </c:pt>
                <c:pt idx="3146">
                  <c:v>45017</c:v>
                </c:pt>
                <c:pt idx="3147">
                  <c:v>45017</c:v>
                </c:pt>
                <c:pt idx="3148">
                  <c:v>45017</c:v>
                </c:pt>
                <c:pt idx="3149">
                  <c:v>45017</c:v>
                </c:pt>
                <c:pt idx="3150">
                  <c:v>45017</c:v>
                </c:pt>
                <c:pt idx="3151">
                  <c:v>45017</c:v>
                </c:pt>
                <c:pt idx="3152">
                  <c:v>45017</c:v>
                </c:pt>
                <c:pt idx="3153">
                  <c:v>45017</c:v>
                </c:pt>
                <c:pt idx="3154">
                  <c:v>45047</c:v>
                </c:pt>
                <c:pt idx="3155">
                  <c:v>45047</c:v>
                </c:pt>
                <c:pt idx="3156">
                  <c:v>45047</c:v>
                </c:pt>
                <c:pt idx="3157">
                  <c:v>45047</c:v>
                </c:pt>
                <c:pt idx="3158">
                  <c:v>45047</c:v>
                </c:pt>
                <c:pt idx="3159">
                  <c:v>45047</c:v>
                </c:pt>
                <c:pt idx="3160">
                  <c:v>45047</c:v>
                </c:pt>
                <c:pt idx="3161">
                  <c:v>45047</c:v>
                </c:pt>
                <c:pt idx="3162">
                  <c:v>45047</c:v>
                </c:pt>
                <c:pt idx="3163">
                  <c:v>45047</c:v>
                </c:pt>
                <c:pt idx="3164">
                  <c:v>45047</c:v>
                </c:pt>
                <c:pt idx="3165">
                  <c:v>45047</c:v>
                </c:pt>
                <c:pt idx="3166">
                  <c:v>45047</c:v>
                </c:pt>
                <c:pt idx="3167">
                  <c:v>45047</c:v>
                </c:pt>
                <c:pt idx="3168">
                  <c:v>45047</c:v>
                </c:pt>
                <c:pt idx="3169">
                  <c:v>45047</c:v>
                </c:pt>
                <c:pt idx="3170">
                  <c:v>45047</c:v>
                </c:pt>
                <c:pt idx="3171">
                  <c:v>45047</c:v>
                </c:pt>
                <c:pt idx="3172">
                  <c:v>45047</c:v>
                </c:pt>
                <c:pt idx="3173">
                  <c:v>45047</c:v>
                </c:pt>
                <c:pt idx="3174">
                  <c:v>45047</c:v>
                </c:pt>
                <c:pt idx="3175">
                  <c:v>45047</c:v>
                </c:pt>
                <c:pt idx="3176">
                  <c:v>45078</c:v>
                </c:pt>
                <c:pt idx="3177">
                  <c:v>45078</c:v>
                </c:pt>
                <c:pt idx="3178">
                  <c:v>45078</c:v>
                </c:pt>
                <c:pt idx="3179">
                  <c:v>45078</c:v>
                </c:pt>
                <c:pt idx="3180">
                  <c:v>45078</c:v>
                </c:pt>
                <c:pt idx="3181">
                  <c:v>45078</c:v>
                </c:pt>
                <c:pt idx="3182">
                  <c:v>45078</c:v>
                </c:pt>
                <c:pt idx="3183">
                  <c:v>45078</c:v>
                </c:pt>
                <c:pt idx="3184">
                  <c:v>45078</c:v>
                </c:pt>
                <c:pt idx="3185">
                  <c:v>45078</c:v>
                </c:pt>
                <c:pt idx="3186">
                  <c:v>45078</c:v>
                </c:pt>
                <c:pt idx="3187">
                  <c:v>45078</c:v>
                </c:pt>
                <c:pt idx="3188">
                  <c:v>45078</c:v>
                </c:pt>
                <c:pt idx="3189">
                  <c:v>45078</c:v>
                </c:pt>
                <c:pt idx="3190">
                  <c:v>45078</c:v>
                </c:pt>
                <c:pt idx="3191">
                  <c:v>45078</c:v>
                </c:pt>
                <c:pt idx="3192">
                  <c:v>45078</c:v>
                </c:pt>
                <c:pt idx="3193">
                  <c:v>45078</c:v>
                </c:pt>
                <c:pt idx="3194">
                  <c:v>45078</c:v>
                </c:pt>
                <c:pt idx="3195">
                  <c:v>45078</c:v>
                </c:pt>
                <c:pt idx="3196">
                  <c:v>45078</c:v>
                </c:pt>
                <c:pt idx="3197">
                  <c:v>45108</c:v>
                </c:pt>
                <c:pt idx="3198">
                  <c:v>45108</c:v>
                </c:pt>
                <c:pt idx="3199">
                  <c:v>45108</c:v>
                </c:pt>
                <c:pt idx="3200">
                  <c:v>45108</c:v>
                </c:pt>
                <c:pt idx="3201">
                  <c:v>45108</c:v>
                </c:pt>
                <c:pt idx="3202">
                  <c:v>45108</c:v>
                </c:pt>
                <c:pt idx="3203">
                  <c:v>45108</c:v>
                </c:pt>
                <c:pt idx="3204">
                  <c:v>45108</c:v>
                </c:pt>
                <c:pt idx="3205">
                  <c:v>45108</c:v>
                </c:pt>
                <c:pt idx="3206">
                  <c:v>45108</c:v>
                </c:pt>
                <c:pt idx="3207">
                  <c:v>45108</c:v>
                </c:pt>
                <c:pt idx="3208">
                  <c:v>45108</c:v>
                </c:pt>
                <c:pt idx="3209">
                  <c:v>45108</c:v>
                </c:pt>
                <c:pt idx="3210">
                  <c:v>45108</c:v>
                </c:pt>
                <c:pt idx="3211">
                  <c:v>45108</c:v>
                </c:pt>
                <c:pt idx="3212">
                  <c:v>45108</c:v>
                </c:pt>
                <c:pt idx="3213">
                  <c:v>45108</c:v>
                </c:pt>
                <c:pt idx="3214">
                  <c:v>45108</c:v>
                </c:pt>
                <c:pt idx="3215">
                  <c:v>45108</c:v>
                </c:pt>
                <c:pt idx="3216">
                  <c:v>45108</c:v>
                </c:pt>
                <c:pt idx="3217">
                  <c:v>45139</c:v>
                </c:pt>
                <c:pt idx="3218">
                  <c:v>45139</c:v>
                </c:pt>
                <c:pt idx="3219">
                  <c:v>45139</c:v>
                </c:pt>
                <c:pt idx="3220">
                  <c:v>45139</c:v>
                </c:pt>
                <c:pt idx="3221">
                  <c:v>45139</c:v>
                </c:pt>
                <c:pt idx="3222">
                  <c:v>45139</c:v>
                </c:pt>
                <c:pt idx="3223">
                  <c:v>45139</c:v>
                </c:pt>
                <c:pt idx="3224">
                  <c:v>45139</c:v>
                </c:pt>
                <c:pt idx="3225">
                  <c:v>45139</c:v>
                </c:pt>
                <c:pt idx="3226">
                  <c:v>45139</c:v>
                </c:pt>
                <c:pt idx="3227">
                  <c:v>45139</c:v>
                </c:pt>
                <c:pt idx="3228">
                  <c:v>45139</c:v>
                </c:pt>
                <c:pt idx="3229">
                  <c:v>45139</c:v>
                </c:pt>
                <c:pt idx="3230">
                  <c:v>45139</c:v>
                </c:pt>
                <c:pt idx="3231">
                  <c:v>45139</c:v>
                </c:pt>
                <c:pt idx="3232">
                  <c:v>45139</c:v>
                </c:pt>
                <c:pt idx="3233">
                  <c:v>45139</c:v>
                </c:pt>
                <c:pt idx="3234">
                  <c:v>45139</c:v>
                </c:pt>
                <c:pt idx="3235">
                  <c:v>45139</c:v>
                </c:pt>
                <c:pt idx="3236">
                  <c:v>45139</c:v>
                </c:pt>
                <c:pt idx="3237">
                  <c:v>45139</c:v>
                </c:pt>
                <c:pt idx="3238">
                  <c:v>45139</c:v>
                </c:pt>
                <c:pt idx="3239">
                  <c:v>45139</c:v>
                </c:pt>
                <c:pt idx="3240">
                  <c:v>45170</c:v>
                </c:pt>
                <c:pt idx="3241">
                  <c:v>45170</c:v>
                </c:pt>
                <c:pt idx="3242">
                  <c:v>45170</c:v>
                </c:pt>
                <c:pt idx="3243">
                  <c:v>45170</c:v>
                </c:pt>
                <c:pt idx="3244">
                  <c:v>45170</c:v>
                </c:pt>
                <c:pt idx="3245">
                  <c:v>45170</c:v>
                </c:pt>
                <c:pt idx="3246">
                  <c:v>45170</c:v>
                </c:pt>
                <c:pt idx="3247">
                  <c:v>45170</c:v>
                </c:pt>
                <c:pt idx="3248">
                  <c:v>45170</c:v>
                </c:pt>
                <c:pt idx="3249">
                  <c:v>45170</c:v>
                </c:pt>
                <c:pt idx="3250">
                  <c:v>45170</c:v>
                </c:pt>
                <c:pt idx="3251">
                  <c:v>45170</c:v>
                </c:pt>
                <c:pt idx="3252">
                  <c:v>45170</c:v>
                </c:pt>
                <c:pt idx="3253">
                  <c:v>45170</c:v>
                </c:pt>
                <c:pt idx="3254">
                  <c:v>45170</c:v>
                </c:pt>
                <c:pt idx="3255">
                  <c:v>45170</c:v>
                </c:pt>
                <c:pt idx="3256">
                  <c:v>45170</c:v>
                </c:pt>
                <c:pt idx="3257">
                  <c:v>45170</c:v>
                </c:pt>
                <c:pt idx="3258">
                  <c:v>45170</c:v>
                </c:pt>
                <c:pt idx="3259">
                  <c:v>45170</c:v>
                </c:pt>
                <c:pt idx="3260">
                  <c:v>45200</c:v>
                </c:pt>
                <c:pt idx="3261">
                  <c:v>45200</c:v>
                </c:pt>
                <c:pt idx="3262">
                  <c:v>45200</c:v>
                </c:pt>
                <c:pt idx="3263">
                  <c:v>45200</c:v>
                </c:pt>
                <c:pt idx="3264">
                  <c:v>45200</c:v>
                </c:pt>
                <c:pt idx="3265">
                  <c:v>45200</c:v>
                </c:pt>
                <c:pt idx="3266">
                  <c:v>45200</c:v>
                </c:pt>
                <c:pt idx="3267">
                  <c:v>45200</c:v>
                </c:pt>
                <c:pt idx="3268">
                  <c:v>45200</c:v>
                </c:pt>
                <c:pt idx="3269">
                  <c:v>45200</c:v>
                </c:pt>
                <c:pt idx="3270">
                  <c:v>45200</c:v>
                </c:pt>
                <c:pt idx="3271">
                  <c:v>45200</c:v>
                </c:pt>
                <c:pt idx="3272">
                  <c:v>45200</c:v>
                </c:pt>
                <c:pt idx="3273">
                  <c:v>45200</c:v>
                </c:pt>
                <c:pt idx="3274">
                  <c:v>45200</c:v>
                </c:pt>
                <c:pt idx="3275">
                  <c:v>45200</c:v>
                </c:pt>
                <c:pt idx="3276">
                  <c:v>45200</c:v>
                </c:pt>
                <c:pt idx="3277">
                  <c:v>45200</c:v>
                </c:pt>
                <c:pt idx="3278">
                  <c:v>45200</c:v>
                </c:pt>
                <c:pt idx="3279">
                  <c:v>45200</c:v>
                </c:pt>
                <c:pt idx="3280">
                  <c:v>45200</c:v>
                </c:pt>
                <c:pt idx="3281">
                  <c:v>45200</c:v>
                </c:pt>
                <c:pt idx="3282">
                  <c:v>45231</c:v>
                </c:pt>
                <c:pt idx="3283">
                  <c:v>45231</c:v>
                </c:pt>
                <c:pt idx="3284">
                  <c:v>45231</c:v>
                </c:pt>
                <c:pt idx="3285">
                  <c:v>45231</c:v>
                </c:pt>
                <c:pt idx="3286">
                  <c:v>45231</c:v>
                </c:pt>
                <c:pt idx="3287">
                  <c:v>45231</c:v>
                </c:pt>
                <c:pt idx="3288">
                  <c:v>45231</c:v>
                </c:pt>
                <c:pt idx="3289">
                  <c:v>45231</c:v>
                </c:pt>
                <c:pt idx="3290">
                  <c:v>45231</c:v>
                </c:pt>
                <c:pt idx="3291">
                  <c:v>45231</c:v>
                </c:pt>
                <c:pt idx="3292">
                  <c:v>45231</c:v>
                </c:pt>
                <c:pt idx="3293">
                  <c:v>45231</c:v>
                </c:pt>
                <c:pt idx="3294">
                  <c:v>45231</c:v>
                </c:pt>
                <c:pt idx="3295">
                  <c:v>45231</c:v>
                </c:pt>
                <c:pt idx="3296">
                  <c:v>45231</c:v>
                </c:pt>
                <c:pt idx="3297">
                  <c:v>45231</c:v>
                </c:pt>
                <c:pt idx="3298">
                  <c:v>45231</c:v>
                </c:pt>
                <c:pt idx="3299">
                  <c:v>45231</c:v>
                </c:pt>
                <c:pt idx="3300">
                  <c:v>45231</c:v>
                </c:pt>
                <c:pt idx="3301">
                  <c:v>45231</c:v>
                </c:pt>
                <c:pt idx="3302">
                  <c:v>45231</c:v>
                </c:pt>
                <c:pt idx="3303">
                  <c:v>45261</c:v>
                </c:pt>
                <c:pt idx="3304">
                  <c:v>45261</c:v>
                </c:pt>
                <c:pt idx="3305">
                  <c:v>45261</c:v>
                </c:pt>
                <c:pt idx="3306">
                  <c:v>45261</c:v>
                </c:pt>
                <c:pt idx="3307">
                  <c:v>45261</c:v>
                </c:pt>
                <c:pt idx="3308">
                  <c:v>45261</c:v>
                </c:pt>
                <c:pt idx="3309">
                  <c:v>45261</c:v>
                </c:pt>
                <c:pt idx="3310">
                  <c:v>45261</c:v>
                </c:pt>
                <c:pt idx="3311">
                  <c:v>45261</c:v>
                </c:pt>
                <c:pt idx="3312">
                  <c:v>45261</c:v>
                </c:pt>
                <c:pt idx="3313">
                  <c:v>45261</c:v>
                </c:pt>
                <c:pt idx="3314">
                  <c:v>45261</c:v>
                </c:pt>
                <c:pt idx="3315">
                  <c:v>45261</c:v>
                </c:pt>
                <c:pt idx="3316">
                  <c:v>45261</c:v>
                </c:pt>
                <c:pt idx="3317">
                  <c:v>45261</c:v>
                </c:pt>
                <c:pt idx="3318">
                  <c:v>45261</c:v>
                </c:pt>
                <c:pt idx="3319">
                  <c:v>45261</c:v>
                </c:pt>
                <c:pt idx="3320">
                  <c:v>45261</c:v>
                </c:pt>
                <c:pt idx="3321">
                  <c:v>45261</c:v>
                </c:pt>
                <c:pt idx="3322">
                  <c:v>45261</c:v>
                </c:pt>
                <c:pt idx="3323">
                  <c:v>45292</c:v>
                </c:pt>
                <c:pt idx="3324">
                  <c:v>45292</c:v>
                </c:pt>
                <c:pt idx="3325">
                  <c:v>45292</c:v>
                </c:pt>
                <c:pt idx="3326">
                  <c:v>45292</c:v>
                </c:pt>
                <c:pt idx="3327">
                  <c:v>45292</c:v>
                </c:pt>
                <c:pt idx="3328">
                  <c:v>45292</c:v>
                </c:pt>
                <c:pt idx="3329">
                  <c:v>45292</c:v>
                </c:pt>
                <c:pt idx="3330">
                  <c:v>45292</c:v>
                </c:pt>
                <c:pt idx="3331">
                  <c:v>45292</c:v>
                </c:pt>
                <c:pt idx="3332">
                  <c:v>45292</c:v>
                </c:pt>
                <c:pt idx="3333">
                  <c:v>45292</c:v>
                </c:pt>
                <c:pt idx="3334">
                  <c:v>45292</c:v>
                </c:pt>
                <c:pt idx="3335">
                  <c:v>45292</c:v>
                </c:pt>
                <c:pt idx="3336">
                  <c:v>45292</c:v>
                </c:pt>
                <c:pt idx="3337">
                  <c:v>45292</c:v>
                </c:pt>
                <c:pt idx="3338">
                  <c:v>45292</c:v>
                </c:pt>
                <c:pt idx="3339">
                  <c:v>45292</c:v>
                </c:pt>
                <c:pt idx="3340">
                  <c:v>45292</c:v>
                </c:pt>
                <c:pt idx="3341">
                  <c:v>45292</c:v>
                </c:pt>
                <c:pt idx="3342">
                  <c:v>45292</c:v>
                </c:pt>
                <c:pt idx="3343">
                  <c:v>45292</c:v>
                </c:pt>
                <c:pt idx="3344">
                  <c:v>45323</c:v>
                </c:pt>
                <c:pt idx="3345">
                  <c:v>45323</c:v>
                </c:pt>
                <c:pt idx="3346">
                  <c:v>45323</c:v>
                </c:pt>
                <c:pt idx="3347">
                  <c:v>45323</c:v>
                </c:pt>
                <c:pt idx="3348">
                  <c:v>45323</c:v>
                </c:pt>
                <c:pt idx="3349">
                  <c:v>45323</c:v>
                </c:pt>
                <c:pt idx="3350">
                  <c:v>45323</c:v>
                </c:pt>
                <c:pt idx="3351">
                  <c:v>45323</c:v>
                </c:pt>
                <c:pt idx="3352">
                  <c:v>45323</c:v>
                </c:pt>
                <c:pt idx="3353">
                  <c:v>45323</c:v>
                </c:pt>
                <c:pt idx="3354">
                  <c:v>45323</c:v>
                </c:pt>
                <c:pt idx="3355">
                  <c:v>45323</c:v>
                </c:pt>
                <c:pt idx="3356">
                  <c:v>45323</c:v>
                </c:pt>
                <c:pt idx="3357">
                  <c:v>45323</c:v>
                </c:pt>
                <c:pt idx="3358">
                  <c:v>45323</c:v>
                </c:pt>
                <c:pt idx="3359">
                  <c:v>45323</c:v>
                </c:pt>
                <c:pt idx="3360">
                  <c:v>45323</c:v>
                </c:pt>
                <c:pt idx="3361">
                  <c:v>45323</c:v>
                </c:pt>
                <c:pt idx="3362">
                  <c:v>45323</c:v>
                </c:pt>
                <c:pt idx="3363">
                  <c:v>45323</c:v>
                </c:pt>
                <c:pt idx="3364">
                  <c:v>45352</c:v>
                </c:pt>
                <c:pt idx="3365">
                  <c:v>45352</c:v>
                </c:pt>
                <c:pt idx="3366">
                  <c:v>45352</c:v>
                </c:pt>
                <c:pt idx="3367">
                  <c:v>45352</c:v>
                </c:pt>
                <c:pt idx="3368">
                  <c:v>45352</c:v>
                </c:pt>
                <c:pt idx="3369">
                  <c:v>45352</c:v>
                </c:pt>
                <c:pt idx="3370">
                  <c:v>45352</c:v>
                </c:pt>
                <c:pt idx="3371">
                  <c:v>45352</c:v>
                </c:pt>
                <c:pt idx="3372">
                  <c:v>45352</c:v>
                </c:pt>
                <c:pt idx="3373">
                  <c:v>45352</c:v>
                </c:pt>
                <c:pt idx="3374">
                  <c:v>45352</c:v>
                </c:pt>
                <c:pt idx="3375">
                  <c:v>45352</c:v>
                </c:pt>
                <c:pt idx="3376">
                  <c:v>45352</c:v>
                </c:pt>
                <c:pt idx="3377">
                  <c:v>45352</c:v>
                </c:pt>
                <c:pt idx="3378">
                  <c:v>45352</c:v>
                </c:pt>
                <c:pt idx="3379">
                  <c:v>45352</c:v>
                </c:pt>
                <c:pt idx="3380">
                  <c:v>45352</c:v>
                </c:pt>
                <c:pt idx="3381">
                  <c:v>45352</c:v>
                </c:pt>
                <c:pt idx="3382">
                  <c:v>45352</c:v>
                </c:pt>
                <c:pt idx="3383">
                  <c:v>45352</c:v>
                </c:pt>
                <c:pt idx="3384">
                  <c:v>45383</c:v>
                </c:pt>
                <c:pt idx="3385">
                  <c:v>45383</c:v>
                </c:pt>
                <c:pt idx="3386">
                  <c:v>45383</c:v>
                </c:pt>
                <c:pt idx="3387">
                  <c:v>45383</c:v>
                </c:pt>
                <c:pt idx="3388">
                  <c:v>45383</c:v>
                </c:pt>
                <c:pt idx="3389">
                  <c:v>45383</c:v>
                </c:pt>
                <c:pt idx="3390">
                  <c:v>45383</c:v>
                </c:pt>
                <c:pt idx="3391">
                  <c:v>45383</c:v>
                </c:pt>
                <c:pt idx="3392">
                  <c:v>45383</c:v>
                </c:pt>
                <c:pt idx="3393">
                  <c:v>45383</c:v>
                </c:pt>
                <c:pt idx="3394">
                  <c:v>45383</c:v>
                </c:pt>
                <c:pt idx="3395">
                  <c:v>45383</c:v>
                </c:pt>
                <c:pt idx="3396">
                  <c:v>45383</c:v>
                </c:pt>
                <c:pt idx="3397">
                  <c:v>45383</c:v>
                </c:pt>
                <c:pt idx="3398">
                  <c:v>45383</c:v>
                </c:pt>
                <c:pt idx="3399">
                  <c:v>45383</c:v>
                </c:pt>
                <c:pt idx="3400">
                  <c:v>45383</c:v>
                </c:pt>
                <c:pt idx="3401">
                  <c:v>45383</c:v>
                </c:pt>
                <c:pt idx="3402">
                  <c:v>45383</c:v>
                </c:pt>
                <c:pt idx="3403">
                  <c:v>45383</c:v>
                </c:pt>
                <c:pt idx="3404">
                  <c:v>45383</c:v>
                </c:pt>
                <c:pt idx="3405">
                  <c:v>45383</c:v>
                </c:pt>
                <c:pt idx="3406">
                  <c:v>45413</c:v>
                </c:pt>
                <c:pt idx="3407">
                  <c:v>45413</c:v>
                </c:pt>
                <c:pt idx="3408">
                  <c:v>45413</c:v>
                </c:pt>
                <c:pt idx="3409">
                  <c:v>45413</c:v>
                </c:pt>
                <c:pt idx="3410">
                  <c:v>45413</c:v>
                </c:pt>
                <c:pt idx="3411">
                  <c:v>45413</c:v>
                </c:pt>
                <c:pt idx="3412">
                  <c:v>45413</c:v>
                </c:pt>
                <c:pt idx="3413">
                  <c:v>45413</c:v>
                </c:pt>
                <c:pt idx="3414">
                  <c:v>45413</c:v>
                </c:pt>
                <c:pt idx="3415">
                  <c:v>45413</c:v>
                </c:pt>
                <c:pt idx="3416">
                  <c:v>45413</c:v>
                </c:pt>
                <c:pt idx="3417">
                  <c:v>45413</c:v>
                </c:pt>
                <c:pt idx="3418">
                  <c:v>45413</c:v>
                </c:pt>
                <c:pt idx="3419">
                  <c:v>45413</c:v>
                </c:pt>
                <c:pt idx="3420">
                  <c:v>45413</c:v>
                </c:pt>
                <c:pt idx="3421">
                  <c:v>45413</c:v>
                </c:pt>
                <c:pt idx="3422">
                  <c:v>45413</c:v>
                </c:pt>
                <c:pt idx="3423">
                  <c:v>45413</c:v>
                </c:pt>
                <c:pt idx="3424">
                  <c:v>45413</c:v>
                </c:pt>
                <c:pt idx="3425">
                  <c:v>45413</c:v>
                </c:pt>
                <c:pt idx="3426">
                  <c:v>45413</c:v>
                </c:pt>
                <c:pt idx="3427">
                  <c:v>45413</c:v>
                </c:pt>
                <c:pt idx="3428">
                  <c:v>45444</c:v>
                </c:pt>
                <c:pt idx="3429">
                  <c:v>45444</c:v>
                </c:pt>
                <c:pt idx="3430">
                  <c:v>45444</c:v>
                </c:pt>
                <c:pt idx="3431">
                  <c:v>45444</c:v>
                </c:pt>
                <c:pt idx="3432">
                  <c:v>45444</c:v>
                </c:pt>
                <c:pt idx="3433">
                  <c:v>45444</c:v>
                </c:pt>
                <c:pt idx="3434">
                  <c:v>45444</c:v>
                </c:pt>
                <c:pt idx="3435">
                  <c:v>45444</c:v>
                </c:pt>
                <c:pt idx="3436">
                  <c:v>45444</c:v>
                </c:pt>
                <c:pt idx="3437">
                  <c:v>45444</c:v>
                </c:pt>
                <c:pt idx="3438">
                  <c:v>45444</c:v>
                </c:pt>
                <c:pt idx="3439">
                  <c:v>45444</c:v>
                </c:pt>
                <c:pt idx="3440">
                  <c:v>45444</c:v>
                </c:pt>
                <c:pt idx="3441">
                  <c:v>45444</c:v>
                </c:pt>
                <c:pt idx="3442">
                  <c:v>45444</c:v>
                </c:pt>
                <c:pt idx="3443">
                  <c:v>45444</c:v>
                </c:pt>
                <c:pt idx="3444">
                  <c:v>45444</c:v>
                </c:pt>
                <c:pt idx="3445">
                  <c:v>45444</c:v>
                </c:pt>
                <c:pt idx="3446">
                  <c:v>45444</c:v>
                </c:pt>
                <c:pt idx="3447">
                  <c:v>45474</c:v>
                </c:pt>
                <c:pt idx="3448">
                  <c:v>45474</c:v>
                </c:pt>
                <c:pt idx="3449">
                  <c:v>45474</c:v>
                </c:pt>
                <c:pt idx="3450">
                  <c:v>45474</c:v>
                </c:pt>
                <c:pt idx="3451">
                  <c:v>45474</c:v>
                </c:pt>
                <c:pt idx="3452">
                  <c:v>45474</c:v>
                </c:pt>
                <c:pt idx="3453">
                  <c:v>45474</c:v>
                </c:pt>
                <c:pt idx="3454">
                  <c:v>45474</c:v>
                </c:pt>
                <c:pt idx="3455">
                  <c:v>45474</c:v>
                </c:pt>
                <c:pt idx="3456">
                  <c:v>45474</c:v>
                </c:pt>
                <c:pt idx="3457">
                  <c:v>45474</c:v>
                </c:pt>
                <c:pt idx="3458">
                  <c:v>45474</c:v>
                </c:pt>
                <c:pt idx="3459">
                  <c:v>45474</c:v>
                </c:pt>
                <c:pt idx="3460">
                  <c:v>45474</c:v>
                </c:pt>
                <c:pt idx="3461">
                  <c:v>45474</c:v>
                </c:pt>
                <c:pt idx="3462">
                  <c:v>45474</c:v>
                </c:pt>
                <c:pt idx="3463">
                  <c:v>45474</c:v>
                </c:pt>
                <c:pt idx="3464">
                  <c:v>45474</c:v>
                </c:pt>
                <c:pt idx="3465">
                  <c:v>45474</c:v>
                </c:pt>
                <c:pt idx="3466">
                  <c:v>45474</c:v>
                </c:pt>
                <c:pt idx="3467">
                  <c:v>45474</c:v>
                </c:pt>
                <c:pt idx="3468">
                  <c:v>45474</c:v>
                </c:pt>
                <c:pt idx="3469">
                  <c:v>45505</c:v>
                </c:pt>
                <c:pt idx="3470">
                  <c:v>45505</c:v>
                </c:pt>
                <c:pt idx="3471">
                  <c:v>45505</c:v>
                </c:pt>
                <c:pt idx="3472">
                  <c:v>45505</c:v>
                </c:pt>
                <c:pt idx="3473">
                  <c:v>45505</c:v>
                </c:pt>
                <c:pt idx="3474">
                  <c:v>45505</c:v>
                </c:pt>
                <c:pt idx="3475">
                  <c:v>45505</c:v>
                </c:pt>
                <c:pt idx="3476">
                  <c:v>45505</c:v>
                </c:pt>
                <c:pt idx="3477">
                  <c:v>45505</c:v>
                </c:pt>
                <c:pt idx="3478">
                  <c:v>45505</c:v>
                </c:pt>
                <c:pt idx="3479">
                  <c:v>45505</c:v>
                </c:pt>
                <c:pt idx="3480">
                  <c:v>45505</c:v>
                </c:pt>
                <c:pt idx="3481">
                  <c:v>45505</c:v>
                </c:pt>
                <c:pt idx="3482">
                  <c:v>45505</c:v>
                </c:pt>
                <c:pt idx="3483">
                  <c:v>45505</c:v>
                </c:pt>
                <c:pt idx="3484">
                  <c:v>45505</c:v>
                </c:pt>
                <c:pt idx="3485">
                  <c:v>45505</c:v>
                </c:pt>
                <c:pt idx="3486">
                  <c:v>45505</c:v>
                </c:pt>
                <c:pt idx="3487">
                  <c:v>45505</c:v>
                </c:pt>
                <c:pt idx="3488">
                  <c:v>45505</c:v>
                </c:pt>
                <c:pt idx="3489">
                  <c:v>45505</c:v>
                </c:pt>
                <c:pt idx="3490">
                  <c:v>45505</c:v>
                </c:pt>
                <c:pt idx="3491">
                  <c:v>45536</c:v>
                </c:pt>
                <c:pt idx="3492">
                  <c:v>45536</c:v>
                </c:pt>
                <c:pt idx="3493">
                  <c:v>45536</c:v>
                </c:pt>
                <c:pt idx="3494">
                  <c:v>45536</c:v>
                </c:pt>
                <c:pt idx="3495">
                  <c:v>45536</c:v>
                </c:pt>
                <c:pt idx="3496">
                  <c:v>45536</c:v>
                </c:pt>
                <c:pt idx="3497">
                  <c:v>45536</c:v>
                </c:pt>
                <c:pt idx="3498">
                  <c:v>45536</c:v>
                </c:pt>
                <c:pt idx="3499">
                  <c:v>45536</c:v>
                </c:pt>
                <c:pt idx="3500">
                  <c:v>45536</c:v>
                </c:pt>
                <c:pt idx="3501">
                  <c:v>45536</c:v>
                </c:pt>
                <c:pt idx="3502">
                  <c:v>45536</c:v>
                </c:pt>
                <c:pt idx="3503">
                  <c:v>45536</c:v>
                </c:pt>
                <c:pt idx="3504">
                  <c:v>45536</c:v>
                </c:pt>
                <c:pt idx="3505">
                  <c:v>45536</c:v>
                </c:pt>
                <c:pt idx="3506">
                  <c:v>45536</c:v>
                </c:pt>
                <c:pt idx="3507">
                  <c:v>45536</c:v>
                </c:pt>
                <c:pt idx="3508">
                  <c:v>45536</c:v>
                </c:pt>
                <c:pt idx="3509">
                  <c:v>45536</c:v>
                </c:pt>
                <c:pt idx="3510">
                  <c:v>45536</c:v>
                </c:pt>
                <c:pt idx="3511">
                  <c:v>45566</c:v>
                </c:pt>
                <c:pt idx="3512">
                  <c:v>45566</c:v>
                </c:pt>
                <c:pt idx="3513">
                  <c:v>45566</c:v>
                </c:pt>
                <c:pt idx="3514">
                  <c:v>45566</c:v>
                </c:pt>
                <c:pt idx="3515">
                  <c:v>45566</c:v>
                </c:pt>
                <c:pt idx="3516">
                  <c:v>45566</c:v>
                </c:pt>
                <c:pt idx="3517">
                  <c:v>45566</c:v>
                </c:pt>
                <c:pt idx="3518">
                  <c:v>45566</c:v>
                </c:pt>
                <c:pt idx="3519">
                  <c:v>45566</c:v>
                </c:pt>
                <c:pt idx="3520">
                  <c:v>45566</c:v>
                </c:pt>
                <c:pt idx="3521">
                  <c:v>45566</c:v>
                </c:pt>
                <c:pt idx="3522">
                  <c:v>45566</c:v>
                </c:pt>
                <c:pt idx="3523">
                  <c:v>45566</c:v>
                </c:pt>
                <c:pt idx="3524">
                  <c:v>45566</c:v>
                </c:pt>
                <c:pt idx="3525">
                  <c:v>45566</c:v>
                </c:pt>
                <c:pt idx="3526">
                  <c:v>45566</c:v>
                </c:pt>
                <c:pt idx="3527">
                  <c:v>45566</c:v>
                </c:pt>
                <c:pt idx="3528">
                  <c:v>45566</c:v>
                </c:pt>
                <c:pt idx="3529">
                  <c:v>45566</c:v>
                </c:pt>
                <c:pt idx="3530">
                  <c:v>45566</c:v>
                </c:pt>
                <c:pt idx="3531">
                  <c:v>45566</c:v>
                </c:pt>
                <c:pt idx="3532">
                  <c:v>45566</c:v>
                </c:pt>
                <c:pt idx="3533">
                  <c:v>45566</c:v>
                </c:pt>
                <c:pt idx="3534">
                  <c:v>45597</c:v>
                </c:pt>
                <c:pt idx="3535">
                  <c:v>45597</c:v>
                </c:pt>
                <c:pt idx="3536">
                  <c:v>45597</c:v>
                </c:pt>
                <c:pt idx="3537">
                  <c:v>45597</c:v>
                </c:pt>
                <c:pt idx="3538">
                  <c:v>45597</c:v>
                </c:pt>
                <c:pt idx="3539">
                  <c:v>45597</c:v>
                </c:pt>
                <c:pt idx="3540">
                  <c:v>45597</c:v>
                </c:pt>
                <c:pt idx="3541">
                  <c:v>45597</c:v>
                </c:pt>
                <c:pt idx="3542">
                  <c:v>45597</c:v>
                </c:pt>
                <c:pt idx="3543">
                  <c:v>45597</c:v>
                </c:pt>
                <c:pt idx="3544">
                  <c:v>45597</c:v>
                </c:pt>
                <c:pt idx="3545">
                  <c:v>45597</c:v>
                </c:pt>
                <c:pt idx="3546">
                  <c:v>45597</c:v>
                </c:pt>
                <c:pt idx="3547">
                  <c:v>45597</c:v>
                </c:pt>
                <c:pt idx="3548">
                  <c:v>45597</c:v>
                </c:pt>
                <c:pt idx="3549">
                  <c:v>45597</c:v>
                </c:pt>
                <c:pt idx="3550">
                  <c:v>45597</c:v>
                </c:pt>
                <c:pt idx="3551">
                  <c:v>45597</c:v>
                </c:pt>
                <c:pt idx="3552">
                  <c:v>45597</c:v>
                </c:pt>
                <c:pt idx="3553">
                  <c:v>45597</c:v>
                </c:pt>
                <c:pt idx="3554">
                  <c:v>45627</c:v>
                </c:pt>
                <c:pt idx="3555">
                  <c:v>45627</c:v>
                </c:pt>
                <c:pt idx="3556">
                  <c:v>45627</c:v>
                </c:pt>
                <c:pt idx="3557">
                  <c:v>45627</c:v>
                </c:pt>
                <c:pt idx="3558">
                  <c:v>45627</c:v>
                </c:pt>
                <c:pt idx="3559">
                  <c:v>45627</c:v>
                </c:pt>
                <c:pt idx="3560">
                  <c:v>45627</c:v>
                </c:pt>
                <c:pt idx="3561">
                  <c:v>45627</c:v>
                </c:pt>
                <c:pt idx="3562">
                  <c:v>45627</c:v>
                </c:pt>
                <c:pt idx="3563">
                  <c:v>45627</c:v>
                </c:pt>
                <c:pt idx="3564">
                  <c:v>45627</c:v>
                </c:pt>
                <c:pt idx="3565">
                  <c:v>45627</c:v>
                </c:pt>
                <c:pt idx="3566">
                  <c:v>45627</c:v>
                </c:pt>
                <c:pt idx="3567">
                  <c:v>45627</c:v>
                </c:pt>
                <c:pt idx="3568">
                  <c:v>45627</c:v>
                </c:pt>
                <c:pt idx="3569">
                  <c:v>45627</c:v>
                </c:pt>
                <c:pt idx="3570">
                  <c:v>45627</c:v>
                </c:pt>
                <c:pt idx="3571">
                  <c:v>45627</c:v>
                </c:pt>
                <c:pt idx="3572">
                  <c:v>45627</c:v>
                </c:pt>
                <c:pt idx="3573">
                  <c:v>45627</c:v>
                </c:pt>
                <c:pt idx="3574">
                  <c:v>45627</c:v>
                </c:pt>
                <c:pt idx="3575">
                  <c:v>45658</c:v>
                </c:pt>
                <c:pt idx="3576">
                  <c:v>45658</c:v>
                </c:pt>
                <c:pt idx="3577">
                  <c:v>45658</c:v>
                </c:pt>
                <c:pt idx="3578">
                  <c:v>45658</c:v>
                </c:pt>
                <c:pt idx="3579">
                  <c:v>45658</c:v>
                </c:pt>
                <c:pt idx="3580">
                  <c:v>45658</c:v>
                </c:pt>
                <c:pt idx="3581">
                  <c:v>45658</c:v>
                </c:pt>
                <c:pt idx="3582">
                  <c:v>45658</c:v>
                </c:pt>
                <c:pt idx="3583">
                  <c:v>45658</c:v>
                </c:pt>
                <c:pt idx="3584">
                  <c:v>45658</c:v>
                </c:pt>
                <c:pt idx="3585">
                  <c:v>45658</c:v>
                </c:pt>
                <c:pt idx="3586">
                  <c:v>45658</c:v>
                </c:pt>
                <c:pt idx="3587">
                  <c:v>45658</c:v>
                </c:pt>
                <c:pt idx="3588">
                  <c:v>45658</c:v>
                </c:pt>
                <c:pt idx="3589">
                  <c:v>45658</c:v>
                </c:pt>
                <c:pt idx="3590">
                  <c:v>45658</c:v>
                </c:pt>
                <c:pt idx="3591">
                  <c:v>45658</c:v>
                </c:pt>
                <c:pt idx="3592">
                  <c:v>45658</c:v>
                </c:pt>
                <c:pt idx="3593">
                  <c:v>45658</c:v>
                </c:pt>
                <c:pt idx="3594">
                  <c:v>45658</c:v>
                </c:pt>
                <c:pt idx="3595">
                  <c:v>45658</c:v>
                </c:pt>
                <c:pt idx="3596">
                  <c:v>45689</c:v>
                </c:pt>
                <c:pt idx="3597">
                  <c:v>45689</c:v>
                </c:pt>
                <c:pt idx="3598">
                  <c:v>45689</c:v>
                </c:pt>
                <c:pt idx="3599">
                  <c:v>45689</c:v>
                </c:pt>
                <c:pt idx="3600">
                  <c:v>45689</c:v>
                </c:pt>
                <c:pt idx="3601">
                  <c:v>45689</c:v>
                </c:pt>
                <c:pt idx="3602">
                  <c:v>45689</c:v>
                </c:pt>
                <c:pt idx="3603">
                  <c:v>45689</c:v>
                </c:pt>
                <c:pt idx="3604">
                  <c:v>45689</c:v>
                </c:pt>
                <c:pt idx="3605">
                  <c:v>45689</c:v>
                </c:pt>
                <c:pt idx="3606">
                  <c:v>45689</c:v>
                </c:pt>
                <c:pt idx="3607">
                  <c:v>45689</c:v>
                </c:pt>
                <c:pt idx="3608">
                  <c:v>45689</c:v>
                </c:pt>
                <c:pt idx="3609">
                  <c:v>45689</c:v>
                </c:pt>
                <c:pt idx="3610">
                  <c:v>45689</c:v>
                </c:pt>
                <c:pt idx="3611">
                  <c:v>45689</c:v>
                </c:pt>
                <c:pt idx="3612">
                  <c:v>45689</c:v>
                </c:pt>
                <c:pt idx="3613">
                  <c:v>45689</c:v>
                </c:pt>
                <c:pt idx="3614">
                  <c:v>45689</c:v>
                </c:pt>
                <c:pt idx="3615">
                  <c:v>45717</c:v>
                </c:pt>
                <c:pt idx="3616">
                  <c:v>45717</c:v>
                </c:pt>
                <c:pt idx="3617">
                  <c:v>45717</c:v>
                </c:pt>
                <c:pt idx="3618">
                  <c:v>45717</c:v>
                </c:pt>
                <c:pt idx="3619">
                  <c:v>45717</c:v>
                </c:pt>
                <c:pt idx="3620">
                  <c:v>45717</c:v>
                </c:pt>
                <c:pt idx="3621">
                  <c:v>45717</c:v>
                </c:pt>
                <c:pt idx="3622">
                  <c:v>45717</c:v>
                </c:pt>
                <c:pt idx="3623">
                  <c:v>45717</c:v>
                </c:pt>
                <c:pt idx="3624">
                  <c:v>45717</c:v>
                </c:pt>
                <c:pt idx="3625">
                  <c:v>45717</c:v>
                </c:pt>
                <c:pt idx="3626">
                  <c:v>45717</c:v>
                </c:pt>
                <c:pt idx="3627">
                  <c:v>45717</c:v>
                </c:pt>
                <c:pt idx="3628">
                  <c:v>45717</c:v>
                </c:pt>
                <c:pt idx="3629">
                  <c:v>45717</c:v>
                </c:pt>
                <c:pt idx="3630">
                  <c:v>45717</c:v>
                </c:pt>
                <c:pt idx="3631">
                  <c:v>45717</c:v>
                </c:pt>
                <c:pt idx="3632">
                  <c:v>45717</c:v>
                </c:pt>
                <c:pt idx="3633">
                  <c:v>45717</c:v>
                </c:pt>
                <c:pt idx="3634">
                  <c:v>45717</c:v>
                </c:pt>
                <c:pt idx="3635">
                  <c:v>45717</c:v>
                </c:pt>
                <c:pt idx="3636">
                  <c:v>45748</c:v>
                </c:pt>
                <c:pt idx="3637">
                  <c:v>45748</c:v>
                </c:pt>
                <c:pt idx="3638">
                  <c:v>45748</c:v>
                </c:pt>
                <c:pt idx="3639">
                  <c:v>45748</c:v>
                </c:pt>
                <c:pt idx="3640">
                  <c:v>45748</c:v>
                </c:pt>
                <c:pt idx="3641">
                  <c:v>45748</c:v>
                </c:pt>
                <c:pt idx="3642">
                  <c:v>45748</c:v>
                </c:pt>
                <c:pt idx="3643">
                  <c:v>45748</c:v>
                </c:pt>
                <c:pt idx="3644">
                  <c:v>45748</c:v>
                </c:pt>
                <c:pt idx="3645">
                  <c:v>45748</c:v>
                </c:pt>
                <c:pt idx="3646">
                  <c:v>45748</c:v>
                </c:pt>
                <c:pt idx="3647">
                  <c:v>45748</c:v>
                </c:pt>
                <c:pt idx="3648">
                  <c:v>45748</c:v>
                </c:pt>
                <c:pt idx="3649">
                  <c:v>45748</c:v>
                </c:pt>
                <c:pt idx="3650">
                  <c:v>45748</c:v>
                </c:pt>
                <c:pt idx="3651">
                  <c:v>45748</c:v>
                </c:pt>
                <c:pt idx="3652">
                  <c:v>45748</c:v>
                </c:pt>
                <c:pt idx="3653">
                  <c:v>45748</c:v>
                </c:pt>
                <c:pt idx="3654">
                  <c:v>45748</c:v>
                </c:pt>
                <c:pt idx="3655">
                  <c:v>45748</c:v>
                </c:pt>
                <c:pt idx="3656">
                  <c:v>45748</c:v>
                </c:pt>
                <c:pt idx="3657">
                  <c:v>45778</c:v>
                </c:pt>
                <c:pt idx="3658">
                  <c:v>45778</c:v>
                </c:pt>
                <c:pt idx="3659">
                  <c:v>45778</c:v>
                </c:pt>
                <c:pt idx="3660">
                  <c:v>45778</c:v>
                </c:pt>
                <c:pt idx="3661">
                  <c:v>45778</c:v>
                </c:pt>
                <c:pt idx="3662">
                  <c:v>45778</c:v>
                </c:pt>
                <c:pt idx="3663">
                  <c:v>45778</c:v>
                </c:pt>
                <c:pt idx="3664">
                  <c:v>45778</c:v>
                </c:pt>
                <c:pt idx="3665">
                  <c:v>45778</c:v>
                </c:pt>
                <c:pt idx="3666">
                  <c:v>45778</c:v>
                </c:pt>
                <c:pt idx="3667">
                  <c:v>45778</c:v>
                </c:pt>
                <c:pt idx="3668">
                  <c:v>45778</c:v>
                </c:pt>
                <c:pt idx="3669">
                  <c:v>45778</c:v>
                </c:pt>
                <c:pt idx="3670">
                  <c:v>45778</c:v>
                </c:pt>
                <c:pt idx="3671">
                  <c:v>45778</c:v>
                </c:pt>
                <c:pt idx="3672">
                  <c:v>45778</c:v>
                </c:pt>
                <c:pt idx="3673">
                  <c:v>45778</c:v>
                </c:pt>
                <c:pt idx="3674">
                  <c:v>45778</c:v>
                </c:pt>
                <c:pt idx="3675">
                  <c:v>45778</c:v>
                </c:pt>
                <c:pt idx="3676">
                  <c:v>45778</c:v>
                </c:pt>
                <c:pt idx="3677">
                  <c:v>45778</c:v>
                </c:pt>
                <c:pt idx="3678">
                  <c:v>45809</c:v>
                </c:pt>
                <c:pt idx="3679">
                  <c:v>45809</c:v>
                </c:pt>
                <c:pt idx="3680">
                  <c:v>45809</c:v>
                </c:pt>
                <c:pt idx="3681">
                  <c:v>45809</c:v>
                </c:pt>
                <c:pt idx="3682">
                  <c:v>45809</c:v>
                </c:pt>
                <c:pt idx="3683">
                  <c:v>45809</c:v>
                </c:pt>
                <c:pt idx="3684">
                  <c:v>45809</c:v>
                </c:pt>
                <c:pt idx="3685">
                  <c:v>45809</c:v>
                </c:pt>
                <c:pt idx="3686">
                  <c:v>45809</c:v>
                </c:pt>
                <c:pt idx="3687">
                  <c:v>45809</c:v>
                </c:pt>
                <c:pt idx="3688">
                  <c:v>45809</c:v>
                </c:pt>
                <c:pt idx="3689">
                  <c:v>45809</c:v>
                </c:pt>
                <c:pt idx="3690">
                  <c:v>45809</c:v>
                </c:pt>
                <c:pt idx="3691">
                  <c:v>45809</c:v>
                </c:pt>
                <c:pt idx="3692">
                  <c:v>45809</c:v>
                </c:pt>
                <c:pt idx="3693">
                  <c:v>45809</c:v>
                </c:pt>
                <c:pt idx="3694">
                  <c:v>45809</c:v>
                </c:pt>
                <c:pt idx="3695">
                  <c:v>45809</c:v>
                </c:pt>
                <c:pt idx="3696">
                  <c:v>45809</c:v>
                </c:pt>
                <c:pt idx="3697">
                  <c:v>45809</c:v>
                </c:pt>
                <c:pt idx="3698">
                  <c:v>45839</c:v>
                </c:pt>
                <c:pt idx="3699">
                  <c:v>45839</c:v>
                </c:pt>
                <c:pt idx="3700">
                  <c:v>45839</c:v>
                </c:pt>
                <c:pt idx="3701">
                  <c:v>45839</c:v>
                </c:pt>
                <c:pt idx="3702">
                  <c:v>45839</c:v>
                </c:pt>
                <c:pt idx="3703">
                  <c:v>45839</c:v>
                </c:pt>
                <c:pt idx="3704">
                  <c:v>45839</c:v>
                </c:pt>
                <c:pt idx="3705">
                  <c:v>45839</c:v>
                </c:pt>
                <c:pt idx="3706">
                  <c:v>45839</c:v>
                </c:pt>
                <c:pt idx="3707">
                  <c:v>45839</c:v>
                </c:pt>
                <c:pt idx="3708">
                  <c:v>45839</c:v>
                </c:pt>
                <c:pt idx="3709">
                  <c:v>45839</c:v>
                </c:pt>
                <c:pt idx="3710">
                  <c:v>45839</c:v>
                </c:pt>
                <c:pt idx="3711">
                  <c:v>45839</c:v>
                </c:pt>
                <c:pt idx="3712">
                  <c:v>45839</c:v>
                </c:pt>
                <c:pt idx="3713">
                  <c:v>45839</c:v>
                </c:pt>
                <c:pt idx="3714">
                  <c:v>45839</c:v>
                </c:pt>
                <c:pt idx="3715">
                  <c:v>45839</c:v>
                </c:pt>
                <c:pt idx="3716">
                  <c:v>45839</c:v>
                </c:pt>
                <c:pt idx="3717">
                  <c:v>45839</c:v>
                </c:pt>
                <c:pt idx="3718">
                  <c:v>45839</c:v>
                </c:pt>
                <c:pt idx="3719">
                  <c:v>45839</c:v>
                </c:pt>
                <c:pt idx="3720">
                  <c:v>45870</c:v>
                </c:pt>
                <c:pt idx="3721">
                  <c:v>45870</c:v>
                </c:pt>
                <c:pt idx="3722">
                  <c:v>45870</c:v>
                </c:pt>
                <c:pt idx="3723">
                  <c:v>45870</c:v>
                </c:pt>
                <c:pt idx="3724">
                  <c:v>45870</c:v>
                </c:pt>
                <c:pt idx="3725">
                  <c:v>45870</c:v>
                </c:pt>
                <c:pt idx="3726">
                  <c:v>45870</c:v>
                </c:pt>
                <c:pt idx="3727">
                  <c:v>45870</c:v>
                </c:pt>
                <c:pt idx="3728">
                  <c:v>45870</c:v>
                </c:pt>
                <c:pt idx="3729">
                  <c:v>45870</c:v>
                </c:pt>
                <c:pt idx="3730">
                  <c:v>45870</c:v>
                </c:pt>
                <c:pt idx="3731">
                  <c:v>45870</c:v>
                </c:pt>
                <c:pt idx="3732">
                  <c:v>45870</c:v>
                </c:pt>
                <c:pt idx="3733">
                  <c:v>45870</c:v>
                </c:pt>
                <c:pt idx="3734">
                  <c:v>45870</c:v>
                </c:pt>
                <c:pt idx="3735">
                  <c:v>45870</c:v>
                </c:pt>
                <c:pt idx="3736">
                  <c:v>45870</c:v>
                </c:pt>
                <c:pt idx="3737">
                  <c:v>45870</c:v>
                </c:pt>
                <c:pt idx="3738">
                  <c:v>45870</c:v>
                </c:pt>
                <c:pt idx="3739">
                  <c:v>45870</c:v>
                </c:pt>
                <c:pt idx="3740">
                  <c:v>45870</c:v>
                </c:pt>
                <c:pt idx="3741">
                  <c:v>45901</c:v>
                </c:pt>
                <c:pt idx="3742">
                  <c:v>45901</c:v>
                </c:pt>
                <c:pt idx="3743">
                  <c:v>45901</c:v>
                </c:pt>
                <c:pt idx="3744">
                  <c:v>45901</c:v>
                </c:pt>
                <c:pt idx="3745">
                  <c:v>45901</c:v>
                </c:pt>
                <c:pt idx="3746">
                  <c:v>45901</c:v>
                </c:pt>
                <c:pt idx="3747">
                  <c:v>45901</c:v>
                </c:pt>
                <c:pt idx="3748">
                  <c:v>45901</c:v>
                </c:pt>
                <c:pt idx="3749">
                  <c:v>45901</c:v>
                </c:pt>
                <c:pt idx="3750">
                  <c:v>45901</c:v>
                </c:pt>
                <c:pt idx="3751">
                  <c:v>45901</c:v>
                </c:pt>
                <c:pt idx="3752">
                  <c:v>45901</c:v>
                </c:pt>
                <c:pt idx="3753">
                  <c:v>45901</c:v>
                </c:pt>
                <c:pt idx="3754">
                  <c:v>45901</c:v>
                </c:pt>
                <c:pt idx="3755">
                  <c:v>45901</c:v>
                </c:pt>
                <c:pt idx="3756">
                  <c:v>45901</c:v>
                </c:pt>
                <c:pt idx="3757">
                  <c:v>45901</c:v>
                </c:pt>
                <c:pt idx="3758">
                  <c:v>45901</c:v>
                </c:pt>
                <c:pt idx="3759">
                  <c:v>45901</c:v>
                </c:pt>
                <c:pt idx="3760">
                  <c:v>45901</c:v>
                </c:pt>
                <c:pt idx="3761">
                  <c:v>45901</c:v>
                </c:pt>
                <c:pt idx="3762">
                  <c:v>45931</c:v>
                </c:pt>
                <c:pt idx="3763">
                  <c:v>45931</c:v>
                </c:pt>
                <c:pt idx="3764">
                  <c:v>45931</c:v>
                </c:pt>
                <c:pt idx="3765">
                  <c:v>45931</c:v>
                </c:pt>
                <c:pt idx="3766">
                  <c:v>45931</c:v>
                </c:pt>
                <c:pt idx="3767">
                  <c:v>45931</c:v>
                </c:pt>
                <c:pt idx="3768">
                  <c:v>45931</c:v>
                </c:pt>
                <c:pt idx="3769">
                  <c:v>45931</c:v>
                </c:pt>
                <c:pt idx="3770">
                  <c:v>45931</c:v>
                </c:pt>
                <c:pt idx="3771">
                  <c:v>45931</c:v>
                </c:pt>
                <c:pt idx="3772">
                  <c:v>45931</c:v>
                </c:pt>
                <c:pt idx="3773">
                  <c:v>45931</c:v>
                </c:pt>
                <c:pt idx="3774">
                  <c:v>45931</c:v>
                </c:pt>
                <c:pt idx="3775">
                  <c:v>45931</c:v>
                </c:pt>
                <c:pt idx="3776">
                  <c:v>45931</c:v>
                </c:pt>
                <c:pt idx="3777">
                  <c:v>45931</c:v>
                </c:pt>
                <c:pt idx="3778">
                  <c:v>45931</c:v>
                </c:pt>
                <c:pt idx="3779">
                  <c:v>45931</c:v>
                </c:pt>
                <c:pt idx="3780">
                  <c:v>45931</c:v>
                </c:pt>
                <c:pt idx="3781">
                  <c:v>45931</c:v>
                </c:pt>
                <c:pt idx="3782">
                  <c:v>45931</c:v>
                </c:pt>
                <c:pt idx="3783">
                  <c:v>45931</c:v>
                </c:pt>
                <c:pt idx="3784">
                  <c:v>45931</c:v>
                </c:pt>
                <c:pt idx="3785">
                  <c:v>45962</c:v>
                </c:pt>
                <c:pt idx="3786">
                  <c:v>45962</c:v>
                </c:pt>
                <c:pt idx="3787">
                  <c:v>45962</c:v>
                </c:pt>
                <c:pt idx="3788">
                  <c:v>45962</c:v>
                </c:pt>
                <c:pt idx="3789">
                  <c:v>45962</c:v>
                </c:pt>
                <c:pt idx="3790">
                  <c:v>45962</c:v>
                </c:pt>
                <c:pt idx="3791">
                  <c:v>45962</c:v>
                </c:pt>
                <c:pt idx="3792">
                  <c:v>45962</c:v>
                </c:pt>
                <c:pt idx="3793">
                  <c:v>45962</c:v>
                </c:pt>
                <c:pt idx="3794">
                  <c:v>45962</c:v>
                </c:pt>
                <c:pt idx="3795">
                  <c:v>45962</c:v>
                </c:pt>
                <c:pt idx="3796">
                  <c:v>45962</c:v>
                </c:pt>
                <c:pt idx="3797">
                  <c:v>45962</c:v>
                </c:pt>
                <c:pt idx="3798">
                  <c:v>45962</c:v>
                </c:pt>
                <c:pt idx="3799">
                  <c:v>45962</c:v>
                </c:pt>
                <c:pt idx="3800">
                  <c:v>45962</c:v>
                </c:pt>
                <c:pt idx="3801">
                  <c:v>45962</c:v>
                </c:pt>
                <c:pt idx="3802">
                  <c:v>45962</c:v>
                </c:pt>
                <c:pt idx="3803">
                  <c:v>45962</c:v>
                </c:pt>
                <c:pt idx="3804">
                  <c:v>45992</c:v>
                </c:pt>
                <c:pt idx="3805">
                  <c:v>45992</c:v>
                </c:pt>
                <c:pt idx="3806">
                  <c:v>45992</c:v>
                </c:pt>
                <c:pt idx="3807">
                  <c:v>45992</c:v>
                </c:pt>
                <c:pt idx="3808">
                  <c:v>45992</c:v>
                </c:pt>
                <c:pt idx="3809">
                  <c:v>45992</c:v>
                </c:pt>
                <c:pt idx="3810">
                  <c:v>45992</c:v>
                </c:pt>
                <c:pt idx="3811">
                  <c:v>45992</c:v>
                </c:pt>
                <c:pt idx="3812">
                  <c:v>45992</c:v>
                </c:pt>
                <c:pt idx="3813">
                  <c:v>45992</c:v>
                </c:pt>
                <c:pt idx="3814">
                  <c:v>45992</c:v>
                </c:pt>
                <c:pt idx="3815">
                  <c:v>45992</c:v>
                </c:pt>
                <c:pt idx="3816">
                  <c:v>45992</c:v>
                </c:pt>
                <c:pt idx="3817">
                  <c:v>45992</c:v>
                </c:pt>
                <c:pt idx="3818">
                  <c:v>45992</c:v>
                </c:pt>
                <c:pt idx="3819">
                  <c:v>45992</c:v>
                </c:pt>
                <c:pt idx="3820">
                  <c:v>45992</c:v>
                </c:pt>
                <c:pt idx="3821">
                  <c:v>45992</c:v>
                </c:pt>
                <c:pt idx="3822">
                  <c:v>45992</c:v>
                </c:pt>
                <c:pt idx="3823">
                  <c:v>45992</c:v>
                </c:pt>
                <c:pt idx="3824">
                  <c:v>45992</c:v>
                </c:pt>
                <c:pt idx="3825">
                  <c:v>45992</c:v>
                </c:pt>
                <c:pt idx="3826">
                  <c:v>46023</c:v>
                </c:pt>
                <c:pt idx="3827">
                  <c:v>46023</c:v>
                </c:pt>
                <c:pt idx="3828">
                  <c:v>46023</c:v>
                </c:pt>
                <c:pt idx="3829">
                  <c:v>46023</c:v>
                </c:pt>
                <c:pt idx="3830">
                  <c:v>46023</c:v>
                </c:pt>
                <c:pt idx="3831">
                  <c:v>46023</c:v>
                </c:pt>
                <c:pt idx="3832">
                  <c:v>46023</c:v>
                </c:pt>
                <c:pt idx="3833">
                  <c:v>46023</c:v>
                </c:pt>
                <c:pt idx="3834">
                  <c:v>46023</c:v>
                </c:pt>
                <c:pt idx="3835">
                  <c:v>46023</c:v>
                </c:pt>
                <c:pt idx="3836">
                  <c:v>46023</c:v>
                </c:pt>
                <c:pt idx="3837">
                  <c:v>46023</c:v>
                </c:pt>
                <c:pt idx="3838">
                  <c:v>46023</c:v>
                </c:pt>
                <c:pt idx="3839">
                  <c:v>46023</c:v>
                </c:pt>
                <c:pt idx="3840">
                  <c:v>46023</c:v>
                </c:pt>
                <c:pt idx="3841">
                  <c:v>46023</c:v>
                </c:pt>
                <c:pt idx="3842">
                  <c:v>46023</c:v>
                </c:pt>
                <c:pt idx="3843">
                  <c:v>46023</c:v>
                </c:pt>
                <c:pt idx="3844">
                  <c:v>46023</c:v>
                </c:pt>
                <c:pt idx="3845">
                  <c:v>46023</c:v>
                </c:pt>
                <c:pt idx="3846">
                  <c:v>46054</c:v>
                </c:pt>
                <c:pt idx="3847">
                  <c:v>46054</c:v>
                </c:pt>
                <c:pt idx="3848">
                  <c:v>46054</c:v>
                </c:pt>
                <c:pt idx="3849">
                  <c:v>46054</c:v>
                </c:pt>
                <c:pt idx="3850">
                  <c:v>46054</c:v>
                </c:pt>
                <c:pt idx="3851">
                  <c:v>46054</c:v>
                </c:pt>
                <c:pt idx="3852">
                  <c:v>46054</c:v>
                </c:pt>
                <c:pt idx="3853">
                  <c:v>46054</c:v>
                </c:pt>
                <c:pt idx="3854">
                  <c:v>46054</c:v>
                </c:pt>
                <c:pt idx="3855">
                  <c:v>46054</c:v>
                </c:pt>
                <c:pt idx="3856">
                  <c:v>46054</c:v>
                </c:pt>
                <c:pt idx="3857">
                  <c:v>46054</c:v>
                </c:pt>
                <c:pt idx="3858">
                  <c:v>46054</c:v>
                </c:pt>
                <c:pt idx="3859">
                  <c:v>46054</c:v>
                </c:pt>
                <c:pt idx="3860">
                  <c:v>46054</c:v>
                </c:pt>
                <c:pt idx="3861">
                  <c:v>46054</c:v>
                </c:pt>
                <c:pt idx="3862">
                  <c:v>46054</c:v>
                </c:pt>
                <c:pt idx="3863">
                  <c:v>46054</c:v>
                </c:pt>
                <c:pt idx="3864">
                  <c:v>46054</c:v>
                </c:pt>
                <c:pt idx="3865">
                  <c:v>46082</c:v>
                </c:pt>
                <c:pt idx="3866">
                  <c:v>46082</c:v>
                </c:pt>
                <c:pt idx="3867">
                  <c:v>46082</c:v>
                </c:pt>
                <c:pt idx="3868">
                  <c:v>46082</c:v>
                </c:pt>
                <c:pt idx="3869">
                  <c:v>46082</c:v>
                </c:pt>
                <c:pt idx="3870">
                  <c:v>46082</c:v>
                </c:pt>
                <c:pt idx="3871">
                  <c:v>46082</c:v>
                </c:pt>
                <c:pt idx="3872">
                  <c:v>46082</c:v>
                </c:pt>
                <c:pt idx="3873">
                  <c:v>46082</c:v>
                </c:pt>
                <c:pt idx="3874">
                  <c:v>46082</c:v>
                </c:pt>
                <c:pt idx="3875">
                  <c:v>46082</c:v>
                </c:pt>
                <c:pt idx="3876">
                  <c:v>46082</c:v>
                </c:pt>
                <c:pt idx="3877">
                  <c:v>46082</c:v>
                </c:pt>
                <c:pt idx="3878">
                  <c:v>46082</c:v>
                </c:pt>
                <c:pt idx="3879">
                  <c:v>46082</c:v>
                </c:pt>
                <c:pt idx="3880">
                  <c:v>46082</c:v>
                </c:pt>
                <c:pt idx="3881">
                  <c:v>46082</c:v>
                </c:pt>
                <c:pt idx="3882">
                  <c:v>46082</c:v>
                </c:pt>
                <c:pt idx="3883">
                  <c:v>46082</c:v>
                </c:pt>
                <c:pt idx="3884">
                  <c:v>46082</c:v>
                </c:pt>
                <c:pt idx="3885">
                  <c:v>46082</c:v>
                </c:pt>
                <c:pt idx="3886">
                  <c:v>46082</c:v>
                </c:pt>
                <c:pt idx="3887">
                  <c:v>46113</c:v>
                </c:pt>
                <c:pt idx="3888">
                  <c:v>46113</c:v>
                </c:pt>
                <c:pt idx="3889">
                  <c:v>46113</c:v>
                </c:pt>
                <c:pt idx="3890">
                  <c:v>46113</c:v>
                </c:pt>
                <c:pt idx="3891">
                  <c:v>46113</c:v>
                </c:pt>
                <c:pt idx="3892">
                  <c:v>46113</c:v>
                </c:pt>
                <c:pt idx="3893">
                  <c:v>46113</c:v>
                </c:pt>
                <c:pt idx="3894">
                  <c:v>46113</c:v>
                </c:pt>
                <c:pt idx="3895">
                  <c:v>46113</c:v>
                </c:pt>
                <c:pt idx="3896">
                  <c:v>46113</c:v>
                </c:pt>
                <c:pt idx="3897">
                  <c:v>46113</c:v>
                </c:pt>
                <c:pt idx="3898">
                  <c:v>46113</c:v>
                </c:pt>
                <c:pt idx="3899">
                  <c:v>46113</c:v>
                </c:pt>
                <c:pt idx="3900">
                  <c:v>46113</c:v>
                </c:pt>
                <c:pt idx="3901">
                  <c:v>46113</c:v>
                </c:pt>
                <c:pt idx="3902">
                  <c:v>46113</c:v>
                </c:pt>
                <c:pt idx="3903">
                  <c:v>46113</c:v>
                </c:pt>
                <c:pt idx="3904">
                  <c:v>46113</c:v>
                </c:pt>
                <c:pt idx="3905">
                  <c:v>46113</c:v>
                </c:pt>
                <c:pt idx="3906">
                  <c:v>46113</c:v>
                </c:pt>
              </c:numCache>
            </c:numRef>
          </c:cat>
          <c:val>
            <c:numRef>
              <c:f>'ML Inception - 1.31'!$I$9:$I$3915</c:f>
              <c:numCache>
                <c:formatCode>0.000%</c:formatCode>
                <c:ptCount val="3907"/>
                <c:pt idx="0">
                  <c:v>-1.4184769759810201E-2</c:v>
                </c:pt>
                <c:pt idx="1">
                  <c:v>-6.4609065613382395E-3</c:v>
                </c:pt>
                <c:pt idx="2">
                  <c:v>-5.5914178440383796E-3</c:v>
                </c:pt>
                <c:pt idx="3">
                  <c:v>-5.1046690099290108E-3</c:v>
                </c:pt>
                <c:pt idx="4">
                  <c:v>-5.3491195884366504E-3</c:v>
                </c:pt>
                <c:pt idx="5">
                  <c:v>-4.61253059044542E-4</c:v>
                </c:pt>
                <c:pt idx="6">
                  <c:v>-5.2880012157970899E-3</c:v>
                </c:pt>
                <c:pt idx="7">
                  <c:v>-4.41276252764977E-3</c:v>
                </c:pt>
                <c:pt idx="8">
                  <c:v>-4.9948874589656996E-3</c:v>
                </c:pt>
                <c:pt idx="9">
                  <c:v>-5.9132154909081799E-3</c:v>
                </c:pt>
                <c:pt idx="10">
                  <c:v>-1.21568719807363E-3</c:v>
                </c:pt>
                <c:pt idx="11">
                  <c:v>8.4240026050002009E-3</c:v>
                </c:pt>
                <c:pt idx="12">
                  <c:v>2.8989228500305303E-2</c:v>
                </c:pt>
                <c:pt idx="13">
                  <c:v>3.6651782645790602E-2</c:v>
                </c:pt>
                <c:pt idx="14">
                  <c:v>3.1716880744986999E-2</c:v>
                </c:pt>
                <c:pt idx="15">
                  <c:v>1.9175178121348099E-2</c:v>
                </c:pt>
                <c:pt idx="16">
                  <c:v>2.4791273016391901E-2</c:v>
                </c:pt>
                <c:pt idx="17">
                  <c:v>2.1857405667779203E-2</c:v>
                </c:pt>
                <c:pt idx="18">
                  <c:v>8.4447542201562305E-3</c:v>
                </c:pt>
                <c:pt idx="19">
                  <c:v>8.2312579386758494E-3</c:v>
                </c:pt>
                <c:pt idx="20">
                  <c:v>-6.5624471054255293E-3</c:v>
                </c:pt>
                <c:pt idx="21">
                  <c:v>-6.6549028213341898E-3</c:v>
                </c:pt>
                <c:pt idx="22">
                  <c:v>3.5826504554601303E-3</c:v>
                </c:pt>
                <c:pt idx="23">
                  <c:v>4.4316450203969494E-3</c:v>
                </c:pt>
                <c:pt idx="24">
                  <c:v>9.1850512005375905E-4</c:v>
                </c:pt>
                <c:pt idx="25">
                  <c:v>-1.1931100121473802E-2</c:v>
                </c:pt>
                <c:pt idx="26">
                  <c:v>3.9437788154228498E-4</c:v>
                </c:pt>
                <c:pt idx="27">
                  <c:v>-8.540498006169071E-3</c:v>
                </c:pt>
                <c:pt idx="28">
                  <c:v>-7.2733636990056603E-3</c:v>
                </c:pt>
                <c:pt idx="29">
                  <c:v>-1.1610108698897399E-2</c:v>
                </c:pt>
                <c:pt idx="30">
                  <c:v>9.2308976338726402E-3</c:v>
                </c:pt>
                <c:pt idx="31">
                  <c:v>2.6925536279546202E-2</c:v>
                </c:pt>
                <c:pt idx="32">
                  <c:v>2.9705473823095997E-2</c:v>
                </c:pt>
                <c:pt idx="33">
                  <c:v>2.7427701619977499E-2</c:v>
                </c:pt>
                <c:pt idx="34">
                  <c:v>2.7934730913834298E-2</c:v>
                </c:pt>
                <c:pt idx="35">
                  <c:v>3.7589823005600403E-2</c:v>
                </c:pt>
                <c:pt idx="36">
                  <c:v>4.8076349414029301E-2</c:v>
                </c:pt>
                <c:pt idx="37">
                  <c:v>5.50220006706428E-2</c:v>
                </c:pt>
                <c:pt idx="38">
                  <c:v>5.2976805048103898E-2</c:v>
                </c:pt>
                <c:pt idx="39">
                  <c:v>5.4327032145713001E-2</c:v>
                </c:pt>
                <c:pt idx="40">
                  <c:v>4.7915392289254601E-2</c:v>
                </c:pt>
                <c:pt idx="41">
                  <c:v>5.4152059643644196E-2</c:v>
                </c:pt>
                <c:pt idx="42">
                  <c:v>5.4384604868920501E-2</c:v>
                </c:pt>
                <c:pt idx="43">
                  <c:v>5.66138996097965E-2</c:v>
                </c:pt>
                <c:pt idx="44">
                  <c:v>6.4594876942705395E-2</c:v>
                </c:pt>
                <c:pt idx="45">
                  <c:v>7.2742803121749591E-2</c:v>
                </c:pt>
                <c:pt idx="46">
                  <c:v>7.0777721725931303E-2</c:v>
                </c:pt>
                <c:pt idx="47">
                  <c:v>7.1189111180254103E-2</c:v>
                </c:pt>
                <c:pt idx="48">
                  <c:v>7.2718694170099504E-2</c:v>
                </c:pt>
                <c:pt idx="49">
                  <c:v>7.3540454895783397E-2</c:v>
                </c:pt>
                <c:pt idx="50">
                  <c:v>6.9849016644487005E-2</c:v>
                </c:pt>
                <c:pt idx="51">
                  <c:v>7.0884429124173295E-2</c:v>
                </c:pt>
                <c:pt idx="52">
                  <c:v>8.4322541274334292E-2</c:v>
                </c:pt>
                <c:pt idx="53">
                  <c:v>8.3793290819282898E-2</c:v>
                </c:pt>
                <c:pt idx="54">
                  <c:v>9.0576366679479908E-2</c:v>
                </c:pt>
                <c:pt idx="55">
                  <c:v>8.4909540209140197E-2</c:v>
                </c:pt>
                <c:pt idx="56">
                  <c:v>7.9348403492050204E-2</c:v>
                </c:pt>
                <c:pt idx="57">
                  <c:v>7.6664028534668305E-2</c:v>
                </c:pt>
                <c:pt idx="58">
                  <c:v>8.2512009783790988E-2</c:v>
                </c:pt>
                <c:pt idx="59">
                  <c:v>9.4512099648217801E-2</c:v>
                </c:pt>
                <c:pt idx="60">
                  <c:v>9.33034225096354E-2</c:v>
                </c:pt>
                <c:pt idx="61">
                  <c:v>0.105605230811565</c:v>
                </c:pt>
                <c:pt idx="62">
                  <c:v>0.104289635925574</c:v>
                </c:pt>
                <c:pt idx="63">
                  <c:v>8.9412911876740608E-2</c:v>
                </c:pt>
                <c:pt idx="64">
                  <c:v>8.92552935192059E-2</c:v>
                </c:pt>
                <c:pt idx="65">
                  <c:v>9.52578328234015E-2</c:v>
                </c:pt>
                <c:pt idx="66">
                  <c:v>9.5919841175325704E-2</c:v>
                </c:pt>
                <c:pt idx="67">
                  <c:v>9.5037319276536192E-2</c:v>
                </c:pt>
                <c:pt idx="68">
                  <c:v>9.8951259808784289E-2</c:v>
                </c:pt>
                <c:pt idx="69">
                  <c:v>0.103090016976776</c:v>
                </c:pt>
                <c:pt idx="70">
                  <c:v>8.1507876592721698E-2</c:v>
                </c:pt>
                <c:pt idx="71">
                  <c:v>8.7422594448313601E-2</c:v>
                </c:pt>
                <c:pt idx="72">
                  <c:v>0.110620605484286</c:v>
                </c:pt>
                <c:pt idx="73">
                  <c:v>0.103454540564894</c:v>
                </c:pt>
                <c:pt idx="74">
                  <c:v>0.10775848824188899</c:v>
                </c:pt>
                <c:pt idx="75">
                  <c:v>0.10931093581187901</c:v>
                </c:pt>
                <c:pt idx="76">
                  <c:v>0.122452368604719</c:v>
                </c:pt>
                <c:pt idx="77">
                  <c:v>0.12950216572452899</c:v>
                </c:pt>
                <c:pt idx="78">
                  <c:v>0.12377855723223601</c:v>
                </c:pt>
                <c:pt idx="79">
                  <c:v>0.12238982491804601</c:v>
                </c:pt>
                <c:pt idx="80">
                  <c:v>0.12702984022383501</c:v>
                </c:pt>
                <c:pt idx="81">
                  <c:v>0.126251307600239</c:v>
                </c:pt>
                <c:pt idx="82">
                  <c:v>0.12300080218658699</c:v>
                </c:pt>
                <c:pt idx="83">
                  <c:v>0.12959576438418099</c:v>
                </c:pt>
                <c:pt idx="84">
                  <c:v>0.13326982327949899</c:v>
                </c:pt>
                <c:pt idx="85">
                  <c:v>0.13330883441035499</c:v>
                </c:pt>
                <c:pt idx="86">
                  <c:v>0.10898564026873901</c:v>
                </c:pt>
                <c:pt idx="87">
                  <c:v>9.9312605072891899E-2</c:v>
                </c:pt>
                <c:pt idx="88">
                  <c:v>9.9176470614643589E-2</c:v>
                </c:pt>
                <c:pt idx="89">
                  <c:v>0.112822364646628</c:v>
                </c:pt>
                <c:pt idx="90">
                  <c:v>0.12143600717474999</c:v>
                </c:pt>
                <c:pt idx="91">
                  <c:v>0.10186234273861601</c:v>
                </c:pt>
                <c:pt idx="92">
                  <c:v>9.6676668007624297E-2</c:v>
                </c:pt>
                <c:pt idx="93">
                  <c:v>0.114696149492108</c:v>
                </c:pt>
                <c:pt idx="94">
                  <c:v>0.108311198078255</c:v>
                </c:pt>
                <c:pt idx="95">
                  <c:v>0.101424132966178</c:v>
                </c:pt>
                <c:pt idx="96">
                  <c:v>0.117213274014396</c:v>
                </c:pt>
                <c:pt idx="97">
                  <c:v>0.116468686092424</c:v>
                </c:pt>
                <c:pt idx="98">
                  <c:v>9.5396901588775909E-2</c:v>
                </c:pt>
                <c:pt idx="99">
                  <c:v>0.10153388167173799</c:v>
                </c:pt>
                <c:pt idx="100">
                  <c:v>9.2832703924371499E-2</c:v>
                </c:pt>
                <c:pt idx="101">
                  <c:v>8.1454179343500396E-2</c:v>
                </c:pt>
                <c:pt idx="102">
                  <c:v>6.1555207916405202E-2</c:v>
                </c:pt>
                <c:pt idx="103">
                  <c:v>7.8078762050342504E-2</c:v>
                </c:pt>
                <c:pt idx="104">
                  <c:v>8.5385843837546799E-2</c:v>
                </c:pt>
                <c:pt idx="105">
                  <c:v>0.10109126819862001</c:v>
                </c:pt>
                <c:pt idx="106">
                  <c:v>9.2883730990616795E-2</c:v>
                </c:pt>
                <c:pt idx="107">
                  <c:v>9.5724101028424394E-2</c:v>
                </c:pt>
                <c:pt idx="108">
                  <c:v>0.10366675555961001</c:v>
                </c:pt>
                <c:pt idx="109">
                  <c:v>0.107638283661437</c:v>
                </c:pt>
                <c:pt idx="110">
                  <c:v>0.10221697387588501</c:v>
                </c:pt>
                <c:pt idx="111">
                  <c:v>0.110243989592076</c:v>
                </c:pt>
                <c:pt idx="112">
                  <c:v>0.130037548215407</c:v>
                </c:pt>
                <c:pt idx="113">
                  <c:v>0.128906713819184</c:v>
                </c:pt>
                <c:pt idx="114">
                  <c:v>0.137192738327647</c:v>
                </c:pt>
                <c:pt idx="115">
                  <c:v>0.13946047996629501</c:v>
                </c:pt>
                <c:pt idx="116">
                  <c:v>0.14017560874371901</c:v>
                </c:pt>
                <c:pt idx="117">
                  <c:v>0.145465138371318</c:v>
                </c:pt>
                <c:pt idx="118">
                  <c:v>0.14021479145676399</c:v>
                </c:pt>
                <c:pt idx="119">
                  <c:v>0.13231194439927699</c:v>
                </c:pt>
                <c:pt idx="120">
                  <c:v>0.12911445551091599</c:v>
                </c:pt>
                <c:pt idx="121">
                  <c:v>0.12407167891741799</c:v>
                </c:pt>
                <c:pt idx="122">
                  <c:v>0.118788051989922</c:v>
                </c:pt>
                <c:pt idx="123">
                  <c:v>0.117908271743491</c:v>
                </c:pt>
                <c:pt idx="124">
                  <c:v>0.12176398886959401</c:v>
                </c:pt>
                <c:pt idx="125">
                  <c:v>0.10784547217302301</c:v>
                </c:pt>
                <c:pt idx="126">
                  <c:v>0.11431062837769999</c:v>
                </c:pt>
                <c:pt idx="127">
                  <c:v>0.12780007692411199</c:v>
                </c:pt>
                <c:pt idx="128">
                  <c:v>0.13117828113397201</c:v>
                </c:pt>
                <c:pt idx="129">
                  <c:v>0.12736412474709</c:v>
                </c:pt>
                <c:pt idx="130">
                  <c:v>0.13910449743731601</c:v>
                </c:pt>
                <c:pt idx="131">
                  <c:v>0.14818962067625199</c:v>
                </c:pt>
                <c:pt idx="132">
                  <c:v>0.153713834746531</c:v>
                </c:pt>
                <c:pt idx="133">
                  <c:v>0.151107428236612</c:v>
                </c:pt>
                <c:pt idx="134">
                  <c:v>0.14576906362595798</c:v>
                </c:pt>
                <c:pt idx="135">
                  <c:v>0.143846870257338</c:v>
                </c:pt>
                <c:pt idx="136">
                  <c:v>0.13151681457797901</c:v>
                </c:pt>
                <c:pt idx="137">
                  <c:v>0.12338543762413201</c:v>
                </c:pt>
                <c:pt idx="138">
                  <c:v>0.12692005180968802</c:v>
                </c:pt>
                <c:pt idx="139">
                  <c:v>0.131222065795048</c:v>
                </c:pt>
                <c:pt idx="140">
                  <c:v>0.143280825059212</c:v>
                </c:pt>
                <c:pt idx="141">
                  <c:v>0.134113716145458</c:v>
                </c:pt>
                <c:pt idx="142">
                  <c:v>0.13848774112342402</c:v>
                </c:pt>
                <c:pt idx="143">
                  <c:v>0.127769786895787</c:v>
                </c:pt>
                <c:pt idx="144">
                  <c:v>0.125061950057722</c:v>
                </c:pt>
                <c:pt idx="145">
                  <c:v>0.12563993888977401</c:v>
                </c:pt>
                <c:pt idx="146">
                  <c:v>0.13185136111804899</c:v>
                </c:pt>
                <c:pt idx="147">
                  <c:v>0.13465217039764199</c:v>
                </c:pt>
                <c:pt idx="148">
                  <c:v>0.122934335424064</c:v>
                </c:pt>
                <c:pt idx="149">
                  <c:v>0.10912787707034</c:v>
                </c:pt>
                <c:pt idx="150">
                  <c:v>0.10593482904502</c:v>
                </c:pt>
                <c:pt idx="151">
                  <c:v>0.107302511018424</c:v>
                </c:pt>
                <c:pt idx="152">
                  <c:v>0.111728442495133</c:v>
                </c:pt>
                <c:pt idx="153">
                  <c:v>0.116529662326303</c:v>
                </c:pt>
                <c:pt idx="154">
                  <c:v>0.12589898114796902</c:v>
                </c:pt>
                <c:pt idx="155">
                  <c:v>9.6771838328075094E-2</c:v>
                </c:pt>
                <c:pt idx="156">
                  <c:v>9.5325782850407298E-2</c:v>
                </c:pt>
                <c:pt idx="157">
                  <c:v>8.5560234155385786E-2</c:v>
                </c:pt>
                <c:pt idx="158">
                  <c:v>7.1395411700459599E-2</c:v>
                </c:pt>
                <c:pt idx="159">
                  <c:v>7.0719263695768295E-2</c:v>
                </c:pt>
                <c:pt idx="160">
                  <c:v>6.3603772973902309E-2</c:v>
                </c:pt>
                <c:pt idx="161">
                  <c:v>7.3267102779074292E-2</c:v>
                </c:pt>
                <c:pt idx="162">
                  <c:v>6.1588710905730704E-2</c:v>
                </c:pt>
                <c:pt idx="163">
                  <c:v>6.5375503261168505E-2</c:v>
                </c:pt>
                <c:pt idx="164">
                  <c:v>7.8053825150397507E-2</c:v>
                </c:pt>
                <c:pt idx="165">
                  <c:v>5.9789700559303098E-2</c:v>
                </c:pt>
                <c:pt idx="166">
                  <c:v>6.6562850622090303E-2</c:v>
                </c:pt>
                <c:pt idx="167">
                  <c:v>7.0158177803216107E-2</c:v>
                </c:pt>
                <c:pt idx="168">
                  <c:v>7.6164268352457501E-2</c:v>
                </c:pt>
                <c:pt idx="169">
                  <c:v>9.0248234904650712E-2</c:v>
                </c:pt>
                <c:pt idx="170">
                  <c:v>8.5630956702116096E-2</c:v>
                </c:pt>
                <c:pt idx="171">
                  <c:v>7.9805400555119907E-2</c:v>
                </c:pt>
                <c:pt idx="172">
                  <c:v>7.4673400062157003E-2</c:v>
                </c:pt>
                <c:pt idx="173">
                  <c:v>8.3615159848915696E-2</c:v>
                </c:pt>
                <c:pt idx="174">
                  <c:v>9.5884143446736111E-2</c:v>
                </c:pt>
                <c:pt idx="175">
                  <c:v>0.10691541444878799</c:v>
                </c:pt>
                <c:pt idx="176">
                  <c:v>0.116855593152406</c:v>
                </c:pt>
                <c:pt idx="177">
                  <c:v>0.13091903987477799</c:v>
                </c:pt>
                <c:pt idx="178">
                  <c:v>0.12749829068239099</c:v>
                </c:pt>
                <c:pt idx="179">
                  <c:v>0.12897330634377299</c:v>
                </c:pt>
                <c:pt idx="180">
                  <c:v>0.142729279941856</c:v>
                </c:pt>
                <c:pt idx="181">
                  <c:v>0.13346042159190299</c:v>
                </c:pt>
                <c:pt idx="182">
                  <c:v>0.110560772142411</c:v>
                </c:pt>
                <c:pt idx="183">
                  <c:v>0.10814166804723299</c:v>
                </c:pt>
                <c:pt idx="184">
                  <c:v>0.11051552058500601</c:v>
                </c:pt>
                <c:pt idx="185">
                  <c:v>9.9879392699395997E-2</c:v>
                </c:pt>
                <c:pt idx="186">
                  <c:v>0.101742994179086</c:v>
                </c:pt>
                <c:pt idx="187">
                  <c:v>8.9307237727522096E-2</c:v>
                </c:pt>
                <c:pt idx="188">
                  <c:v>0.10265911032038501</c:v>
                </c:pt>
                <c:pt idx="189">
                  <c:v>0.10455342351748699</c:v>
                </c:pt>
                <c:pt idx="190">
                  <c:v>0.12176499917939899</c:v>
                </c:pt>
                <c:pt idx="191">
                  <c:v>0.117372698751118</c:v>
                </c:pt>
                <c:pt idx="192">
                  <c:v>0.11110573801147501</c:v>
                </c:pt>
                <c:pt idx="193">
                  <c:v>0.105986277452168</c:v>
                </c:pt>
                <c:pt idx="194">
                  <c:v>8.2775139703763892E-2</c:v>
                </c:pt>
                <c:pt idx="195">
                  <c:v>8.2286642823186804E-2</c:v>
                </c:pt>
                <c:pt idx="196">
                  <c:v>7.7040827248464006E-2</c:v>
                </c:pt>
                <c:pt idx="197">
                  <c:v>7.3795709085189301E-2</c:v>
                </c:pt>
                <c:pt idx="198">
                  <c:v>4.5343841506717303E-2</c:v>
                </c:pt>
                <c:pt idx="199">
                  <c:v>5.0136821109370899E-2</c:v>
                </c:pt>
                <c:pt idx="200">
                  <c:v>1.49280838237731E-4</c:v>
                </c:pt>
                <c:pt idx="201">
                  <c:v>-3.7157245566186198E-3</c:v>
                </c:pt>
                <c:pt idx="202">
                  <c:v>-7.9592094387773898E-2</c:v>
                </c:pt>
                <c:pt idx="203">
                  <c:v>-3.0176356269782302E-2</c:v>
                </c:pt>
                <c:pt idx="204">
                  <c:v>-7.4255895990966797E-2</c:v>
                </c:pt>
                <c:pt idx="205">
                  <c:v>-3.0137901246588199E-2</c:v>
                </c:pt>
                <c:pt idx="206">
                  <c:v>-2.5089746927981299E-2</c:v>
                </c:pt>
                <c:pt idx="207">
                  <c:v>-2.2833764019658499E-4</c:v>
                </c:pt>
                <c:pt idx="208">
                  <c:v>-9.1753217837963197E-3</c:v>
                </c:pt>
                <c:pt idx="209">
                  <c:v>-7.0386147953984705E-3</c:v>
                </c:pt>
                <c:pt idx="210">
                  <c:v>-4.99563797451592E-2</c:v>
                </c:pt>
                <c:pt idx="211">
                  <c:v>-6.4719045833562305E-2</c:v>
                </c:pt>
                <c:pt idx="212">
                  <c:v>-6.7688256782596892E-2</c:v>
                </c:pt>
                <c:pt idx="213">
                  <c:v>-4.3878533610926897E-2</c:v>
                </c:pt>
                <c:pt idx="214">
                  <c:v>-2.5873176055776201E-2</c:v>
                </c:pt>
                <c:pt idx="215">
                  <c:v>-3.9103693461005E-2</c:v>
                </c:pt>
                <c:pt idx="216">
                  <c:v>-2.6659145004048899E-2</c:v>
                </c:pt>
                <c:pt idx="217">
                  <c:v>6.5842019246684699E-3</c:v>
                </c:pt>
                <c:pt idx="218">
                  <c:v>6.8923082858884897E-3</c:v>
                </c:pt>
                <c:pt idx="219">
                  <c:v>1.2512305694665899E-2</c:v>
                </c:pt>
                <c:pt idx="220">
                  <c:v>3.0797311039498803E-4</c:v>
                </c:pt>
                <c:pt idx="221">
                  <c:v>-2.8119094939449599E-2</c:v>
                </c:pt>
                <c:pt idx="222">
                  <c:v>-4.0134209845379992E-2</c:v>
                </c:pt>
                <c:pt idx="223">
                  <c:v>-8.1562810653551497E-3</c:v>
                </c:pt>
                <c:pt idx="224">
                  <c:v>-1.9317139831204401E-2</c:v>
                </c:pt>
                <c:pt idx="225">
                  <c:v>-4.3976948393346899E-2</c:v>
                </c:pt>
                <c:pt idx="226">
                  <c:v>-3.3923473273964902E-2</c:v>
                </c:pt>
                <c:pt idx="227">
                  <c:v>-2.42112003343633E-2</c:v>
                </c:pt>
                <c:pt idx="228">
                  <c:v>-1.06313810552729E-2</c:v>
                </c:pt>
                <c:pt idx="229">
                  <c:v>7.4988879484301193E-3</c:v>
                </c:pt>
                <c:pt idx="230">
                  <c:v>1.4001893627933099E-2</c:v>
                </c:pt>
                <c:pt idx="231">
                  <c:v>-1.7431359638686599E-4</c:v>
                </c:pt>
                <c:pt idx="232">
                  <c:v>-1.0782796406788599E-3</c:v>
                </c:pt>
                <c:pt idx="233">
                  <c:v>-3.5438863979461804E-2</c:v>
                </c:pt>
                <c:pt idx="234">
                  <c:v>-6.6313827609472506E-2</c:v>
                </c:pt>
                <c:pt idx="235">
                  <c:v>-6.2546503194797501E-2</c:v>
                </c:pt>
                <c:pt idx="236">
                  <c:v>-3.90328260568399E-2</c:v>
                </c:pt>
                <c:pt idx="237">
                  <c:v>-3.5155506339800698E-2</c:v>
                </c:pt>
                <c:pt idx="238">
                  <c:v>-5.74368310318445E-2</c:v>
                </c:pt>
                <c:pt idx="239">
                  <c:v>-4.3361568692982001E-2</c:v>
                </c:pt>
                <c:pt idx="240">
                  <c:v>-6.4659228567427798E-2</c:v>
                </c:pt>
                <c:pt idx="241">
                  <c:v>-9.6077600490809309E-2</c:v>
                </c:pt>
                <c:pt idx="242">
                  <c:v>-7.2746142628186405E-2</c:v>
                </c:pt>
                <c:pt idx="243">
                  <c:v>-5.95232011855059E-2</c:v>
                </c:pt>
                <c:pt idx="244">
                  <c:v>-3.7544812785659701E-2</c:v>
                </c:pt>
                <c:pt idx="245">
                  <c:v>-4.7772929521608193E-2</c:v>
                </c:pt>
                <c:pt idx="246">
                  <c:v>-1.3068847796165E-2</c:v>
                </c:pt>
                <c:pt idx="247">
                  <c:v>-1.29724821543356E-2</c:v>
                </c:pt>
                <c:pt idx="248">
                  <c:v>-2.73973383481807E-3</c:v>
                </c:pt>
                <c:pt idx="249">
                  <c:v>-1.23497603887202E-2</c:v>
                </c:pt>
                <c:pt idx="250">
                  <c:v>1.20424174046829E-3</c:v>
                </c:pt>
                <c:pt idx="251">
                  <c:v>-1.8465518743145799E-2</c:v>
                </c:pt>
                <c:pt idx="252">
                  <c:v>5.3915124746610798E-3</c:v>
                </c:pt>
                <c:pt idx="253">
                  <c:v>-5.6845689531980206E-3</c:v>
                </c:pt>
                <c:pt idx="254">
                  <c:v>3.1813182957058901E-3</c:v>
                </c:pt>
                <c:pt idx="255">
                  <c:v>2.2635729520188698E-2</c:v>
                </c:pt>
                <c:pt idx="256">
                  <c:v>3.98757093786095E-2</c:v>
                </c:pt>
                <c:pt idx="257">
                  <c:v>1.48589113553845E-2</c:v>
                </c:pt>
                <c:pt idx="258">
                  <c:v>2.5707053100260301E-2</c:v>
                </c:pt>
                <c:pt idx="259">
                  <c:v>6.5763679350902202E-2</c:v>
                </c:pt>
                <c:pt idx="260">
                  <c:v>7.0819087634755903E-2</c:v>
                </c:pt>
                <c:pt idx="261">
                  <c:v>4.3696131490024603E-2</c:v>
                </c:pt>
                <c:pt idx="262">
                  <c:v>8.7467274117303297E-3</c:v>
                </c:pt>
                <c:pt idx="263">
                  <c:v>2.95322851885969E-2</c:v>
                </c:pt>
                <c:pt idx="264">
                  <c:v>5.0872086750704398E-2</c:v>
                </c:pt>
                <c:pt idx="265">
                  <c:v>4.28053779553852E-2</c:v>
                </c:pt>
                <c:pt idx="266">
                  <c:v>4.7527926310549001E-2</c:v>
                </c:pt>
                <c:pt idx="267">
                  <c:v>5.8605103666548898E-2</c:v>
                </c:pt>
                <c:pt idx="268">
                  <c:v>1.7889004455258699E-2</c:v>
                </c:pt>
                <c:pt idx="269">
                  <c:v>2.48867899265897E-2</c:v>
                </c:pt>
                <c:pt idx="270">
                  <c:v>4.5890573838633299E-2</c:v>
                </c:pt>
                <c:pt idx="271">
                  <c:v>4.0359411431886795E-2</c:v>
                </c:pt>
                <c:pt idx="272">
                  <c:v>4.7452877539010799E-2</c:v>
                </c:pt>
                <c:pt idx="273">
                  <c:v>3.1130582327036901E-2</c:v>
                </c:pt>
                <c:pt idx="274">
                  <c:v>1.2448631608593901E-2</c:v>
                </c:pt>
                <c:pt idx="275">
                  <c:v>1.48263435771732E-2</c:v>
                </c:pt>
                <c:pt idx="276">
                  <c:v>-7.0451358089637095E-3</c:v>
                </c:pt>
                <c:pt idx="277">
                  <c:v>-1.2987930011992801E-2</c:v>
                </c:pt>
                <c:pt idx="278">
                  <c:v>-3.4937321671970702E-2</c:v>
                </c:pt>
                <c:pt idx="279">
                  <c:v>-3.8671468988134096E-2</c:v>
                </c:pt>
                <c:pt idx="280">
                  <c:v>-9.7975788764639304E-3</c:v>
                </c:pt>
                <c:pt idx="281">
                  <c:v>-1.08163153556747E-2</c:v>
                </c:pt>
                <c:pt idx="282">
                  <c:v>3.5650516660825401E-2</c:v>
                </c:pt>
                <c:pt idx="283">
                  <c:v>3.2831532667625597E-2</c:v>
                </c:pt>
                <c:pt idx="284">
                  <c:v>3.2700719765392398E-2</c:v>
                </c:pt>
                <c:pt idx="285">
                  <c:v>5.0181903001573804E-2</c:v>
                </c:pt>
                <c:pt idx="286">
                  <c:v>5.1738098960362598E-2</c:v>
                </c:pt>
                <c:pt idx="287">
                  <c:v>5.7784939010415502E-2</c:v>
                </c:pt>
                <c:pt idx="288">
                  <c:v>3.0702900387221201E-2</c:v>
                </c:pt>
                <c:pt idx="289">
                  <c:v>4.7874824910167701E-2</c:v>
                </c:pt>
                <c:pt idx="290">
                  <c:v>3.1922795958702996E-2</c:v>
                </c:pt>
                <c:pt idx="291">
                  <c:v>1.9257417659841201E-2</c:v>
                </c:pt>
                <c:pt idx="292">
                  <c:v>9.0861465803191398E-3</c:v>
                </c:pt>
                <c:pt idx="293">
                  <c:v>1.40910108330641E-2</c:v>
                </c:pt>
                <c:pt idx="294">
                  <c:v>2.0189042172023001E-2</c:v>
                </c:pt>
                <c:pt idx="295">
                  <c:v>5.0047852123251699E-3</c:v>
                </c:pt>
                <c:pt idx="296">
                  <c:v>3.3505512996649701E-2</c:v>
                </c:pt>
                <c:pt idx="297">
                  <c:v>3.5590273460965195E-2</c:v>
                </c:pt>
                <c:pt idx="298">
                  <c:v>4.3108838401044493E-2</c:v>
                </c:pt>
                <c:pt idx="299">
                  <c:v>5.2268319489681997E-2</c:v>
                </c:pt>
                <c:pt idx="300">
                  <c:v>5.0935183738959805E-2</c:v>
                </c:pt>
                <c:pt idx="301">
                  <c:v>3.5062428897447505E-2</c:v>
                </c:pt>
                <c:pt idx="302">
                  <c:v>4.6379476220281796E-2</c:v>
                </c:pt>
                <c:pt idx="303">
                  <c:v>4.0263528973646795E-2</c:v>
                </c:pt>
                <c:pt idx="304">
                  <c:v>5.5832309711586002E-2</c:v>
                </c:pt>
                <c:pt idx="305">
                  <c:v>5.6329663173794599E-2</c:v>
                </c:pt>
                <c:pt idx="306">
                  <c:v>5.9076943109711302E-2</c:v>
                </c:pt>
                <c:pt idx="307">
                  <c:v>5.8235015861076003E-2</c:v>
                </c:pt>
                <c:pt idx="308">
                  <c:v>6.2718152985241402E-2</c:v>
                </c:pt>
                <c:pt idx="309">
                  <c:v>7.7153634593090797E-2</c:v>
                </c:pt>
                <c:pt idx="310">
                  <c:v>7.9604904678173702E-2</c:v>
                </c:pt>
                <c:pt idx="311">
                  <c:v>8.281734204395659E-2</c:v>
                </c:pt>
                <c:pt idx="312">
                  <c:v>7.4009356864311204E-2</c:v>
                </c:pt>
                <c:pt idx="313">
                  <c:v>7.9732212547029196E-2</c:v>
                </c:pt>
                <c:pt idx="314">
                  <c:v>9.0150869635092293E-2</c:v>
                </c:pt>
                <c:pt idx="315">
                  <c:v>9.8694347623025092E-2</c:v>
                </c:pt>
                <c:pt idx="316">
                  <c:v>0.10184394896701299</c:v>
                </c:pt>
                <c:pt idx="317">
                  <c:v>0.104697864364867</c:v>
                </c:pt>
                <c:pt idx="318">
                  <c:v>0.10391663215092599</c:v>
                </c:pt>
                <c:pt idx="319">
                  <c:v>0.11144828523070499</c:v>
                </c:pt>
                <c:pt idx="320">
                  <c:v>0.10490807555645301</c:v>
                </c:pt>
                <c:pt idx="321">
                  <c:v>0.10250180468365301</c:v>
                </c:pt>
                <c:pt idx="322">
                  <c:v>9.9381803767304697E-2</c:v>
                </c:pt>
                <c:pt idx="323">
                  <c:v>0.103967307855653</c:v>
                </c:pt>
                <c:pt idx="324">
                  <c:v>0.11722942983358101</c:v>
                </c:pt>
                <c:pt idx="325">
                  <c:v>0.11548491780999599</c:v>
                </c:pt>
                <c:pt idx="326">
                  <c:v>0.13217089807913499</c:v>
                </c:pt>
                <c:pt idx="327">
                  <c:v>0.12763031909623401</c:v>
                </c:pt>
                <c:pt idx="328">
                  <c:v>0.12866746395384399</c:v>
                </c:pt>
                <c:pt idx="329">
                  <c:v>0.129991767555065</c:v>
                </c:pt>
                <c:pt idx="330">
                  <c:v>0.130412561048249</c:v>
                </c:pt>
                <c:pt idx="331">
                  <c:v>0.127443292280291</c:v>
                </c:pt>
                <c:pt idx="332">
                  <c:v>0.137081358787915</c:v>
                </c:pt>
                <c:pt idx="333">
                  <c:v>0.13267069683616201</c:v>
                </c:pt>
                <c:pt idx="334">
                  <c:v>0.12597809059772799</c:v>
                </c:pt>
                <c:pt idx="335">
                  <c:v>0.14360557024067999</c:v>
                </c:pt>
                <c:pt idx="336">
                  <c:v>0.14175134888216301</c:v>
                </c:pt>
                <c:pt idx="337">
                  <c:v>0.13827187139406499</c:v>
                </c:pt>
                <c:pt idx="338">
                  <c:v>0.130547431695519</c:v>
                </c:pt>
                <c:pt idx="339">
                  <c:v>0.132271094244095</c:v>
                </c:pt>
                <c:pt idx="340">
                  <c:v>0.133097745305093</c:v>
                </c:pt>
                <c:pt idx="341">
                  <c:v>0.13473271427088701</c:v>
                </c:pt>
                <c:pt idx="342">
                  <c:v>0.136305560613358</c:v>
                </c:pt>
                <c:pt idx="343">
                  <c:v>0.130240130909757</c:v>
                </c:pt>
                <c:pt idx="344">
                  <c:v>0.136454987457483</c:v>
                </c:pt>
                <c:pt idx="345">
                  <c:v>0.133082929042662</c:v>
                </c:pt>
                <c:pt idx="346">
                  <c:v>0.12700716979293</c:v>
                </c:pt>
                <c:pt idx="347">
                  <c:v>0.11440208774383001</c:v>
                </c:pt>
                <c:pt idx="348">
                  <c:v>0.123410633993602</c:v>
                </c:pt>
                <c:pt idx="349">
                  <c:v>0.134911203658656</c:v>
                </c:pt>
                <c:pt idx="350">
                  <c:v>0.140104625515762</c:v>
                </c:pt>
                <c:pt idx="351">
                  <c:v>0.13972002734832201</c:v>
                </c:pt>
                <c:pt idx="352">
                  <c:v>0.16131126225428999</c:v>
                </c:pt>
                <c:pt idx="353">
                  <c:v>0.156278428563911</c:v>
                </c:pt>
                <c:pt idx="354">
                  <c:v>0.15978054161932401</c:v>
                </c:pt>
                <c:pt idx="355">
                  <c:v>0.16155707488041901</c:v>
                </c:pt>
                <c:pt idx="356">
                  <c:v>0.16566451241692298</c:v>
                </c:pt>
                <c:pt idx="357">
                  <c:v>0.15801152119909301</c:v>
                </c:pt>
                <c:pt idx="358">
                  <c:v>0.15494329718515198</c:v>
                </c:pt>
                <c:pt idx="359">
                  <c:v>0.14485899267660801</c:v>
                </c:pt>
                <c:pt idx="360">
                  <c:v>0.15504577803747399</c:v>
                </c:pt>
                <c:pt idx="361">
                  <c:v>0.169271975893168</c:v>
                </c:pt>
                <c:pt idx="362">
                  <c:v>0.16351509500959199</c:v>
                </c:pt>
                <c:pt idx="363">
                  <c:v>0.15358313665016601</c:v>
                </c:pt>
                <c:pt idx="364">
                  <c:v>0.155538690708416</c:v>
                </c:pt>
                <c:pt idx="365">
                  <c:v>0.159242792720445</c:v>
                </c:pt>
                <c:pt idx="366">
                  <c:v>0.16887819701085299</c:v>
                </c:pt>
                <c:pt idx="367">
                  <c:v>0.16388014716632798</c:v>
                </c:pt>
                <c:pt idx="368">
                  <c:v>0.152108979998576</c:v>
                </c:pt>
                <c:pt idx="369">
                  <c:v>0.14917255653867401</c:v>
                </c:pt>
                <c:pt idx="370">
                  <c:v>0.13154624428095502</c:v>
                </c:pt>
                <c:pt idx="371">
                  <c:v>0.11013542540035899</c:v>
                </c:pt>
                <c:pt idx="372">
                  <c:v>0.12304746552097499</c:v>
                </c:pt>
                <c:pt idx="373">
                  <c:v>0.13903736885970899</c:v>
                </c:pt>
                <c:pt idx="374">
                  <c:v>0.128562366343172</c:v>
                </c:pt>
                <c:pt idx="375">
                  <c:v>0.12780156774160001</c:v>
                </c:pt>
                <c:pt idx="376">
                  <c:v>0.146364661888779</c:v>
                </c:pt>
                <c:pt idx="377">
                  <c:v>0.14303000330208301</c:v>
                </c:pt>
                <c:pt idx="378">
                  <c:v>0.14108675648091901</c:v>
                </c:pt>
                <c:pt idx="379">
                  <c:v>0.14518891625407199</c:v>
                </c:pt>
                <c:pt idx="380">
                  <c:v>0.13402780329112399</c:v>
                </c:pt>
                <c:pt idx="381">
                  <c:v>0.142081101308458</c:v>
                </c:pt>
                <c:pt idx="382">
                  <c:v>0.158924564124521</c:v>
                </c:pt>
                <c:pt idx="383">
                  <c:v>0.17035839007814002</c:v>
                </c:pt>
                <c:pt idx="384">
                  <c:v>0.17331025001892703</c:v>
                </c:pt>
                <c:pt idx="385">
                  <c:v>0.169670042517685</c:v>
                </c:pt>
                <c:pt idx="386">
                  <c:v>0.18018895091629702</c:v>
                </c:pt>
                <c:pt idx="387">
                  <c:v>0.17761446199735101</c:v>
                </c:pt>
                <c:pt idx="388">
                  <c:v>0.16430778447486902</c:v>
                </c:pt>
                <c:pt idx="389">
                  <c:v>0.147088777437824</c:v>
                </c:pt>
                <c:pt idx="390">
                  <c:v>0.14587380262060901</c:v>
                </c:pt>
                <c:pt idx="391">
                  <c:v>0.14158187519188301</c:v>
                </c:pt>
                <c:pt idx="392">
                  <c:v>0.135651527822124</c:v>
                </c:pt>
                <c:pt idx="393">
                  <c:v>0.139281666143241</c:v>
                </c:pt>
                <c:pt idx="394">
                  <c:v>0.13170391772291601</c:v>
                </c:pt>
                <c:pt idx="395">
                  <c:v>0.12030313969187001</c:v>
                </c:pt>
                <c:pt idx="396">
                  <c:v>0.11384989669164099</c:v>
                </c:pt>
                <c:pt idx="397">
                  <c:v>0.10973570349252799</c:v>
                </c:pt>
                <c:pt idx="398">
                  <c:v>8.705984578458191E-2</c:v>
                </c:pt>
                <c:pt idx="399">
                  <c:v>7.5147084085090299E-2</c:v>
                </c:pt>
                <c:pt idx="400">
                  <c:v>9.6552066992876107E-2</c:v>
                </c:pt>
                <c:pt idx="401">
                  <c:v>0.100753328287841</c:v>
                </c:pt>
                <c:pt idx="402">
                  <c:v>9.3809518797381308E-2</c:v>
                </c:pt>
                <c:pt idx="403">
                  <c:v>9.76170722648739E-2</c:v>
                </c:pt>
                <c:pt idx="404">
                  <c:v>9.5765098865352005E-2</c:v>
                </c:pt>
                <c:pt idx="405">
                  <c:v>0.10847394493785799</c:v>
                </c:pt>
                <c:pt idx="406">
                  <c:v>9.1367990711979805E-2</c:v>
                </c:pt>
                <c:pt idx="407">
                  <c:v>8.6990003022848997E-2</c:v>
                </c:pt>
                <c:pt idx="408">
                  <c:v>5.5785244585951695E-2</c:v>
                </c:pt>
                <c:pt idx="409">
                  <c:v>5.2685837911930405E-2</c:v>
                </c:pt>
                <c:pt idx="410">
                  <c:v>6.2996964965795307E-2</c:v>
                </c:pt>
                <c:pt idx="411">
                  <c:v>8.5920973328663899E-2</c:v>
                </c:pt>
                <c:pt idx="412">
                  <c:v>8.8790081963748796E-2</c:v>
                </c:pt>
                <c:pt idx="413">
                  <c:v>9.7947209125378409E-2</c:v>
                </c:pt>
                <c:pt idx="414">
                  <c:v>8.4776353446580396E-2</c:v>
                </c:pt>
                <c:pt idx="415">
                  <c:v>9.9665504107499595E-2</c:v>
                </c:pt>
                <c:pt idx="416">
                  <c:v>8.8851094891134311E-2</c:v>
                </c:pt>
                <c:pt idx="417">
                  <c:v>0.10062378773028</c:v>
                </c:pt>
                <c:pt idx="418">
                  <c:v>0.106665085936651</c:v>
                </c:pt>
                <c:pt idx="419">
                  <c:v>0.10881401045994001</c:v>
                </c:pt>
                <c:pt idx="420">
                  <c:v>0.11806286500784501</c:v>
                </c:pt>
                <c:pt idx="421">
                  <c:v>0.119414486976875</c:v>
                </c:pt>
                <c:pt idx="422">
                  <c:v>9.5188157511387997E-2</c:v>
                </c:pt>
                <c:pt idx="423">
                  <c:v>0.103350446591501</c:v>
                </c:pt>
                <c:pt idx="424">
                  <c:v>8.4184588961617693E-2</c:v>
                </c:pt>
                <c:pt idx="425">
                  <c:v>8.6867409774622303E-2</c:v>
                </c:pt>
                <c:pt idx="426">
                  <c:v>9.9172347660266405E-2</c:v>
                </c:pt>
                <c:pt idx="427">
                  <c:v>9.6789536639771093E-2</c:v>
                </c:pt>
                <c:pt idx="428">
                  <c:v>0.12568436592885701</c:v>
                </c:pt>
                <c:pt idx="429">
                  <c:v>0.12712547242445901</c:v>
                </c:pt>
                <c:pt idx="430">
                  <c:v>0.13713533558775301</c:v>
                </c:pt>
                <c:pt idx="431">
                  <c:v>0.13110454156628801</c:v>
                </c:pt>
                <c:pt idx="432">
                  <c:v>0.122210496130817</c:v>
                </c:pt>
                <c:pt idx="433">
                  <c:v>0.119407096108699</c:v>
                </c:pt>
                <c:pt idx="434">
                  <c:v>0.111986895139451</c:v>
                </c:pt>
                <c:pt idx="435">
                  <c:v>0.110513678140979</c:v>
                </c:pt>
                <c:pt idx="436">
                  <c:v>0.103834539389543</c:v>
                </c:pt>
                <c:pt idx="437">
                  <c:v>0.12271594838524401</c:v>
                </c:pt>
                <c:pt idx="438">
                  <c:v>0.118741530227489</c:v>
                </c:pt>
                <c:pt idx="439">
                  <c:v>0.121930112644069</c:v>
                </c:pt>
                <c:pt idx="440">
                  <c:v>0.128353813694247</c:v>
                </c:pt>
                <c:pt idx="441">
                  <c:v>0.136707026102666</c:v>
                </c:pt>
                <c:pt idx="442">
                  <c:v>0.12680001016228901</c:v>
                </c:pt>
                <c:pt idx="443">
                  <c:v>0.11781439828837699</c:v>
                </c:pt>
                <c:pt idx="444">
                  <c:v>0.10598983218306399</c:v>
                </c:pt>
                <c:pt idx="445">
                  <c:v>0.105878548118542</c:v>
                </c:pt>
                <c:pt idx="446">
                  <c:v>0.11957361321320499</c:v>
                </c:pt>
                <c:pt idx="447">
                  <c:v>0.14028661413556098</c:v>
                </c:pt>
                <c:pt idx="448">
                  <c:v>0.13824345492260298</c:v>
                </c:pt>
                <c:pt idx="449">
                  <c:v>0.140611345281834</c:v>
                </c:pt>
                <c:pt idx="450">
                  <c:v>0.13337642648390202</c:v>
                </c:pt>
                <c:pt idx="451">
                  <c:v>0.126502328317008</c:v>
                </c:pt>
                <c:pt idx="452">
                  <c:v>0.14816298879263301</c:v>
                </c:pt>
                <c:pt idx="453">
                  <c:v>0.14899784912883399</c:v>
                </c:pt>
                <c:pt idx="454">
                  <c:v>0.158238577684917</c:v>
                </c:pt>
                <c:pt idx="455">
                  <c:v>0.16195571766300698</c:v>
                </c:pt>
                <c:pt idx="456">
                  <c:v>0.15865489755578499</c:v>
                </c:pt>
                <c:pt idx="457">
                  <c:v>0.15713903040660399</c:v>
                </c:pt>
                <c:pt idx="458">
                  <c:v>0.155466524439414</c:v>
                </c:pt>
                <c:pt idx="459">
                  <c:v>0.152360821451344</c:v>
                </c:pt>
                <c:pt idx="460">
                  <c:v>0.15570263783552701</c:v>
                </c:pt>
                <c:pt idx="461">
                  <c:v>0.16550564084556002</c:v>
                </c:pt>
                <c:pt idx="462">
                  <c:v>0.16875068903405002</c:v>
                </c:pt>
                <c:pt idx="463">
                  <c:v>0.16652245440264898</c:v>
                </c:pt>
                <c:pt idx="464">
                  <c:v>0.163744736260235</c:v>
                </c:pt>
                <c:pt idx="465">
                  <c:v>0.163140196507394</c:v>
                </c:pt>
                <c:pt idx="466">
                  <c:v>0.15214786623898602</c:v>
                </c:pt>
                <c:pt idx="467">
                  <c:v>0.16026085831620202</c:v>
                </c:pt>
                <c:pt idx="468">
                  <c:v>0.15853712293040201</c:v>
                </c:pt>
                <c:pt idx="469">
                  <c:v>0.15877910129783898</c:v>
                </c:pt>
                <c:pt idx="470">
                  <c:v>0.16292396673023699</c:v>
                </c:pt>
                <c:pt idx="471">
                  <c:v>0.15361916678088</c:v>
                </c:pt>
                <c:pt idx="472">
                  <c:v>0.16032762987027802</c:v>
                </c:pt>
                <c:pt idx="473">
                  <c:v>0.16228285440461701</c:v>
                </c:pt>
                <c:pt idx="474">
                  <c:v>0.15859107014771501</c:v>
                </c:pt>
                <c:pt idx="475">
                  <c:v>0.18213582620145602</c:v>
                </c:pt>
                <c:pt idx="476">
                  <c:v>0.189602711628891</c:v>
                </c:pt>
                <c:pt idx="477">
                  <c:v>0.18368771141248799</c:v>
                </c:pt>
                <c:pt idx="478">
                  <c:v>0.18812036865661599</c:v>
                </c:pt>
                <c:pt idx="479">
                  <c:v>0.19072929439529701</c:v>
                </c:pt>
                <c:pt idx="480">
                  <c:v>0.20979480998850999</c:v>
                </c:pt>
                <c:pt idx="481">
                  <c:v>0.21335392688740998</c:v>
                </c:pt>
                <c:pt idx="482">
                  <c:v>0.20468860511755799</c:v>
                </c:pt>
                <c:pt idx="483">
                  <c:v>0.20010339698320301</c:v>
                </c:pt>
                <c:pt idx="484">
                  <c:v>0.20067588660694899</c:v>
                </c:pt>
                <c:pt idx="485">
                  <c:v>0.19435516006408601</c:v>
                </c:pt>
                <c:pt idx="486">
                  <c:v>0.194925257607552</c:v>
                </c:pt>
                <c:pt idx="487">
                  <c:v>0.19453499078915001</c:v>
                </c:pt>
                <c:pt idx="488">
                  <c:v>0.18285901265695098</c:v>
                </c:pt>
                <c:pt idx="489">
                  <c:v>0.17479566902941102</c:v>
                </c:pt>
                <c:pt idx="490">
                  <c:v>0.19210685987959</c:v>
                </c:pt>
                <c:pt idx="491">
                  <c:v>0.187842122953015</c:v>
                </c:pt>
                <c:pt idx="492">
                  <c:v>0.191843426632685</c:v>
                </c:pt>
                <c:pt idx="493">
                  <c:v>0.19329579446370901</c:v>
                </c:pt>
                <c:pt idx="494">
                  <c:v>0.19281215452215</c:v>
                </c:pt>
                <c:pt idx="495">
                  <c:v>0.203264378439797</c:v>
                </c:pt>
                <c:pt idx="496">
                  <c:v>0.20430840634160499</c:v>
                </c:pt>
                <c:pt idx="497">
                  <c:v>0.20553455177039801</c:v>
                </c:pt>
                <c:pt idx="498">
                  <c:v>0.19833453141288998</c:v>
                </c:pt>
                <c:pt idx="499">
                  <c:v>0.19204197929594202</c:v>
                </c:pt>
                <c:pt idx="500">
                  <c:v>0.19673817334236499</c:v>
                </c:pt>
                <c:pt idx="501">
                  <c:v>0.19283694316997299</c:v>
                </c:pt>
                <c:pt idx="502">
                  <c:v>0.20229228105013403</c:v>
                </c:pt>
                <c:pt idx="503">
                  <c:v>0.21974595596440502</c:v>
                </c:pt>
                <c:pt idx="504">
                  <c:v>0.22608702565739702</c:v>
                </c:pt>
                <c:pt idx="505">
                  <c:v>0.231146931116538</c:v>
                </c:pt>
                <c:pt idx="506">
                  <c:v>0.21163553563814999</c:v>
                </c:pt>
                <c:pt idx="507">
                  <c:v>0.20762315728859901</c:v>
                </c:pt>
                <c:pt idx="508">
                  <c:v>0.18836592157024801</c:v>
                </c:pt>
                <c:pt idx="509">
                  <c:v>0.17690617687529803</c:v>
                </c:pt>
                <c:pt idx="510">
                  <c:v>0.183295733474693</c:v>
                </c:pt>
                <c:pt idx="511">
                  <c:v>0.17727627957883901</c:v>
                </c:pt>
                <c:pt idx="512">
                  <c:v>0.19010806264698099</c:v>
                </c:pt>
                <c:pt idx="513">
                  <c:v>0.201465291968109</c:v>
                </c:pt>
                <c:pt idx="514">
                  <c:v>0.19372736214991002</c:v>
                </c:pt>
                <c:pt idx="515">
                  <c:v>0.19155364660931798</c:v>
                </c:pt>
                <c:pt idx="516">
                  <c:v>0.20577481109722701</c:v>
                </c:pt>
                <c:pt idx="517">
                  <c:v>0.17506149515042399</c:v>
                </c:pt>
                <c:pt idx="518">
                  <c:v>0.162774913538517</c:v>
                </c:pt>
                <c:pt idx="519">
                  <c:v>0.16468339072687901</c:v>
                </c:pt>
                <c:pt idx="520">
                  <c:v>0.16902730735777499</c:v>
                </c:pt>
                <c:pt idx="521">
                  <c:v>0.16343505978247999</c:v>
                </c:pt>
                <c:pt idx="522">
                  <c:v>0.14395861762405698</c:v>
                </c:pt>
                <c:pt idx="523">
                  <c:v>0.13924542979596</c:v>
                </c:pt>
                <c:pt idx="524">
                  <c:v>0.14595179586224299</c:v>
                </c:pt>
                <c:pt idx="525">
                  <c:v>0.16989533728788397</c:v>
                </c:pt>
                <c:pt idx="526">
                  <c:v>0.169395479609557</c:v>
                </c:pt>
                <c:pt idx="527">
                  <c:v>0.171356831584906</c:v>
                </c:pt>
                <c:pt idx="528">
                  <c:v>0.182990137645689</c:v>
                </c:pt>
                <c:pt idx="529">
                  <c:v>0.18008799847951298</c:v>
                </c:pt>
                <c:pt idx="530">
                  <c:v>0.176590120363084</c:v>
                </c:pt>
                <c:pt idx="531">
                  <c:v>0.19103065431536698</c:v>
                </c:pt>
                <c:pt idx="532">
                  <c:v>0.19583341463870599</c:v>
                </c:pt>
                <c:pt idx="533">
                  <c:v>0.19682605577575601</c:v>
                </c:pt>
                <c:pt idx="534">
                  <c:v>0.19089334564913202</c:v>
                </c:pt>
                <c:pt idx="535">
                  <c:v>0.19097451120785799</c:v>
                </c:pt>
                <c:pt idx="536">
                  <c:v>0.19472258438429102</c:v>
                </c:pt>
                <c:pt idx="537">
                  <c:v>0.19399234186675202</c:v>
                </c:pt>
                <c:pt idx="538">
                  <c:v>0.20221049313595899</c:v>
                </c:pt>
                <c:pt idx="539">
                  <c:v>0.203376910141775</c:v>
                </c:pt>
                <c:pt idx="540">
                  <c:v>0.208094358294551</c:v>
                </c:pt>
                <c:pt idx="541">
                  <c:v>0.20897238110173302</c:v>
                </c:pt>
                <c:pt idx="542">
                  <c:v>0.201290919147977</c:v>
                </c:pt>
                <c:pt idx="543">
                  <c:v>0.19566777869708102</c:v>
                </c:pt>
                <c:pt idx="544">
                  <c:v>0.20227002327375898</c:v>
                </c:pt>
                <c:pt idx="545">
                  <c:v>0.22290693770391701</c:v>
                </c:pt>
                <c:pt idx="546">
                  <c:v>0.21757258851038</c:v>
                </c:pt>
                <c:pt idx="547">
                  <c:v>0.21982400295523299</c:v>
                </c:pt>
                <c:pt idx="548">
                  <c:v>0.20955875924372902</c:v>
                </c:pt>
                <c:pt idx="549">
                  <c:v>0.207187041834201</c:v>
                </c:pt>
                <c:pt idx="550">
                  <c:v>0.201652332516882</c:v>
                </c:pt>
                <c:pt idx="551">
                  <c:v>0.20014789538480901</c:v>
                </c:pt>
                <c:pt idx="552">
                  <c:v>0.19060554751638101</c:v>
                </c:pt>
                <c:pt idx="553">
                  <c:v>0.211537656758227</c:v>
                </c:pt>
                <c:pt idx="554">
                  <c:v>0.23236002609738399</c:v>
                </c:pt>
                <c:pt idx="555">
                  <c:v>0.232797195434331</c:v>
                </c:pt>
                <c:pt idx="556">
                  <c:v>0.24452240299613501</c:v>
                </c:pt>
                <c:pt idx="557">
                  <c:v>0.23947510736559699</c:v>
                </c:pt>
                <c:pt idx="558">
                  <c:v>0.23513283766861101</c:v>
                </c:pt>
                <c:pt idx="559">
                  <c:v>0.23775060899946102</c:v>
                </c:pt>
                <c:pt idx="560">
                  <c:v>0.24845034879017303</c:v>
                </c:pt>
                <c:pt idx="561">
                  <c:v>0.24304633454534599</c:v>
                </c:pt>
                <c:pt idx="562">
                  <c:v>0.245573869618195</c:v>
                </c:pt>
                <c:pt idx="563">
                  <c:v>0.25021447857213702</c:v>
                </c:pt>
                <c:pt idx="564">
                  <c:v>0.24673848002689699</c:v>
                </c:pt>
                <c:pt idx="565">
                  <c:v>0.25617478987822001</c:v>
                </c:pt>
                <c:pt idx="566">
                  <c:v>0.264810515536609</c:v>
                </c:pt>
                <c:pt idx="567">
                  <c:v>0.277161192397958</c:v>
                </c:pt>
                <c:pt idx="568">
                  <c:v>0.27043718038643899</c:v>
                </c:pt>
                <c:pt idx="569">
                  <c:v>0.27230203541695103</c:v>
                </c:pt>
                <c:pt idx="570">
                  <c:v>0.28125222535440902</c:v>
                </c:pt>
                <c:pt idx="571">
                  <c:v>0.276763452492992</c:v>
                </c:pt>
                <c:pt idx="572">
                  <c:v>0.283491742252376</c:v>
                </c:pt>
                <c:pt idx="573">
                  <c:v>0.270178456208019</c:v>
                </c:pt>
                <c:pt idx="574">
                  <c:v>0.26686611918023301</c:v>
                </c:pt>
                <c:pt idx="575">
                  <c:v>0.27808635647188501</c:v>
                </c:pt>
                <c:pt idx="576">
                  <c:v>0.26885791891789301</c:v>
                </c:pt>
                <c:pt idx="577">
                  <c:v>0.27919476481021299</c:v>
                </c:pt>
                <c:pt idx="578">
                  <c:v>0.28344069240373598</c:v>
                </c:pt>
                <c:pt idx="579">
                  <c:v>0.27959206971711703</c:v>
                </c:pt>
                <c:pt idx="580">
                  <c:v>0.28711813290850502</c:v>
                </c:pt>
                <c:pt idx="581">
                  <c:v>0.286594288322428</c:v>
                </c:pt>
                <c:pt idx="582">
                  <c:v>0.29262873980367898</c:v>
                </c:pt>
                <c:pt idx="583">
                  <c:v>0.29521247877777601</c:v>
                </c:pt>
                <c:pt idx="584">
                  <c:v>0.29885106487372498</c:v>
                </c:pt>
                <c:pt idx="585">
                  <c:v>0.29180668212656402</c:v>
                </c:pt>
                <c:pt idx="586">
                  <c:v>0.30295477885244998</c:v>
                </c:pt>
                <c:pt idx="587">
                  <c:v>0.28114798418349701</c:v>
                </c:pt>
                <c:pt idx="588">
                  <c:v>0.27157577693193402</c:v>
                </c:pt>
                <c:pt idx="589">
                  <c:v>0.28025996187228303</c:v>
                </c:pt>
                <c:pt idx="590">
                  <c:v>0.25560142869990499</c:v>
                </c:pt>
                <c:pt idx="591">
                  <c:v>0.25971884838357001</c:v>
                </c:pt>
                <c:pt idx="592">
                  <c:v>0.27416967152364202</c:v>
                </c:pt>
                <c:pt idx="593">
                  <c:v>0.273613375829521</c:v>
                </c:pt>
                <c:pt idx="594">
                  <c:v>0.27327850611846199</c:v>
                </c:pt>
                <c:pt idx="595">
                  <c:v>0.27523515427512502</c:v>
                </c:pt>
                <c:pt idx="596">
                  <c:v>0.28566749200377001</c:v>
                </c:pt>
                <c:pt idx="597">
                  <c:v>0.29268142511536399</c:v>
                </c:pt>
                <c:pt idx="598">
                  <c:v>0.30263686880387497</c:v>
                </c:pt>
                <c:pt idx="599">
                  <c:v>0.31132374018411502</c:v>
                </c:pt>
                <c:pt idx="600">
                  <c:v>0.31423456661829396</c:v>
                </c:pt>
                <c:pt idx="601">
                  <c:v>0.31524814242024501</c:v>
                </c:pt>
                <c:pt idx="602">
                  <c:v>0.317199302092603</c:v>
                </c:pt>
                <c:pt idx="603">
                  <c:v>0.324032314239252</c:v>
                </c:pt>
                <c:pt idx="604">
                  <c:v>0.32595515748852399</c:v>
                </c:pt>
                <c:pt idx="605">
                  <c:v>0.31962304526581298</c:v>
                </c:pt>
                <c:pt idx="606">
                  <c:v>0.315811297722076</c:v>
                </c:pt>
                <c:pt idx="607">
                  <c:v>0.32373499812255702</c:v>
                </c:pt>
                <c:pt idx="608">
                  <c:v>0.31197892380468401</c:v>
                </c:pt>
                <c:pt idx="609">
                  <c:v>0.31937369339962901</c:v>
                </c:pt>
                <c:pt idx="610">
                  <c:v>0.31725555073825801</c:v>
                </c:pt>
                <c:pt idx="611">
                  <c:v>0.32397721466074503</c:v>
                </c:pt>
                <c:pt idx="612">
                  <c:v>0.32532423239181396</c:v>
                </c:pt>
                <c:pt idx="613">
                  <c:v>0.33121704010505398</c:v>
                </c:pt>
                <c:pt idx="614">
                  <c:v>0.32386119852956002</c:v>
                </c:pt>
                <c:pt idx="615">
                  <c:v>0.32751583977295701</c:v>
                </c:pt>
                <c:pt idx="616">
                  <c:v>0.31219535060600001</c:v>
                </c:pt>
                <c:pt idx="617">
                  <c:v>0.319338821784456</c:v>
                </c:pt>
                <c:pt idx="618">
                  <c:v>0.31987680419235004</c:v>
                </c:pt>
                <c:pt idx="619">
                  <c:v>0.33013606012365898</c:v>
                </c:pt>
                <c:pt idx="620">
                  <c:v>0.335161049110971</c:v>
                </c:pt>
                <c:pt idx="621">
                  <c:v>0.35144538006814696</c:v>
                </c:pt>
                <c:pt idx="622">
                  <c:v>0.35433383496839604</c:v>
                </c:pt>
                <c:pt idx="623">
                  <c:v>0.34882321630478103</c:v>
                </c:pt>
                <c:pt idx="624">
                  <c:v>0.31021904416533397</c:v>
                </c:pt>
                <c:pt idx="625">
                  <c:v>0.32953234851478597</c:v>
                </c:pt>
                <c:pt idx="626">
                  <c:v>0.30998271974581498</c:v>
                </c:pt>
                <c:pt idx="627">
                  <c:v>0.30789164297721999</c:v>
                </c:pt>
                <c:pt idx="628">
                  <c:v>0.31492287775708699</c:v>
                </c:pt>
                <c:pt idx="629">
                  <c:v>0.31537943553175601</c:v>
                </c:pt>
                <c:pt idx="630">
                  <c:v>0.33133614242551401</c:v>
                </c:pt>
                <c:pt idx="631">
                  <c:v>0.34055670944689703</c:v>
                </c:pt>
                <c:pt idx="632">
                  <c:v>0.346260316067875</c:v>
                </c:pt>
                <c:pt idx="633">
                  <c:v>0.34014517867126104</c:v>
                </c:pt>
                <c:pt idx="634">
                  <c:v>0.34797485033879899</c:v>
                </c:pt>
                <c:pt idx="635">
                  <c:v>0.35355142145678697</c:v>
                </c:pt>
                <c:pt idx="636">
                  <c:v>0.34106699442475097</c:v>
                </c:pt>
                <c:pt idx="637">
                  <c:v>0.353537300717295</c:v>
                </c:pt>
                <c:pt idx="638">
                  <c:v>0.36295046630525202</c:v>
                </c:pt>
                <c:pt idx="639">
                  <c:v>0.36890816129607201</c:v>
                </c:pt>
                <c:pt idx="640">
                  <c:v>0.37763698799065798</c:v>
                </c:pt>
                <c:pt idx="641">
                  <c:v>0.38441105653985602</c:v>
                </c:pt>
                <c:pt idx="642">
                  <c:v>0.37420422751717802</c:v>
                </c:pt>
                <c:pt idx="643">
                  <c:v>0.378269598308136</c:v>
                </c:pt>
                <c:pt idx="644">
                  <c:v>0.37825659223673497</c:v>
                </c:pt>
                <c:pt idx="645">
                  <c:v>0.39281168109306003</c:v>
                </c:pt>
                <c:pt idx="646">
                  <c:v>0.40283140627200198</c:v>
                </c:pt>
                <c:pt idx="647">
                  <c:v>0.39885545350185703</c:v>
                </c:pt>
                <c:pt idx="648">
                  <c:v>0.41483360255712598</c:v>
                </c:pt>
                <c:pt idx="649">
                  <c:v>0.42040140296095102</c:v>
                </c:pt>
                <c:pt idx="650">
                  <c:v>0.42537220587790503</c:v>
                </c:pt>
                <c:pt idx="651">
                  <c:v>0.41237406810973298</c:v>
                </c:pt>
                <c:pt idx="652">
                  <c:v>0.40708113879735003</c:v>
                </c:pt>
                <c:pt idx="653">
                  <c:v>0.40075414000908</c:v>
                </c:pt>
                <c:pt idx="654">
                  <c:v>0.40787866147058899</c:v>
                </c:pt>
                <c:pt idx="655">
                  <c:v>0.41578175894014796</c:v>
                </c:pt>
                <c:pt idx="656">
                  <c:v>0.42609127983161599</c:v>
                </c:pt>
                <c:pt idx="657">
                  <c:v>0.40790276322128599</c:v>
                </c:pt>
                <c:pt idx="658">
                  <c:v>0.41028262169715396</c:v>
                </c:pt>
                <c:pt idx="659">
                  <c:v>0.404790890907818</c:v>
                </c:pt>
                <c:pt idx="660">
                  <c:v>0.388233611568713</c:v>
                </c:pt>
                <c:pt idx="661">
                  <c:v>0.40007472915147702</c:v>
                </c:pt>
                <c:pt idx="662">
                  <c:v>0.41104620717334001</c:v>
                </c:pt>
                <c:pt idx="663">
                  <c:v>0.41234517166391099</c:v>
                </c:pt>
                <c:pt idx="664">
                  <c:v>0.39663948647844499</c:v>
                </c:pt>
                <c:pt idx="665">
                  <c:v>0.39722773403302597</c:v>
                </c:pt>
                <c:pt idx="666">
                  <c:v>0.41824068112969598</c:v>
                </c:pt>
                <c:pt idx="667">
                  <c:v>0.41105023413734498</c:v>
                </c:pt>
                <c:pt idx="668">
                  <c:v>0.42120138168923299</c:v>
                </c:pt>
                <c:pt idx="669">
                  <c:v>0.42980256305786196</c:v>
                </c:pt>
                <c:pt idx="670">
                  <c:v>0.409955839147713</c:v>
                </c:pt>
                <c:pt idx="671">
                  <c:v>0.37843724450359095</c:v>
                </c:pt>
                <c:pt idx="672">
                  <c:v>0.38072284096889902</c:v>
                </c:pt>
                <c:pt idx="673">
                  <c:v>0.362385785983591</c:v>
                </c:pt>
                <c:pt idx="674">
                  <c:v>0.37518073212333397</c:v>
                </c:pt>
                <c:pt idx="675">
                  <c:v>0.38726347316390403</c:v>
                </c:pt>
                <c:pt idx="676">
                  <c:v>0.40083484611981496</c:v>
                </c:pt>
                <c:pt idx="677">
                  <c:v>0.39690803075222703</c:v>
                </c:pt>
                <c:pt idx="678">
                  <c:v>0.40439657447725902</c:v>
                </c:pt>
                <c:pt idx="679">
                  <c:v>0.40459838245982704</c:v>
                </c:pt>
                <c:pt idx="680">
                  <c:v>0.40270586219633897</c:v>
                </c:pt>
                <c:pt idx="681">
                  <c:v>0.41683492669524003</c:v>
                </c:pt>
                <c:pt idx="682">
                  <c:v>0.42751268024018996</c:v>
                </c:pt>
                <c:pt idx="683">
                  <c:v>0.443433650764406</c:v>
                </c:pt>
                <c:pt idx="684">
                  <c:v>0.44207811752120002</c:v>
                </c:pt>
                <c:pt idx="685">
                  <c:v>0.45961258996992904</c:v>
                </c:pt>
                <c:pt idx="686">
                  <c:v>0.46517960450427404</c:v>
                </c:pt>
                <c:pt idx="687">
                  <c:v>0.46731206127048602</c:v>
                </c:pt>
                <c:pt idx="688">
                  <c:v>0.45748479385532198</c:v>
                </c:pt>
                <c:pt idx="689">
                  <c:v>0.460517936167328</c:v>
                </c:pt>
                <c:pt idx="690">
                  <c:v>0.47496820365965498</c:v>
                </c:pt>
                <c:pt idx="691">
                  <c:v>0.47479337206458505</c:v>
                </c:pt>
                <c:pt idx="692">
                  <c:v>0.479404640987941</c:v>
                </c:pt>
                <c:pt idx="693">
                  <c:v>0.48171069976514197</c:v>
                </c:pt>
                <c:pt idx="694">
                  <c:v>0.47124991819703899</c:v>
                </c:pt>
                <c:pt idx="695">
                  <c:v>0.47211992535574504</c:v>
                </c:pt>
                <c:pt idx="696">
                  <c:v>0.46492555798568197</c:v>
                </c:pt>
                <c:pt idx="697">
                  <c:v>0.46211775861012905</c:v>
                </c:pt>
                <c:pt idx="698">
                  <c:v>0.46207902049262201</c:v>
                </c:pt>
                <c:pt idx="699">
                  <c:v>0.46463558863216398</c:v>
                </c:pt>
                <c:pt idx="700">
                  <c:v>0.48498599110896501</c:v>
                </c:pt>
                <c:pt idx="701">
                  <c:v>0.48529442176817705</c:v>
                </c:pt>
                <c:pt idx="702">
                  <c:v>0.48711756754517505</c:v>
                </c:pt>
                <c:pt idx="703">
                  <c:v>0.47919829113034901</c:v>
                </c:pt>
                <c:pt idx="704">
                  <c:v>0.47436774041438001</c:v>
                </c:pt>
                <c:pt idx="705">
                  <c:v>0.48373937844293302</c:v>
                </c:pt>
                <c:pt idx="706">
                  <c:v>0.48692510045794696</c:v>
                </c:pt>
                <c:pt idx="707">
                  <c:v>0.48487935898698903</c:v>
                </c:pt>
                <c:pt idx="708">
                  <c:v>0.48627249986111898</c:v>
                </c:pt>
                <c:pt idx="709">
                  <c:v>0.479221263316636</c:v>
                </c:pt>
                <c:pt idx="710">
                  <c:v>0.46118021519404701</c:v>
                </c:pt>
                <c:pt idx="711">
                  <c:v>0.45752524999204702</c:v>
                </c:pt>
                <c:pt idx="712">
                  <c:v>0.44322465198178002</c:v>
                </c:pt>
                <c:pt idx="713">
                  <c:v>0.45567855685237396</c:v>
                </c:pt>
                <c:pt idx="714">
                  <c:v>0.44569427402827799</c:v>
                </c:pt>
                <c:pt idx="715">
                  <c:v>0.46501548433853401</c:v>
                </c:pt>
                <c:pt idx="716">
                  <c:v>0.47327617919218201</c:v>
                </c:pt>
                <c:pt idx="717">
                  <c:v>0.46885086564932998</c:v>
                </c:pt>
                <c:pt idx="718">
                  <c:v>0.44470207518195204</c:v>
                </c:pt>
                <c:pt idx="719">
                  <c:v>0.44890052595075702</c:v>
                </c:pt>
                <c:pt idx="720">
                  <c:v>0.44933631125417101</c:v>
                </c:pt>
                <c:pt idx="721">
                  <c:v>0.43934552651228598</c:v>
                </c:pt>
                <c:pt idx="722">
                  <c:v>0.44682874704120601</c:v>
                </c:pt>
                <c:pt idx="723">
                  <c:v>0.46186096013265798</c:v>
                </c:pt>
                <c:pt idx="724">
                  <c:v>0.46538617572361296</c:v>
                </c:pt>
                <c:pt idx="725">
                  <c:v>0.46587646136126404</c:v>
                </c:pt>
                <c:pt idx="726">
                  <c:v>0.479212737400734</c:v>
                </c:pt>
                <c:pt idx="727">
                  <c:v>0.49070778488713201</c:v>
                </c:pt>
                <c:pt idx="728">
                  <c:v>0.49634053651916299</c:v>
                </c:pt>
                <c:pt idx="729">
                  <c:v>0.487964754368369</c:v>
                </c:pt>
                <c:pt idx="730">
                  <c:v>0.488534210053647</c:v>
                </c:pt>
                <c:pt idx="731">
                  <c:v>0.49734597920305601</c:v>
                </c:pt>
                <c:pt idx="732">
                  <c:v>0.50505633274130401</c:v>
                </c:pt>
                <c:pt idx="733">
                  <c:v>0.51783096959810604</c:v>
                </c:pt>
                <c:pt idx="734">
                  <c:v>0.50873341599509403</c:v>
                </c:pt>
                <c:pt idx="735">
                  <c:v>0.49750047810057196</c:v>
                </c:pt>
                <c:pt idx="736">
                  <c:v>0.49048547978602497</c:v>
                </c:pt>
                <c:pt idx="737">
                  <c:v>0.49012362239603596</c:v>
                </c:pt>
                <c:pt idx="738">
                  <c:v>0.49252520723155696</c:v>
                </c:pt>
                <c:pt idx="739">
                  <c:v>0.49763390690138898</c:v>
                </c:pt>
                <c:pt idx="740">
                  <c:v>0.490685583685743</c:v>
                </c:pt>
                <c:pt idx="741">
                  <c:v>0.48117601784352204</c:v>
                </c:pt>
                <c:pt idx="742">
                  <c:v>0.49504269503361004</c:v>
                </c:pt>
                <c:pt idx="743">
                  <c:v>0.49363809213094401</c:v>
                </c:pt>
                <c:pt idx="744">
                  <c:v>0.47805412669076502</c:v>
                </c:pt>
                <c:pt idx="745">
                  <c:v>0.48811608625262404</c:v>
                </c:pt>
                <c:pt idx="746">
                  <c:v>0.47673831808006706</c:v>
                </c:pt>
                <c:pt idx="747">
                  <c:v>0.46128093468690501</c:v>
                </c:pt>
                <c:pt idx="748">
                  <c:v>0.45968794271106506</c:v>
                </c:pt>
                <c:pt idx="749">
                  <c:v>0.49530013961945302</c:v>
                </c:pt>
                <c:pt idx="750">
                  <c:v>0.50644544969580207</c:v>
                </c:pt>
                <c:pt idx="751">
                  <c:v>0.51490101596371995</c:v>
                </c:pt>
                <c:pt idx="752">
                  <c:v>0.50184783746903205</c:v>
                </c:pt>
                <c:pt idx="753">
                  <c:v>0.52147208335713202</c:v>
                </c:pt>
                <c:pt idx="754">
                  <c:v>0.53171523155391998</c:v>
                </c:pt>
                <c:pt idx="755">
                  <c:v>0.53119877970687401</c:v>
                </c:pt>
                <c:pt idx="756">
                  <c:v>0.531855705691197</c:v>
                </c:pt>
                <c:pt idx="757">
                  <c:v>0.53061386410816702</c:v>
                </c:pt>
                <c:pt idx="758">
                  <c:v>0.52222912215451001</c:v>
                </c:pt>
                <c:pt idx="759">
                  <c:v>0.52687614797750504</c:v>
                </c:pt>
                <c:pt idx="760">
                  <c:v>0.53076678288385404</c:v>
                </c:pt>
                <c:pt idx="761">
                  <c:v>0.53318594112971807</c:v>
                </c:pt>
                <c:pt idx="762">
                  <c:v>0.54203133203674803</c:v>
                </c:pt>
                <c:pt idx="763">
                  <c:v>0.52179411631665895</c:v>
                </c:pt>
                <c:pt idx="764">
                  <c:v>0.51215855729023796</c:v>
                </c:pt>
                <c:pt idx="765">
                  <c:v>0.51950814216553198</c:v>
                </c:pt>
                <c:pt idx="766">
                  <c:v>0.52885030795471299</c:v>
                </c:pt>
                <c:pt idx="767">
                  <c:v>0.52225876657491899</c:v>
                </c:pt>
                <c:pt idx="768">
                  <c:v>0.52792752570255896</c:v>
                </c:pt>
                <c:pt idx="769">
                  <c:v>0.50900705280273106</c:v>
                </c:pt>
                <c:pt idx="770">
                  <c:v>0.52936818867392998</c:v>
                </c:pt>
                <c:pt idx="771">
                  <c:v>0.53084574679640906</c:v>
                </c:pt>
                <c:pt idx="772">
                  <c:v>0.52273545824376899</c:v>
                </c:pt>
                <c:pt idx="773">
                  <c:v>0.53508106696234803</c:v>
                </c:pt>
                <c:pt idx="774">
                  <c:v>0.540198790016026</c:v>
                </c:pt>
                <c:pt idx="775">
                  <c:v>0.54672107043669205</c:v>
                </c:pt>
                <c:pt idx="776">
                  <c:v>0.53958298252788406</c:v>
                </c:pt>
                <c:pt idx="777">
                  <c:v>0.53414427917624796</c:v>
                </c:pt>
                <c:pt idx="778">
                  <c:v>0.53363639852879896</c:v>
                </c:pt>
                <c:pt idx="779">
                  <c:v>0.54521938180322504</c:v>
                </c:pt>
                <c:pt idx="780">
                  <c:v>0.55244604670136399</c:v>
                </c:pt>
                <c:pt idx="781">
                  <c:v>0.55076991864545599</c:v>
                </c:pt>
                <c:pt idx="782">
                  <c:v>0.55342282232436102</c:v>
                </c:pt>
                <c:pt idx="783">
                  <c:v>0.55807747197309698</c:v>
                </c:pt>
                <c:pt idx="784">
                  <c:v>0.55548207051544796</c:v>
                </c:pt>
                <c:pt idx="785">
                  <c:v>0.55023603670102406</c:v>
                </c:pt>
                <c:pt idx="786">
                  <c:v>0.54320541453944304</c:v>
                </c:pt>
                <c:pt idx="787">
                  <c:v>0.54155280705692099</c:v>
                </c:pt>
                <c:pt idx="788">
                  <c:v>0.53882890111936499</c:v>
                </c:pt>
                <c:pt idx="789">
                  <c:v>0.55228894031391695</c:v>
                </c:pt>
                <c:pt idx="790">
                  <c:v>0.55695888774420599</c:v>
                </c:pt>
                <c:pt idx="791">
                  <c:v>0.55388647976413996</c:v>
                </c:pt>
                <c:pt idx="792">
                  <c:v>0.53312491031638598</c:v>
                </c:pt>
                <c:pt idx="793">
                  <c:v>0.52940044543179698</c:v>
                </c:pt>
                <c:pt idx="794">
                  <c:v>0.53015535533854496</c:v>
                </c:pt>
                <c:pt idx="795">
                  <c:v>0.53921249269353599</c:v>
                </c:pt>
                <c:pt idx="796">
                  <c:v>0.53595858330036694</c:v>
                </c:pt>
                <c:pt idx="797">
                  <c:v>0.55821549224118394</c:v>
                </c:pt>
                <c:pt idx="798">
                  <c:v>0.555517256480488</c:v>
                </c:pt>
                <c:pt idx="799">
                  <c:v>0.57419750595846797</c:v>
                </c:pt>
                <c:pt idx="800">
                  <c:v>0.58173770505173994</c:v>
                </c:pt>
                <c:pt idx="801">
                  <c:v>0.58792322108651196</c:v>
                </c:pt>
                <c:pt idx="802">
                  <c:v>0.59334028814238804</c:v>
                </c:pt>
                <c:pt idx="803">
                  <c:v>0.59793679823448398</c:v>
                </c:pt>
                <c:pt idx="804">
                  <c:v>0.597643930334114</c:v>
                </c:pt>
                <c:pt idx="805">
                  <c:v>0.605432770210935</c:v>
                </c:pt>
                <c:pt idx="806">
                  <c:v>0.58991708206553395</c:v>
                </c:pt>
                <c:pt idx="807">
                  <c:v>0.58902386313442001</c:v>
                </c:pt>
                <c:pt idx="808">
                  <c:v>0.58383849397990406</c:v>
                </c:pt>
                <c:pt idx="809">
                  <c:v>0.59426732882661204</c:v>
                </c:pt>
                <c:pt idx="810">
                  <c:v>0.59314537641265797</c:v>
                </c:pt>
                <c:pt idx="811">
                  <c:v>0.59572434278073905</c:v>
                </c:pt>
                <c:pt idx="812">
                  <c:v>0.59418552807565195</c:v>
                </c:pt>
                <c:pt idx="813">
                  <c:v>0.56830649789972798</c:v>
                </c:pt>
                <c:pt idx="814">
                  <c:v>0.58326329506268704</c:v>
                </c:pt>
                <c:pt idx="815">
                  <c:v>0.59576890058032705</c:v>
                </c:pt>
                <c:pt idx="816">
                  <c:v>0.59487794084828993</c:v>
                </c:pt>
                <c:pt idx="817">
                  <c:v>0.588615080116758</c:v>
                </c:pt>
                <c:pt idx="818">
                  <c:v>0.59202118924059899</c:v>
                </c:pt>
                <c:pt idx="819">
                  <c:v>0.60028859459377604</c:v>
                </c:pt>
                <c:pt idx="820">
                  <c:v>0.58747106997925502</c:v>
                </c:pt>
                <c:pt idx="821">
                  <c:v>0.553172378855185</c:v>
                </c:pt>
                <c:pt idx="822">
                  <c:v>0.54866620698257096</c:v>
                </c:pt>
                <c:pt idx="823">
                  <c:v>0.56581244456422897</c:v>
                </c:pt>
                <c:pt idx="824">
                  <c:v>0.55010579963496498</c:v>
                </c:pt>
                <c:pt idx="825">
                  <c:v>0.56196404451635895</c:v>
                </c:pt>
                <c:pt idx="826">
                  <c:v>0.55383655790706099</c:v>
                </c:pt>
                <c:pt idx="827">
                  <c:v>0.52125642467992106</c:v>
                </c:pt>
                <c:pt idx="828">
                  <c:v>0.53235178267772398</c:v>
                </c:pt>
                <c:pt idx="829">
                  <c:v>0.52535551682941706</c:v>
                </c:pt>
                <c:pt idx="830">
                  <c:v>0.53687989247697798</c:v>
                </c:pt>
                <c:pt idx="831">
                  <c:v>0.55024763333070092</c:v>
                </c:pt>
                <c:pt idx="832">
                  <c:v>0.548740150284874</c:v>
                </c:pt>
                <c:pt idx="833">
                  <c:v>0.558800730388466</c:v>
                </c:pt>
                <c:pt idx="834">
                  <c:v>0.56080255429108705</c:v>
                </c:pt>
                <c:pt idx="835">
                  <c:v>0.56663718375612393</c:v>
                </c:pt>
                <c:pt idx="836">
                  <c:v>0.57710402222394297</c:v>
                </c:pt>
                <c:pt idx="837">
                  <c:v>0.58139984455941696</c:v>
                </c:pt>
                <c:pt idx="838">
                  <c:v>0.57490720206023493</c:v>
                </c:pt>
                <c:pt idx="839">
                  <c:v>0.58153005947534797</c:v>
                </c:pt>
                <c:pt idx="840">
                  <c:v>0.57840638919990295</c:v>
                </c:pt>
                <c:pt idx="841">
                  <c:v>0.58902854827746398</c:v>
                </c:pt>
                <c:pt idx="842">
                  <c:v>0.58266495129030405</c:v>
                </c:pt>
                <c:pt idx="843">
                  <c:v>0.58643233753519397</c:v>
                </c:pt>
                <c:pt idx="844">
                  <c:v>0.59681607557137295</c:v>
                </c:pt>
                <c:pt idx="845">
                  <c:v>0.602445621027899</c:v>
                </c:pt>
                <c:pt idx="846">
                  <c:v>0.59159379727858796</c:v>
                </c:pt>
                <c:pt idx="847">
                  <c:v>0.61302470060263603</c:v>
                </c:pt>
                <c:pt idx="848">
                  <c:v>0.61410583627578497</c:v>
                </c:pt>
                <c:pt idx="849">
                  <c:v>0.61676461294835394</c:v>
                </c:pt>
                <c:pt idx="850">
                  <c:v>0.61757311566614304</c:v>
                </c:pt>
                <c:pt idx="851">
                  <c:v>0.61278684617858803</c:v>
                </c:pt>
                <c:pt idx="852">
                  <c:v>0.60201329207217502</c:v>
                </c:pt>
                <c:pt idx="853">
                  <c:v>0.59969168488568603</c:v>
                </c:pt>
                <c:pt idx="854">
                  <c:v>0.58139412262959</c:v>
                </c:pt>
                <c:pt idx="855">
                  <c:v>0.57807134750313705</c:v>
                </c:pt>
                <c:pt idx="856">
                  <c:v>0.59012295402970805</c:v>
                </c:pt>
                <c:pt idx="857">
                  <c:v>0.60316784848238003</c:v>
                </c:pt>
                <c:pt idx="858">
                  <c:v>0.59494615103871995</c:v>
                </c:pt>
                <c:pt idx="859">
                  <c:v>0.59943586569725604</c:v>
                </c:pt>
                <c:pt idx="860">
                  <c:v>0.59602679980760698</c:v>
                </c:pt>
                <c:pt idx="861">
                  <c:v>0.59308005782995499</c:v>
                </c:pt>
                <c:pt idx="862">
                  <c:v>0.59972691144999801</c:v>
                </c:pt>
                <c:pt idx="863">
                  <c:v>0.58609210902641595</c:v>
                </c:pt>
                <c:pt idx="864">
                  <c:v>0.58275735248211202</c:v>
                </c:pt>
                <c:pt idx="865">
                  <c:v>0.58969710076314696</c:v>
                </c:pt>
                <c:pt idx="866">
                  <c:v>0.60895405628349597</c:v>
                </c:pt>
                <c:pt idx="867">
                  <c:v>0.62260473222461998</c:v>
                </c:pt>
                <c:pt idx="868">
                  <c:v>0.62731327439173501</c:v>
                </c:pt>
                <c:pt idx="869">
                  <c:v>0.62888602701712004</c:v>
                </c:pt>
                <c:pt idx="870">
                  <c:v>0.61075467727969501</c:v>
                </c:pt>
                <c:pt idx="871">
                  <c:v>0.59207622485714406</c:v>
                </c:pt>
                <c:pt idx="872">
                  <c:v>0.60071486781071892</c:v>
                </c:pt>
                <c:pt idx="873">
                  <c:v>0.61392750053553602</c:v>
                </c:pt>
                <c:pt idx="874">
                  <c:v>0.58566509438668801</c:v>
                </c:pt>
                <c:pt idx="875">
                  <c:v>0.56935939982103301</c:v>
                </c:pt>
                <c:pt idx="876">
                  <c:v>0.58054937776652304</c:v>
                </c:pt>
                <c:pt idx="877">
                  <c:v>0.58869736497667102</c:v>
                </c:pt>
                <c:pt idx="878">
                  <c:v>0.60233277297122301</c:v>
                </c:pt>
                <c:pt idx="879">
                  <c:v>0.60554692968727797</c:v>
                </c:pt>
                <c:pt idx="880">
                  <c:v>0.60857883537799096</c:v>
                </c:pt>
                <c:pt idx="881">
                  <c:v>0.61768429017145599</c:v>
                </c:pt>
                <c:pt idx="882">
                  <c:v>0.61469287961317298</c:v>
                </c:pt>
                <c:pt idx="883">
                  <c:v>0.62005292983978799</c:v>
                </c:pt>
                <c:pt idx="884">
                  <c:v>0.60008889797563003</c:v>
                </c:pt>
                <c:pt idx="885">
                  <c:v>0.59528959960662398</c:v>
                </c:pt>
                <c:pt idx="886">
                  <c:v>0.60044209480464406</c:v>
                </c:pt>
                <c:pt idx="887">
                  <c:v>0.60751145000557205</c:v>
                </c:pt>
                <c:pt idx="888">
                  <c:v>0.60958233682546992</c:v>
                </c:pt>
                <c:pt idx="889">
                  <c:v>0.61472840939036699</c:v>
                </c:pt>
                <c:pt idx="890">
                  <c:v>0.61353775144199996</c:v>
                </c:pt>
                <c:pt idx="891">
                  <c:v>0.59461855801556096</c:v>
                </c:pt>
                <c:pt idx="892">
                  <c:v>0.61000936589395893</c:v>
                </c:pt>
                <c:pt idx="893">
                  <c:v>0.60385995278754101</c:v>
                </c:pt>
                <c:pt idx="894">
                  <c:v>0.61258452120986595</c:v>
                </c:pt>
                <c:pt idx="895">
                  <c:v>0.63274108317095301</c:v>
                </c:pt>
                <c:pt idx="896">
                  <c:v>0.632515792616129</c:v>
                </c:pt>
                <c:pt idx="897">
                  <c:v>0.61811861072736196</c:v>
                </c:pt>
                <c:pt idx="898">
                  <c:v>0.61078249571338705</c:v>
                </c:pt>
                <c:pt idx="899">
                  <c:v>0.61546661946283998</c:v>
                </c:pt>
                <c:pt idx="900">
                  <c:v>0.62121537559640605</c:v>
                </c:pt>
                <c:pt idx="901">
                  <c:v>0.61340766434085303</c:v>
                </c:pt>
                <c:pt idx="902">
                  <c:v>0.623727877398221</c:v>
                </c:pt>
                <c:pt idx="903">
                  <c:v>0.63022983226551599</c:v>
                </c:pt>
                <c:pt idx="904">
                  <c:v>0.64148218189776696</c:v>
                </c:pt>
                <c:pt idx="905">
                  <c:v>0.64968735644225606</c:v>
                </c:pt>
                <c:pt idx="906">
                  <c:v>0.65282224530636501</c:v>
                </c:pt>
                <c:pt idx="907">
                  <c:v>0.65875829231468597</c:v>
                </c:pt>
                <c:pt idx="908">
                  <c:v>0.65755036251783805</c:v>
                </c:pt>
                <c:pt idx="909">
                  <c:v>0.66503273298007992</c:v>
                </c:pt>
                <c:pt idx="910">
                  <c:v>0.66907194003794301</c:v>
                </c:pt>
                <c:pt idx="911">
                  <c:v>0.67530743878538502</c:v>
                </c:pt>
                <c:pt idx="912">
                  <c:v>0.68534246404024002</c:v>
                </c:pt>
                <c:pt idx="913">
                  <c:v>0.69746467075851304</c:v>
                </c:pt>
                <c:pt idx="914">
                  <c:v>0.70349391540862205</c:v>
                </c:pt>
                <c:pt idx="915">
                  <c:v>0.70265364003281705</c:v>
                </c:pt>
                <c:pt idx="916">
                  <c:v>0.69050677299814789</c:v>
                </c:pt>
                <c:pt idx="917">
                  <c:v>0.67877903929799899</c:v>
                </c:pt>
                <c:pt idx="918">
                  <c:v>0.678386757838631</c:v>
                </c:pt>
                <c:pt idx="919">
                  <c:v>0.68521420335830396</c:v>
                </c:pt>
                <c:pt idx="920">
                  <c:v>0.69638383925747904</c:v>
                </c:pt>
                <c:pt idx="921">
                  <c:v>0.70675244956433303</c:v>
                </c:pt>
                <c:pt idx="922">
                  <c:v>0.70990094354058597</c:v>
                </c:pt>
                <c:pt idx="923">
                  <c:v>0.71513211880943994</c:v>
                </c:pt>
                <c:pt idx="924">
                  <c:v>0.71198576803841507</c:v>
                </c:pt>
                <c:pt idx="925">
                  <c:v>0.69906985296593704</c:v>
                </c:pt>
                <c:pt idx="926">
                  <c:v>0.70605949845099902</c:v>
                </c:pt>
                <c:pt idx="927">
                  <c:v>0.70353519969411293</c:v>
                </c:pt>
                <c:pt idx="928">
                  <c:v>0.70832301478471194</c:v>
                </c:pt>
                <c:pt idx="929">
                  <c:v>0.71183973022076596</c:v>
                </c:pt>
                <c:pt idx="930">
                  <c:v>0.72235508831394102</c:v>
                </c:pt>
                <c:pt idx="931">
                  <c:v>0.71647794199516301</c:v>
                </c:pt>
                <c:pt idx="932">
                  <c:v>0.7294151640921579</c:v>
                </c:pt>
                <c:pt idx="933">
                  <c:v>0.71836517193133498</c:v>
                </c:pt>
                <c:pt idx="934">
                  <c:v>0.70810539691492391</c:v>
                </c:pt>
                <c:pt idx="935">
                  <c:v>0.71237887876132999</c:v>
                </c:pt>
                <c:pt idx="936">
                  <c:v>0.70211509590580901</c:v>
                </c:pt>
                <c:pt idx="937">
                  <c:v>0.70080198564461393</c:v>
                </c:pt>
                <c:pt idx="938">
                  <c:v>0.70757864693316508</c:v>
                </c:pt>
                <c:pt idx="939">
                  <c:v>0.70703785493697691</c:v>
                </c:pt>
                <c:pt idx="940">
                  <c:v>0.71426999658673196</c:v>
                </c:pt>
                <c:pt idx="941">
                  <c:v>0.696440988664625</c:v>
                </c:pt>
                <c:pt idx="942">
                  <c:v>0.71460000750360908</c:v>
                </c:pt>
                <c:pt idx="943">
                  <c:v>0.71060455968292302</c:v>
                </c:pt>
                <c:pt idx="944">
                  <c:v>0.72208873500917203</c:v>
                </c:pt>
                <c:pt idx="945">
                  <c:v>0.719697865867725</c:v>
                </c:pt>
                <c:pt idx="946">
                  <c:v>0.71299291796651898</c:v>
                </c:pt>
                <c:pt idx="947">
                  <c:v>0.70296677659972895</c:v>
                </c:pt>
                <c:pt idx="948">
                  <c:v>0.70338251378464411</c:v>
                </c:pt>
                <c:pt idx="949">
                  <c:v>0.691931103459551</c:v>
                </c:pt>
                <c:pt idx="950">
                  <c:v>0.69256890734079801</c:v>
                </c:pt>
                <c:pt idx="951">
                  <c:v>0.66644890437566706</c:v>
                </c:pt>
                <c:pt idx="952">
                  <c:v>0.66272494878487709</c:v>
                </c:pt>
                <c:pt idx="953">
                  <c:v>0.67298947975686008</c:v>
                </c:pt>
                <c:pt idx="954">
                  <c:v>0.66075454720079507</c:v>
                </c:pt>
                <c:pt idx="955">
                  <c:v>0.66937111055808596</c:v>
                </c:pt>
                <c:pt idx="956">
                  <c:v>0.66047398510344291</c:v>
                </c:pt>
                <c:pt idx="957">
                  <c:v>0.68152493186170804</c:v>
                </c:pt>
                <c:pt idx="958">
                  <c:v>0.684448116610194</c:v>
                </c:pt>
                <c:pt idx="959">
                  <c:v>0.68265079758044489</c:v>
                </c:pt>
                <c:pt idx="960">
                  <c:v>0.69291154709257696</c:v>
                </c:pt>
                <c:pt idx="961">
                  <c:v>0.69740707856759498</c:v>
                </c:pt>
                <c:pt idx="962">
                  <c:v>0.69480452585140895</c:v>
                </c:pt>
                <c:pt idx="963">
                  <c:v>0.71461294762202898</c:v>
                </c:pt>
                <c:pt idx="964">
                  <c:v>0.72167073572872498</c:v>
                </c:pt>
                <c:pt idx="965">
                  <c:v>0.72524143603097202</c:v>
                </c:pt>
                <c:pt idx="966">
                  <c:v>0.73340688581567204</c:v>
                </c:pt>
                <c:pt idx="967">
                  <c:v>0.72716042604611208</c:v>
                </c:pt>
                <c:pt idx="968">
                  <c:v>0.73615932044621202</c:v>
                </c:pt>
                <c:pt idx="969">
                  <c:v>0.74138684048912296</c:v>
                </c:pt>
                <c:pt idx="970">
                  <c:v>0.7446007774644291</c:v>
                </c:pt>
                <c:pt idx="971">
                  <c:v>0.73956753440462197</c:v>
                </c:pt>
                <c:pt idx="972">
                  <c:v>0.74834907006331097</c:v>
                </c:pt>
                <c:pt idx="973">
                  <c:v>0.74869098768123199</c:v>
                </c:pt>
                <c:pt idx="974">
                  <c:v>0.74425138418005699</c:v>
                </c:pt>
                <c:pt idx="975">
                  <c:v>0.74092653027214395</c:v>
                </c:pt>
                <c:pt idx="976">
                  <c:v>0.74855591567622992</c:v>
                </c:pt>
                <c:pt idx="977">
                  <c:v>0.74479150332091293</c:v>
                </c:pt>
                <c:pt idx="978">
                  <c:v>0.731719985415895</c:v>
                </c:pt>
                <c:pt idx="979">
                  <c:v>0.73189338909969803</c:v>
                </c:pt>
                <c:pt idx="980">
                  <c:v>0.73533820823492102</c:v>
                </c:pt>
                <c:pt idx="981">
                  <c:v>0.72667734238071502</c:v>
                </c:pt>
                <c:pt idx="982">
                  <c:v>0.72482863057678304</c:v>
                </c:pt>
                <c:pt idx="983">
                  <c:v>0.73555972406940495</c:v>
                </c:pt>
                <c:pt idx="984">
                  <c:v>0.7362676162847831</c:v>
                </c:pt>
                <c:pt idx="985">
                  <c:v>0.74268867194221599</c:v>
                </c:pt>
                <c:pt idx="986">
                  <c:v>0.74005297246739099</c:v>
                </c:pt>
                <c:pt idx="987">
                  <c:v>0.723691628120818</c:v>
                </c:pt>
                <c:pt idx="988">
                  <c:v>0.70989149747666602</c:v>
                </c:pt>
                <c:pt idx="989">
                  <c:v>0.71805536117215896</c:v>
                </c:pt>
                <c:pt idx="990">
                  <c:v>0.693490388259832</c:v>
                </c:pt>
                <c:pt idx="991">
                  <c:v>0.708068982750236</c:v>
                </c:pt>
                <c:pt idx="992">
                  <c:v>0.700419338409493</c:v>
                </c:pt>
                <c:pt idx="993">
                  <c:v>0.68925152539606604</c:v>
                </c:pt>
                <c:pt idx="994">
                  <c:v>0.669735844791573</c:v>
                </c:pt>
                <c:pt idx="995">
                  <c:v>0.67376674734527198</c:v>
                </c:pt>
                <c:pt idx="996">
                  <c:v>0.68595024843555297</c:v>
                </c:pt>
                <c:pt idx="997">
                  <c:v>0.67926023237072997</c:v>
                </c:pt>
                <c:pt idx="998">
                  <c:v>0.65544812980255696</c:v>
                </c:pt>
                <c:pt idx="999">
                  <c:v>0.68178274600754407</c:v>
                </c:pt>
                <c:pt idx="1000">
                  <c:v>0.64527028049048796</c:v>
                </c:pt>
                <c:pt idx="1001">
                  <c:v>0.62870128195459596</c:v>
                </c:pt>
                <c:pt idx="1002">
                  <c:v>0.61181796898423302</c:v>
                </c:pt>
                <c:pt idx="1003">
                  <c:v>0.62540223572664599</c:v>
                </c:pt>
                <c:pt idx="1004">
                  <c:v>0.61701214310099994</c:v>
                </c:pt>
                <c:pt idx="1005">
                  <c:v>0.62678717775278603</c:v>
                </c:pt>
                <c:pt idx="1006">
                  <c:v>0.64661263414353198</c:v>
                </c:pt>
                <c:pt idx="1007">
                  <c:v>0.65750960982745299</c:v>
                </c:pt>
                <c:pt idx="1008">
                  <c:v>0.69037938563879908</c:v>
                </c:pt>
                <c:pt idx="1009">
                  <c:v>0.674788158359376</c:v>
                </c:pt>
                <c:pt idx="1010">
                  <c:v>0.69540584179181297</c:v>
                </c:pt>
                <c:pt idx="1011">
                  <c:v>0.70272305488910802</c:v>
                </c:pt>
                <c:pt idx="1012">
                  <c:v>0.70361403594476402</c:v>
                </c:pt>
                <c:pt idx="1013">
                  <c:v>0.72799522869368904</c:v>
                </c:pt>
                <c:pt idx="1014">
                  <c:v>0.72645278472874497</c:v>
                </c:pt>
                <c:pt idx="1015">
                  <c:v>0.73037403752279206</c:v>
                </c:pt>
                <c:pt idx="1016">
                  <c:v>0.74982414403193398</c:v>
                </c:pt>
                <c:pt idx="1017">
                  <c:v>0.74785658478092099</c:v>
                </c:pt>
                <c:pt idx="1018">
                  <c:v>0.749538758855962</c:v>
                </c:pt>
                <c:pt idx="1019">
                  <c:v>0.75856832242411598</c:v>
                </c:pt>
                <c:pt idx="1020">
                  <c:v>0.76646352206466206</c:v>
                </c:pt>
                <c:pt idx="1021">
                  <c:v>0.76729835548617698</c:v>
                </c:pt>
                <c:pt idx="1022">
                  <c:v>0.774813258755498</c:v>
                </c:pt>
                <c:pt idx="1023">
                  <c:v>0.77400708771751692</c:v>
                </c:pt>
                <c:pt idx="1024">
                  <c:v>0.77823308562474802</c:v>
                </c:pt>
                <c:pt idx="1025">
                  <c:v>0.77682959966381404</c:v>
                </c:pt>
                <c:pt idx="1026">
                  <c:v>0.77603206668625502</c:v>
                </c:pt>
                <c:pt idx="1027">
                  <c:v>0.7790839420927359</c:v>
                </c:pt>
                <c:pt idx="1028">
                  <c:v>0.78395189160694501</c:v>
                </c:pt>
                <c:pt idx="1029">
                  <c:v>0.77739211730108393</c:v>
                </c:pt>
                <c:pt idx="1030">
                  <c:v>0.78613774225981503</c:v>
                </c:pt>
                <c:pt idx="1031">
                  <c:v>0.79609337415055093</c:v>
                </c:pt>
                <c:pt idx="1032">
                  <c:v>0.79973354048486101</c:v>
                </c:pt>
                <c:pt idx="1033">
                  <c:v>0.80117791573411301</c:v>
                </c:pt>
                <c:pt idx="1034">
                  <c:v>0.80073306077164608</c:v>
                </c:pt>
                <c:pt idx="1035">
                  <c:v>0.79129248153424792</c:v>
                </c:pt>
                <c:pt idx="1036">
                  <c:v>0.78188877086676301</c:v>
                </c:pt>
                <c:pt idx="1037">
                  <c:v>0.79599104592985792</c:v>
                </c:pt>
                <c:pt idx="1038">
                  <c:v>0.80710777016801705</c:v>
                </c:pt>
                <c:pt idx="1039">
                  <c:v>0.79780498059814609</c:v>
                </c:pt>
                <c:pt idx="1040">
                  <c:v>0.80060240176337905</c:v>
                </c:pt>
                <c:pt idx="1041">
                  <c:v>0.78723177934025501</c:v>
                </c:pt>
                <c:pt idx="1042">
                  <c:v>0.79505622489851702</c:v>
                </c:pt>
                <c:pt idx="1043">
                  <c:v>0.75994379360604403</c:v>
                </c:pt>
                <c:pt idx="1044">
                  <c:v>0.77006173012907997</c:v>
                </c:pt>
                <c:pt idx="1045">
                  <c:v>0.74081707395687502</c:v>
                </c:pt>
                <c:pt idx="1046">
                  <c:v>0.72639012314549012</c:v>
                </c:pt>
                <c:pt idx="1047">
                  <c:v>0.71929723732012107</c:v>
                </c:pt>
                <c:pt idx="1048">
                  <c:v>0.75698805721344598</c:v>
                </c:pt>
                <c:pt idx="1049">
                  <c:v>0.79905569273216304</c:v>
                </c:pt>
                <c:pt idx="1050">
                  <c:v>0.81322246027706002</c:v>
                </c:pt>
                <c:pt idx="1051">
                  <c:v>0.81807725875922499</c:v>
                </c:pt>
                <c:pt idx="1052">
                  <c:v>0.82315689227138999</c:v>
                </c:pt>
                <c:pt idx="1053">
                  <c:v>0.82414131851443995</c:v>
                </c:pt>
                <c:pt idx="1054">
                  <c:v>0.82925723827835796</c:v>
                </c:pt>
                <c:pt idx="1055">
                  <c:v>0.83462461510652508</c:v>
                </c:pt>
                <c:pt idx="1056">
                  <c:v>0.83002264348426802</c:v>
                </c:pt>
                <c:pt idx="1057">
                  <c:v>0.81056071514587502</c:v>
                </c:pt>
                <c:pt idx="1058">
                  <c:v>0.806201743423548</c:v>
                </c:pt>
                <c:pt idx="1059">
                  <c:v>0.77099309490513801</c:v>
                </c:pt>
                <c:pt idx="1060">
                  <c:v>0.75414696537315395</c:v>
                </c:pt>
                <c:pt idx="1061">
                  <c:v>0.77119646130720598</c:v>
                </c:pt>
                <c:pt idx="1062">
                  <c:v>0.80720768641895202</c:v>
                </c:pt>
                <c:pt idx="1063">
                  <c:v>0.78954080008150396</c:v>
                </c:pt>
                <c:pt idx="1064">
                  <c:v>0.77841052311253511</c:v>
                </c:pt>
                <c:pt idx="1065">
                  <c:v>0.77136513298699005</c:v>
                </c:pt>
                <c:pt idx="1066">
                  <c:v>0.762365740658837</c:v>
                </c:pt>
                <c:pt idx="1067">
                  <c:v>0.74444293048443599</c:v>
                </c:pt>
                <c:pt idx="1068">
                  <c:v>0.76476585471775094</c:v>
                </c:pt>
                <c:pt idx="1069">
                  <c:v>0.76562908700258703</c:v>
                </c:pt>
                <c:pt idx="1070">
                  <c:v>0.77529903953861701</c:v>
                </c:pt>
                <c:pt idx="1071">
                  <c:v>0.79928425997062003</c:v>
                </c:pt>
                <c:pt idx="1072">
                  <c:v>0.78593839901768103</c:v>
                </c:pt>
                <c:pt idx="1073">
                  <c:v>0.79453299665136801</c:v>
                </c:pt>
                <c:pt idx="1074">
                  <c:v>0.77310127657610095</c:v>
                </c:pt>
                <c:pt idx="1075">
                  <c:v>0.74912193835473706</c:v>
                </c:pt>
                <c:pt idx="1076">
                  <c:v>0.76115259704372606</c:v>
                </c:pt>
                <c:pt idx="1077">
                  <c:v>0.73477512094173303</c:v>
                </c:pt>
                <c:pt idx="1078">
                  <c:v>0.76159969214950607</c:v>
                </c:pt>
                <c:pt idx="1079">
                  <c:v>0.78772444779417794</c:v>
                </c:pt>
                <c:pt idx="1080">
                  <c:v>0.77969957739729789</c:v>
                </c:pt>
                <c:pt idx="1081">
                  <c:v>0.79322586554094598</c:v>
                </c:pt>
                <c:pt idx="1082">
                  <c:v>0.78403964115681302</c:v>
                </c:pt>
                <c:pt idx="1083">
                  <c:v>0.77831392315654602</c:v>
                </c:pt>
                <c:pt idx="1084">
                  <c:v>0.79448558170997896</c:v>
                </c:pt>
                <c:pt idx="1085">
                  <c:v>0.79315873804288695</c:v>
                </c:pt>
                <c:pt idx="1086">
                  <c:v>0.819596581366421</c:v>
                </c:pt>
                <c:pt idx="1087">
                  <c:v>0.82012199374854999</c:v>
                </c:pt>
                <c:pt idx="1088">
                  <c:v>0.81972327948525603</c:v>
                </c:pt>
                <c:pt idx="1089">
                  <c:v>0.82268823384456891</c:v>
                </c:pt>
                <c:pt idx="1090">
                  <c:v>0.8228721363109579</c:v>
                </c:pt>
                <c:pt idx="1091">
                  <c:v>0.84095020844224999</c:v>
                </c:pt>
                <c:pt idx="1092">
                  <c:v>0.84324616502660799</c:v>
                </c:pt>
                <c:pt idx="1093">
                  <c:v>0.84410742123930904</c:v>
                </c:pt>
                <c:pt idx="1094">
                  <c:v>0.84092256501144302</c:v>
                </c:pt>
                <c:pt idx="1095">
                  <c:v>0.83931545497522508</c:v>
                </c:pt>
                <c:pt idx="1096">
                  <c:v>0.83458394674433611</c:v>
                </c:pt>
                <c:pt idx="1097">
                  <c:v>0.83790334215976203</c:v>
                </c:pt>
                <c:pt idx="1098">
                  <c:v>0.84554586039931001</c:v>
                </c:pt>
                <c:pt idx="1099">
                  <c:v>0.83004952648113994</c:v>
                </c:pt>
                <c:pt idx="1100">
                  <c:v>0.83431967186911093</c:v>
                </c:pt>
                <c:pt idx="1101">
                  <c:v>0.8133734114520379</c:v>
                </c:pt>
                <c:pt idx="1102">
                  <c:v>0.82056600737832897</c:v>
                </c:pt>
                <c:pt idx="1103">
                  <c:v>0.79570182619301211</c:v>
                </c:pt>
                <c:pt idx="1104">
                  <c:v>0.79444786989622895</c:v>
                </c:pt>
                <c:pt idx="1105">
                  <c:v>0.81645530308902803</c:v>
                </c:pt>
                <c:pt idx="1106">
                  <c:v>0.80615510553004999</c:v>
                </c:pt>
                <c:pt idx="1107">
                  <c:v>0.82645065894526193</c:v>
                </c:pt>
                <c:pt idx="1108">
                  <c:v>0.82021172470002002</c:v>
                </c:pt>
                <c:pt idx="1109">
                  <c:v>0.84243780680458502</c:v>
                </c:pt>
                <c:pt idx="1110">
                  <c:v>0.83481109349648808</c:v>
                </c:pt>
                <c:pt idx="1111">
                  <c:v>0.85064052867472495</c:v>
                </c:pt>
                <c:pt idx="1112">
                  <c:v>0.84629785697150695</c:v>
                </c:pt>
                <c:pt idx="1113">
                  <c:v>0.838368091723523</c:v>
                </c:pt>
                <c:pt idx="1114">
                  <c:v>0.83320012628609408</c:v>
                </c:pt>
                <c:pt idx="1115">
                  <c:v>0.82305910505085289</c:v>
                </c:pt>
                <c:pt idx="1116">
                  <c:v>0.83373622640339096</c:v>
                </c:pt>
                <c:pt idx="1117">
                  <c:v>0.85670124026861105</c:v>
                </c:pt>
                <c:pt idx="1118">
                  <c:v>0.84114090083112103</c:v>
                </c:pt>
                <c:pt idx="1119">
                  <c:v>0.84319398244079802</c:v>
                </c:pt>
                <c:pt idx="1120">
                  <c:v>0.84505833116168605</c:v>
                </c:pt>
                <c:pt idx="1121">
                  <c:v>0.85051641515308607</c:v>
                </c:pt>
                <c:pt idx="1122">
                  <c:v>0.84494355680746491</c:v>
                </c:pt>
                <c:pt idx="1123">
                  <c:v>0.85026545504717799</c:v>
                </c:pt>
                <c:pt idx="1124">
                  <c:v>0.85246998628686299</c:v>
                </c:pt>
                <c:pt idx="1125">
                  <c:v>0.86240014764326001</c:v>
                </c:pt>
                <c:pt idx="1126">
                  <c:v>0.85432622320871399</c:v>
                </c:pt>
                <c:pt idx="1127">
                  <c:v>0.85774383109503605</c:v>
                </c:pt>
                <c:pt idx="1128">
                  <c:v>0.87053479916938303</c:v>
                </c:pt>
                <c:pt idx="1129">
                  <c:v>0.87388469669666502</c:v>
                </c:pt>
                <c:pt idx="1130">
                  <c:v>0.85445596182495098</c:v>
                </c:pt>
                <c:pt idx="1131">
                  <c:v>0.86857196697516503</c:v>
                </c:pt>
                <c:pt idx="1132">
                  <c:v>0.86753383929696104</c:v>
                </c:pt>
                <c:pt idx="1133">
                  <c:v>0.86794122696885911</c:v>
                </c:pt>
                <c:pt idx="1134">
                  <c:v>0.87212884196567197</c:v>
                </c:pt>
                <c:pt idx="1135">
                  <c:v>0.87157856523722999</c:v>
                </c:pt>
                <c:pt idx="1136">
                  <c:v>0.86119016805396098</c:v>
                </c:pt>
                <c:pt idx="1137">
                  <c:v>0.87190599600520802</c:v>
                </c:pt>
                <c:pt idx="1138">
                  <c:v>0.86063023631183799</c:v>
                </c:pt>
                <c:pt idx="1139">
                  <c:v>0.83954218977290496</c:v>
                </c:pt>
                <c:pt idx="1140">
                  <c:v>0.85193640684828098</c:v>
                </c:pt>
                <c:pt idx="1141">
                  <c:v>0.85737515823120003</c:v>
                </c:pt>
                <c:pt idx="1142">
                  <c:v>0.8383939991982029</c:v>
                </c:pt>
                <c:pt idx="1143">
                  <c:v>0.83680128801520792</c:v>
                </c:pt>
                <c:pt idx="1144">
                  <c:v>0.84252194381034395</c:v>
                </c:pt>
                <c:pt idx="1145">
                  <c:v>0.86438869791677209</c:v>
                </c:pt>
                <c:pt idx="1146">
                  <c:v>0.86142770331110896</c:v>
                </c:pt>
                <c:pt idx="1147">
                  <c:v>0.85509670432844398</c:v>
                </c:pt>
                <c:pt idx="1148">
                  <c:v>0.85793013707965204</c:v>
                </c:pt>
                <c:pt idx="1149">
                  <c:v>0.87827290300232208</c:v>
                </c:pt>
                <c:pt idx="1150">
                  <c:v>0.87944548368824504</c:v>
                </c:pt>
                <c:pt idx="1151">
                  <c:v>0.88687121969912397</c:v>
                </c:pt>
                <c:pt idx="1152">
                  <c:v>0.886153049492867</c:v>
                </c:pt>
                <c:pt idx="1153">
                  <c:v>0.88578870502544105</c:v>
                </c:pt>
                <c:pt idx="1154">
                  <c:v>0.88867730032413106</c:v>
                </c:pt>
                <c:pt idx="1155">
                  <c:v>0.88167767637560202</c:v>
                </c:pt>
                <c:pt idx="1156">
                  <c:v>0.85999324913331099</c:v>
                </c:pt>
                <c:pt idx="1157">
                  <c:v>0.87398637427897796</c:v>
                </c:pt>
                <c:pt idx="1158">
                  <c:v>0.87621733240772004</c:v>
                </c:pt>
                <c:pt idx="1159">
                  <c:v>0.86576563766213799</c:v>
                </c:pt>
                <c:pt idx="1160">
                  <c:v>0.86648054790101592</c:v>
                </c:pt>
                <c:pt idx="1161">
                  <c:v>0.86385464020929104</c:v>
                </c:pt>
                <c:pt idx="1162">
                  <c:v>0.87369169299662497</c:v>
                </c:pt>
                <c:pt idx="1163">
                  <c:v>0.85524912223017002</c:v>
                </c:pt>
                <c:pt idx="1164">
                  <c:v>0.85353052134901308</c:v>
                </c:pt>
                <c:pt idx="1165">
                  <c:v>0.84110065669240297</c:v>
                </c:pt>
                <c:pt idx="1166">
                  <c:v>0.84511645971492499</c:v>
                </c:pt>
                <c:pt idx="1167">
                  <c:v>0.87035319999692706</c:v>
                </c:pt>
                <c:pt idx="1168">
                  <c:v>0.87996679884246509</c:v>
                </c:pt>
                <c:pt idx="1169">
                  <c:v>0.86743987406174794</c:v>
                </c:pt>
                <c:pt idx="1170">
                  <c:v>0.86089852550646295</c:v>
                </c:pt>
                <c:pt idx="1171">
                  <c:v>0.87294913156079901</c:v>
                </c:pt>
                <c:pt idx="1172">
                  <c:v>0.87391441562578398</c:v>
                </c:pt>
                <c:pt idx="1173">
                  <c:v>0.8889363309628</c:v>
                </c:pt>
                <c:pt idx="1174">
                  <c:v>0.87914191848692302</c:v>
                </c:pt>
                <c:pt idx="1175">
                  <c:v>0.88558341703625298</c:v>
                </c:pt>
                <c:pt idx="1176">
                  <c:v>0.88977853161183507</c:v>
                </c:pt>
                <c:pt idx="1177">
                  <c:v>0.87746599231062006</c:v>
                </c:pt>
                <c:pt idx="1178">
                  <c:v>0.88162910579815401</c:v>
                </c:pt>
                <c:pt idx="1179">
                  <c:v>0.88542577343931494</c:v>
                </c:pt>
                <c:pt idx="1180">
                  <c:v>0.84785778654563704</c:v>
                </c:pt>
                <c:pt idx="1181">
                  <c:v>0.84640269856658601</c:v>
                </c:pt>
                <c:pt idx="1182">
                  <c:v>0.85894974522751399</c:v>
                </c:pt>
                <c:pt idx="1183">
                  <c:v>0.8612288387962489</c:v>
                </c:pt>
                <c:pt idx="1184">
                  <c:v>0.85481242516955203</c:v>
                </c:pt>
                <c:pt idx="1185">
                  <c:v>0.86043774681062202</c:v>
                </c:pt>
                <c:pt idx="1186">
                  <c:v>0.83325649178816907</c:v>
                </c:pt>
                <c:pt idx="1187">
                  <c:v>0.83711625619131891</c:v>
                </c:pt>
                <c:pt idx="1188">
                  <c:v>0.85970160502442994</c:v>
                </c:pt>
                <c:pt idx="1189">
                  <c:v>0.87663170012229497</c:v>
                </c:pt>
                <c:pt idx="1190">
                  <c:v>0.88385839704821612</c:v>
                </c:pt>
                <c:pt idx="1191">
                  <c:v>0.87504314569256703</c:v>
                </c:pt>
                <c:pt idx="1192">
                  <c:v>0.88680732842666499</c:v>
                </c:pt>
                <c:pt idx="1193">
                  <c:v>0.88059446404114794</c:v>
                </c:pt>
                <c:pt idx="1194">
                  <c:v>0.879187913980368</c:v>
                </c:pt>
                <c:pt idx="1195">
                  <c:v>0.871471380139625</c:v>
                </c:pt>
                <c:pt idx="1196">
                  <c:v>0.87232778130949395</c:v>
                </c:pt>
                <c:pt idx="1197">
                  <c:v>0.846071363548899</c:v>
                </c:pt>
                <c:pt idx="1198">
                  <c:v>0.83079479842385595</c:v>
                </c:pt>
                <c:pt idx="1199">
                  <c:v>0.81885371488341507</c:v>
                </c:pt>
                <c:pt idx="1200">
                  <c:v>0.84057979239074598</c:v>
                </c:pt>
                <c:pt idx="1201">
                  <c:v>0.85915400130167296</c:v>
                </c:pt>
                <c:pt idx="1202">
                  <c:v>0.86983219219645203</c:v>
                </c:pt>
                <c:pt idx="1203">
                  <c:v>0.86448297250366712</c:v>
                </c:pt>
                <c:pt idx="1204">
                  <c:v>0.85409541498638109</c:v>
                </c:pt>
                <c:pt idx="1205">
                  <c:v>0.84677719948655805</c:v>
                </c:pt>
                <c:pt idx="1206">
                  <c:v>0.85483365864285499</c:v>
                </c:pt>
                <c:pt idx="1207">
                  <c:v>0.83783934617056999</c:v>
                </c:pt>
                <c:pt idx="1208">
                  <c:v>0.83511581489581899</c:v>
                </c:pt>
                <c:pt idx="1209">
                  <c:v>0.85866201549730603</c:v>
                </c:pt>
                <c:pt idx="1210">
                  <c:v>0.84543715234502204</c:v>
                </c:pt>
                <c:pt idx="1211">
                  <c:v>0.84318090231133302</c:v>
                </c:pt>
                <c:pt idx="1212">
                  <c:v>0.84211945217364803</c:v>
                </c:pt>
                <c:pt idx="1213">
                  <c:v>0.85587092194715697</c:v>
                </c:pt>
                <c:pt idx="1214">
                  <c:v>0.86306078792015795</c:v>
                </c:pt>
                <c:pt idx="1215">
                  <c:v>0.86111542986336798</c:v>
                </c:pt>
                <c:pt idx="1216">
                  <c:v>0.85088183429909092</c:v>
                </c:pt>
                <c:pt idx="1217">
                  <c:v>0.82407798727482107</c:v>
                </c:pt>
                <c:pt idx="1218">
                  <c:v>0.776253684332325</c:v>
                </c:pt>
                <c:pt idx="1219">
                  <c:v>0.71233673168316203</c:v>
                </c:pt>
                <c:pt idx="1220">
                  <c:v>0.68516083381225901</c:v>
                </c:pt>
                <c:pt idx="1221">
                  <c:v>0.74042584468356398</c:v>
                </c:pt>
                <c:pt idx="1222">
                  <c:v>0.78363367796404404</c:v>
                </c:pt>
                <c:pt idx="1223">
                  <c:v>0.78482074514688094</c:v>
                </c:pt>
                <c:pt idx="1224">
                  <c:v>0.77688741418755991</c:v>
                </c:pt>
                <c:pt idx="1225">
                  <c:v>0.72512496631751999</c:v>
                </c:pt>
                <c:pt idx="1226">
                  <c:v>0.75125478566292203</c:v>
                </c:pt>
                <c:pt idx="1227">
                  <c:v>0.76029929556195297</c:v>
                </c:pt>
                <c:pt idx="1228">
                  <c:v>0.73370656103304899</c:v>
                </c:pt>
                <c:pt idx="1229">
                  <c:v>0.77593431146676806</c:v>
                </c:pt>
                <c:pt idx="1230">
                  <c:v>0.75417985833907808</c:v>
                </c:pt>
                <c:pt idx="1231">
                  <c:v>0.76150399409726011</c:v>
                </c:pt>
                <c:pt idx="1232">
                  <c:v>0.76902619926537497</c:v>
                </c:pt>
                <c:pt idx="1233">
                  <c:v>0.76176615748041598</c:v>
                </c:pt>
                <c:pt idx="1234">
                  <c:v>0.78045851279730205</c:v>
                </c:pt>
                <c:pt idx="1235">
                  <c:v>0.79644700239804811</c:v>
                </c:pt>
                <c:pt idx="1236">
                  <c:v>0.80265451212282302</c:v>
                </c:pt>
                <c:pt idx="1237">
                  <c:v>0.77526602507491904</c:v>
                </c:pt>
                <c:pt idx="1238">
                  <c:v>0.78008908010812505</c:v>
                </c:pt>
                <c:pt idx="1239">
                  <c:v>0.755696378454218</c:v>
                </c:pt>
                <c:pt idx="1240">
                  <c:v>0.75383744441141598</c:v>
                </c:pt>
                <c:pt idx="1241">
                  <c:v>0.749302851778201</c:v>
                </c:pt>
                <c:pt idx="1242">
                  <c:v>0.75072900357209604</c:v>
                </c:pt>
                <c:pt idx="1243">
                  <c:v>0.70639312117475694</c:v>
                </c:pt>
                <c:pt idx="1244">
                  <c:v>0.70895428007893702</c:v>
                </c:pt>
                <c:pt idx="1245">
                  <c:v>0.74017240918188709</c:v>
                </c:pt>
                <c:pt idx="1246">
                  <c:v>0.73877463519117403</c:v>
                </c:pt>
                <c:pt idx="1247">
                  <c:v>0.75747040731332205</c:v>
                </c:pt>
                <c:pt idx="1248">
                  <c:v>0.79430303138459801</c:v>
                </c:pt>
                <c:pt idx="1249">
                  <c:v>0.78938519475569702</c:v>
                </c:pt>
                <c:pt idx="1250">
                  <c:v>0.80630899549797108</c:v>
                </c:pt>
                <c:pt idx="1251">
                  <c:v>0.81975439494628499</c:v>
                </c:pt>
                <c:pt idx="1252">
                  <c:v>0.82409192167040402</c:v>
                </c:pt>
                <c:pt idx="1253">
                  <c:v>0.82257384530698896</c:v>
                </c:pt>
                <c:pt idx="1254">
                  <c:v>0.81333797531863894</c:v>
                </c:pt>
                <c:pt idx="1255">
                  <c:v>0.80390452944898394</c:v>
                </c:pt>
                <c:pt idx="1256">
                  <c:v>0.82075657158519499</c:v>
                </c:pt>
                <c:pt idx="1257">
                  <c:v>0.82612095350134995</c:v>
                </c:pt>
                <c:pt idx="1258">
                  <c:v>0.82319448171741305</c:v>
                </c:pt>
                <c:pt idx="1259">
                  <c:v>0.82540471007837402</c:v>
                </c:pt>
                <c:pt idx="1260">
                  <c:v>0.81329938252453704</c:v>
                </c:pt>
                <c:pt idx="1261">
                  <c:v>0.82602589078811905</c:v>
                </c:pt>
                <c:pt idx="1262">
                  <c:v>0.84319293112222093</c:v>
                </c:pt>
                <c:pt idx="1263">
                  <c:v>0.836226914431903</c:v>
                </c:pt>
                <c:pt idx="1264">
                  <c:v>0.826088736096798</c:v>
                </c:pt>
                <c:pt idx="1265">
                  <c:v>0.85499126756061006</c:v>
                </c:pt>
                <c:pt idx="1266">
                  <c:v>0.85187907090352799</c:v>
                </c:pt>
                <c:pt idx="1267">
                  <c:v>0.83761453867777802</c:v>
                </c:pt>
                <c:pt idx="1268">
                  <c:v>0.85203718507348791</c:v>
                </c:pt>
                <c:pt idx="1269">
                  <c:v>0.85828130621374199</c:v>
                </c:pt>
                <c:pt idx="1270">
                  <c:v>0.8487139882444229</c:v>
                </c:pt>
                <c:pt idx="1271">
                  <c:v>0.84664665562144903</c:v>
                </c:pt>
                <c:pt idx="1272">
                  <c:v>0.8417742019720259</c:v>
                </c:pt>
                <c:pt idx="1273">
                  <c:v>0.82136274092535599</c:v>
                </c:pt>
                <c:pt idx="1274">
                  <c:v>0.83463105608033894</c:v>
                </c:pt>
                <c:pt idx="1275">
                  <c:v>0.82931316977116398</c:v>
                </c:pt>
                <c:pt idx="1276">
                  <c:v>0.79937333765934193</c:v>
                </c:pt>
                <c:pt idx="1277">
                  <c:v>0.77959377501306903</c:v>
                </c:pt>
                <c:pt idx="1278">
                  <c:v>0.80892402631815008</c:v>
                </c:pt>
                <c:pt idx="1279">
                  <c:v>0.80856479327124109</c:v>
                </c:pt>
                <c:pt idx="1280">
                  <c:v>0.840664697857468</c:v>
                </c:pt>
                <c:pt idx="1281">
                  <c:v>0.83453338757018303</c:v>
                </c:pt>
                <c:pt idx="1282">
                  <c:v>0.83950462410889903</c:v>
                </c:pt>
                <c:pt idx="1283">
                  <c:v>0.8380977976952001</c:v>
                </c:pt>
                <c:pt idx="1284">
                  <c:v>0.84550103219197004</c:v>
                </c:pt>
                <c:pt idx="1285">
                  <c:v>0.84998136465863794</c:v>
                </c:pt>
                <c:pt idx="1286">
                  <c:v>0.85157078254132901</c:v>
                </c:pt>
                <c:pt idx="1287">
                  <c:v>0.84296808322043004</c:v>
                </c:pt>
                <c:pt idx="1288">
                  <c:v>0.87168649067770798</c:v>
                </c:pt>
                <c:pt idx="1289">
                  <c:v>0.850613921574777</c:v>
                </c:pt>
                <c:pt idx="1290">
                  <c:v>0.82319191646843903</c:v>
                </c:pt>
                <c:pt idx="1291">
                  <c:v>0.85472154738970407</c:v>
                </c:pt>
                <c:pt idx="1292">
                  <c:v>0.83681131610970394</c:v>
                </c:pt>
                <c:pt idx="1293">
                  <c:v>0.82433107860293509</c:v>
                </c:pt>
                <c:pt idx="1294">
                  <c:v>0.80916744444433908</c:v>
                </c:pt>
                <c:pt idx="1295">
                  <c:v>0.81713276933989898</c:v>
                </c:pt>
                <c:pt idx="1296">
                  <c:v>0.78401059085899905</c:v>
                </c:pt>
                <c:pt idx="1297">
                  <c:v>0.78570546030101296</c:v>
                </c:pt>
                <c:pt idx="1298">
                  <c:v>0.81024950806947904</c:v>
                </c:pt>
                <c:pt idx="1299">
                  <c:v>0.83327182973284097</c:v>
                </c:pt>
                <c:pt idx="1300">
                  <c:v>0.80958547144367199</c:v>
                </c:pt>
                <c:pt idx="1301">
                  <c:v>0.78147733624145999</c:v>
                </c:pt>
                <c:pt idx="1302">
                  <c:v>0.79843538278241999</c:v>
                </c:pt>
                <c:pt idx="1303">
                  <c:v>0.81296236164815494</c:v>
                </c:pt>
                <c:pt idx="1304">
                  <c:v>0.836899341375405</c:v>
                </c:pt>
                <c:pt idx="1305">
                  <c:v>0.83302693397776395</c:v>
                </c:pt>
                <c:pt idx="1306">
                  <c:v>0.82469015056014205</c:v>
                </c:pt>
                <c:pt idx="1307">
                  <c:v>0.8418582198517881</c:v>
                </c:pt>
                <c:pt idx="1308">
                  <c:v>0.82934689278673102</c:v>
                </c:pt>
                <c:pt idx="1309">
                  <c:v>0.81157659972455098</c:v>
                </c:pt>
                <c:pt idx="1310">
                  <c:v>0.78917029424124296</c:v>
                </c:pt>
                <c:pt idx="1311">
                  <c:v>0.79718889957393302</c:v>
                </c:pt>
                <c:pt idx="1312">
                  <c:v>0.77349178535464802</c:v>
                </c:pt>
                <c:pt idx="1313">
                  <c:v>0.73455843162659606</c:v>
                </c:pt>
                <c:pt idx="1314">
                  <c:v>0.71050501789027909</c:v>
                </c:pt>
                <c:pt idx="1315">
                  <c:v>0.71022313849487706</c:v>
                </c:pt>
                <c:pt idx="1316">
                  <c:v>0.720567606420496</c:v>
                </c:pt>
                <c:pt idx="1317">
                  <c:v>0.68106490376490603</c:v>
                </c:pt>
                <c:pt idx="1318">
                  <c:v>0.698217360429224</c:v>
                </c:pt>
                <c:pt idx="1319">
                  <c:v>0.66717875184097397</c:v>
                </c:pt>
                <c:pt idx="1320">
                  <c:v>0.6630566682480431</c:v>
                </c:pt>
                <c:pt idx="1321">
                  <c:v>0.65190554437433401</c:v>
                </c:pt>
                <c:pt idx="1322">
                  <c:v>0.65830527995349597</c:v>
                </c:pt>
                <c:pt idx="1323">
                  <c:v>0.68786559078268394</c:v>
                </c:pt>
                <c:pt idx="1324">
                  <c:v>0.66260782949499997</c:v>
                </c:pt>
                <c:pt idx="1325">
                  <c:v>0.68281442967296402</c:v>
                </c:pt>
                <c:pt idx="1326">
                  <c:v>0.660096853636429</c:v>
                </c:pt>
                <c:pt idx="1327">
                  <c:v>0.65476349986286908</c:v>
                </c:pt>
                <c:pt idx="1328">
                  <c:v>0.69244113646771499</c:v>
                </c:pt>
                <c:pt idx="1329">
                  <c:v>0.69187949955184191</c:v>
                </c:pt>
                <c:pt idx="1330">
                  <c:v>0.65751422217726396</c:v>
                </c:pt>
                <c:pt idx="1331">
                  <c:v>0.66673806644040401</c:v>
                </c:pt>
                <c:pt idx="1332">
                  <c:v>0.67458039642783207</c:v>
                </c:pt>
                <c:pt idx="1333">
                  <c:v>0.65250155901506801</c:v>
                </c:pt>
                <c:pt idx="1334">
                  <c:v>0.63313835449988898</c:v>
                </c:pt>
                <c:pt idx="1335">
                  <c:v>0.62714301155457397</c:v>
                </c:pt>
                <c:pt idx="1336">
                  <c:v>0.62493501949221608</c:v>
                </c:pt>
                <c:pt idx="1337">
                  <c:v>0.60595134124996197</c:v>
                </c:pt>
                <c:pt idx="1338">
                  <c:v>0.63307309583768201</c:v>
                </c:pt>
                <c:pt idx="1339">
                  <c:v>0.66211691350659507</c:v>
                </c:pt>
                <c:pt idx="1340">
                  <c:v>0.69522952084130596</c:v>
                </c:pt>
                <c:pt idx="1341">
                  <c:v>0.69274613387615303</c:v>
                </c:pt>
                <c:pt idx="1342">
                  <c:v>0.69243593994397601</c:v>
                </c:pt>
                <c:pt idx="1343">
                  <c:v>0.71463458571862404</c:v>
                </c:pt>
                <c:pt idx="1344">
                  <c:v>0.69171237751133408</c:v>
                </c:pt>
                <c:pt idx="1345">
                  <c:v>0.70083534971678307</c:v>
                </c:pt>
                <c:pt idx="1346">
                  <c:v>0.721339894616434</c:v>
                </c:pt>
                <c:pt idx="1347">
                  <c:v>0.71977566341758403</c:v>
                </c:pt>
                <c:pt idx="1348">
                  <c:v>0.70702095197431003</c:v>
                </c:pt>
                <c:pt idx="1349">
                  <c:v>0.74282753644912203</c:v>
                </c:pt>
                <c:pt idx="1350">
                  <c:v>0.75230116228003097</c:v>
                </c:pt>
                <c:pt idx="1351">
                  <c:v>0.75628374178892799</c:v>
                </c:pt>
                <c:pt idx="1352">
                  <c:v>0.75794944000021403</c:v>
                </c:pt>
                <c:pt idx="1353">
                  <c:v>0.76699265472010691</c:v>
                </c:pt>
                <c:pt idx="1354">
                  <c:v>0.743473634143343</c:v>
                </c:pt>
                <c:pt idx="1355">
                  <c:v>0.76071806514395901</c:v>
                </c:pt>
                <c:pt idx="1356">
                  <c:v>0.76250410932762092</c:v>
                </c:pt>
                <c:pt idx="1357">
                  <c:v>0.79013757746688196</c:v>
                </c:pt>
                <c:pt idx="1358">
                  <c:v>0.78601475502602403</c:v>
                </c:pt>
                <c:pt idx="1359">
                  <c:v>0.77513077969928401</c:v>
                </c:pt>
                <c:pt idx="1360">
                  <c:v>0.78513274716584103</c:v>
                </c:pt>
                <c:pt idx="1361">
                  <c:v>0.79342646707842401</c:v>
                </c:pt>
                <c:pt idx="1362">
                  <c:v>0.80989993097318402</c:v>
                </c:pt>
                <c:pt idx="1363">
                  <c:v>0.80973550343355005</c:v>
                </c:pt>
                <c:pt idx="1364">
                  <c:v>0.80759907417767496</c:v>
                </c:pt>
                <c:pt idx="1365">
                  <c:v>0.79054889862127897</c:v>
                </c:pt>
                <c:pt idx="1366">
                  <c:v>0.79358765253164809</c:v>
                </c:pt>
                <c:pt idx="1367">
                  <c:v>0.79943190079204696</c:v>
                </c:pt>
                <c:pt idx="1368">
                  <c:v>0.82095420266712393</c:v>
                </c:pt>
                <c:pt idx="1369">
                  <c:v>0.82522254393373895</c:v>
                </c:pt>
                <c:pt idx="1370">
                  <c:v>0.83102095445355006</c:v>
                </c:pt>
                <c:pt idx="1371">
                  <c:v>0.83631847383106805</c:v>
                </c:pt>
                <c:pt idx="1372">
                  <c:v>0.82519885055673003</c:v>
                </c:pt>
                <c:pt idx="1373">
                  <c:v>0.80661651523298505</c:v>
                </c:pt>
                <c:pt idx="1374">
                  <c:v>0.82266736755160097</c:v>
                </c:pt>
                <c:pt idx="1375">
                  <c:v>0.80176258775897691</c:v>
                </c:pt>
                <c:pt idx="1376">
                  <c:v>0.80822825649377295</c:v>
                </c:pt>
                <c:pt idx="1377">
                  <c:v>0.80377002079285109</c:v>
                </c:pt>
                <c:pt idx="1378">
                  <c:v>0.82490331643732306</c:v>
                </c:pt>
                <c:pt idx="1379">
                  <c:v>0.84876746576120199</c:v>
                </c:pt>
                <c:pt idx="1380">
                  <c:v>0.84461549262320501</c:v>
                </c:pt>
                <c:pt idx="1381">
                  <c:v>0.842418279798967</c:v>
                </c:pt>
                <c:pt idx="1382">
                  <c:v>0.85707546837261706</c:v>
                </c:pt>
                <c:pt idx="1383">
                  <c:v>0.86451709857101311</c:v>
                </c:pt>
                <c:pt idx="1384">
                  <c:v>0.87748040881497802</c:v>
                </c:pt>
                <c:pt idx="1385">
                  <c:v>0.86822754561802795</c:v>
                </c:pt>
                <c:pt idx="1386">
                  <c:v>0.87859435400211094</c:v>
                </c:pt>
                <c:pt idx="1387">
                  <c:v>0.8724423790508391</c:v>
                </c:pt>
                <c:pt idx="1388">
                  <c:v>0.88526100645419803</c:v>
                </c:pt>
                <c:pt idx="1389">
                  <c:v>0.89571834710349807</c:v>
                </c:pt>
                <c:pt idx="1390">
                  <c:v>0.87206551506834795</c:v>
                </c:pt>
                <c:pt idx="1391">
                  <c:v>0.85590513873628593</c:v>
                </c:pt>
                <c:pt idx="1392">
                  <c:v>0.85928050769958009</c:v>
                </c:pt>
                <c:pt idx="1393">
                  <c:v>0.82770088624667293</c:v>
                </c:pt>
                <c:pt idx="1394">
                  <c:v>0.80552416896248802</c:v>
                </c:pt>
                <c:pt idx="1395">
                  <c:v>0.808944011729543</c:v>
                </c:pt>
                <c:pt idx="1396">
                  <c:v>0.81053084148896004</c:v>
                </c:pt>
                <c:pt idx="1397">
                  <c:v>0.81221423177213792</c:v>
                </c:pt>
                <c:pt idx="1398">
                  <c:v>0.84033009560465999</c:v>
                </c:pt>
                <c:pt idx="1399">
                  <c:v>0.82230073039571394</c:v>
                </c:pt>
                <c:pt idx="1400">
                  <c:v>0.81778547059516793</c:v>
                </c:pt>
                <c:pt idx="1401">
                  <c:v>0.80856385107922701</c:v>
                </c:pt>
                <c:pt idx="1402">
                  <c:v>0.82576371941700799</c:v>
                </c:pt>
                <c:pt idx="1403">
                  <c:v>0.81292777838964592</c:v>
                </c:pt>
                <c:pt idx="1404">
                  <c:v>0.81668654639273797</c:v>
                </c:pt>
                <c:pt idx="1405">
                  <c:v>0.81267038668089997</c:v>
                </c:pt>
                <c:pt idx="1406">
                  <c:v>0.82852442874659504</c:v>
                </c:pt>
                <c:pt idx="1407">
                  <c:v>0.82209182583309404</c:v>
                </c:pt>
                <c:pt idx="1408">
                  <c:v>0.85561412739772091</c:v>
                </c:pt>
                <c:pt idx="1409">
                  <c:v>0.87134784600960602</c:v>
                </c:pt>
                <c:pt idx="1410">
                  <c:v>0.87077418891066793</c:v>
                </c:pt>
                <c:pt idx="1411">
                  <c:v>0.88179990061176794</c:v>
                </c:pt>
                <c:pt idx="1412">
                  <c:v>0.88483903129813202</c:v>
                </c:pt>
                <c:pt idx="1413">
                  <c:v>0.89660475894812808</c:v>
                </c:pt>
                <c:pt idx="1414">
                  <c:v>0.90413355984619703</c:v>
                </c:pt>
                <c:pt idx="1415">
                  <c:v>0.89805901321206605</c:v>
                </c:pt>
                <c:pt idx="1416">
                  <c:v>0.90932940716296595</c:v>
                </c:pt>
                <c:pt idx="1417">
                  <c:v>0.91139415412656599</c:v>
                </c:pt>
                <c:pt idx="1418">
                  <c:v>0.91879165350069203</c:v>
                </c:pt>
                <c:pt idx="1419">
                  <c:v>0.90941683807787699</c:v>
                </c:pt>
                <c:pt idx="1420">
                  <c:v>0.88341224129594598</c:v>
                </c:pt>
                <c:pt idx="1421">
                  <c:v>0.86456758438642101</c:v>
                </c:pt>
                <c:pt idx="1422">
                  <c:v>0.86371235028995796</c:v>
                </c:pt>
                <c:pt idx="1423">
                  <c:v>0.8661864223183009</c:v>
                </c:pt>
                <c:pt idx="1424">
                  <c:v>0.873436686261572</c:v>
                </c:pt>
                <c:pt idx="1425">
                  <c:v>0.87159877809714303</c:v>
                </c:pt>
                <c:pt idx="1426">
                  <c:v>0.88471800510445409</c:v>
                </c:pt>
                <c:pt idx="1427">
                  <c:v>0.88907243842255401</c:v>
                </c:pt>
                <c:pt idx="1428">
                  <c:v>0.89531748147753798</c:v>
                </c:pt>
                <c:pt idx="1429">
                  <c:v>0.92944525251127696</c:v>
                </c:pt>
                <c:pt idx="1430">
                  <c:v>0.866305450216735</c:v>
                </c:pt>
                <c:pt idx="1431">
                  <c:v>0.81980224964965698</c:v>
                </c:pt>
                <c:pt idx="1432">
                  <c:v>0.85559429973838308</c:v>
                </c:pt>
                <c:pt idx="1433">
                  <c:v>0.88628977327204694</c:v>
                </c:pt>
                <c:pt idx="1434">
                  <c:v>0.9128552556271271</c:v>
                </c:pt>
                <c:pt idx="1435">
                  <c:v>0.91452832786702398</c:v>
                </c:pt>
                <c:pt idx="1436">
                  <c:v>0.89075713141121893</c:v>
                </c:pt>
                <c:pt idx="1437">
                  <c:v>0.89746722125827905</c:v>
                </c:pt>
                <c:pt idx="1438">
                  <c:v>0.89958264367031104</c:v>
                </c:pt>
                <c:pt idx="1439">
                  <c:v>0.93373767342447</c:v>
                </c:pt>
                <c:pt idx="1440">
                  <c:v>0.94131944170362902</c:v>
                </c:pt>
                <c:pt idx="1441">
                  <c:v>0.95736491159498494</c:v>
                </c:pt>
                <c:pt idx="1442">
                  <c:v>0.96158832061814903</c:v>
                </c:pt>
                <c:pt idx="1443">
                  <c:v>0.96811187407980404</c:v>
                </c:pt>
                <c:pt idx="1444">
                  <c:v>0.96719544134740199</c:v>
                </c:pt>
                <c:pt idx="1445">
                  <c:v>0.97409819717210799</c:v>
                </c:pt>
                <c:pt idx="1446">
                  <c:v>0.96732711847557695</c:v>
                </c:pt>
                <c:pt idx="1447">
                  <c:v>0.97456186770647302</c:v>
                </c:pt>
                <c:pt idx="1448">
                  <c:v>0.96444301386529707</c:v>
                </c:pt>
                <c:pt idx="1449">
                  <c:v>0.97225780058214695</c:v>
                </c:pt>
                <c:pt idx="1450">
                  <c:v>0.96197983374600493</c:v>
                </c:pt>
                <c:pt idx="1451">
                  <c:v>0.96911143323014004</c:v>
                </c:pt>
                <c:pt idx="1452">
                  <c:v>0.96899042553993098</c:v>
                </c:pt>
                <c:pt idx="1453">
                  <c:v>0.96878251107595903</c:v>
                </c:pt>
                <c:pt idx="1454">
                  <c:v>0.97290692515559896</c:v>
                </c:pt>
                <c:pt idx="1455">
                  <c:v>0.96518106474161502</c:v>
                </c:pt>
                <c:pt idx="1456">
                  <c:v>0.94704187153280106</c:v>
                </c:pt>
                <c:pt idx="1457">
                  <c:v>0.95903539222612588</c:v>
                </c:pt>
                <c:pt idx="1458">
                  <c:v>0.95666351718939491</c:v>
                </c:pt>
                <c:pt idx="1459">
                  <c:v>0.97637097415224205</c:v>
                </c:pt>
                <c:pt idx="1460">
                  <c:v>0.97952202671123001</c:v>
                </c:pt>
                <c:pt idx="1461">
                  <c:v>0.97372779458351899</c:v>
                </c:pt>
                <c:pt idx="1462">
                  <c:v>0.95604917352960195</c:v>
                </c:pt>
                <c:pt idx="1463">
                  <c:v>0.96663994392518104</c:v>
                </c:pt>
                <c:pt idx="1464">
                  <c:v>0.97056970788626695</c:v>
                </c:pt>
                <c:pt idx="1465">
                  <c:v>0.98175550817083501</c:v>
                </c:pt>
                <c:pt idx="1466">
                  <c:v>0.96903343596218605</c:v>
                </c:pt>
                <c:pt idx="1467">
                  <c:v>0.96793920492901298</c:v>
                </c:pt>
                <c:pt idx="1468">
                  <c:v>0.97701871355405401</c:v>
                </c:pt>
                <c:pt idx="1469">
                  <c:v>0.96937691161639705</c:v>
                </c:pt>
                <c:pt idx="1470">
                  <c:v>0.96963933599853303</c:v>
                </c:pt>
                <c:pt idx="1471">
                  <c:v>0.97734120207508302</c:v>
                </c:pt>
                <c:pt idx="1472">
                  <c:v>0.96656446489824799</c:v>
                </c:pt>
                <c:pt idx="1473">
                  <c:v>0.96248821641789606</c:v>
                </c:pt>
                <c:pt idx="1474">
                  <c:v>0.96059953984537305</c:v>
                </c:pt>
                <c:pt idx="1475">
                  <c:v>0.97212916506190195</c:v>
                </c:pt>
                <c:pt idx="1476">
                  <c:v>0.97334606057751105</c:v>
                </c:pt>
                <c:pt idx="1477">
                  <c:v>0.96650152362382402</c:v>
                </c:pt>
                <c:pt idx="1478">
                  <c:v>0.96599840397000902</c:v>
                </c:pt>
                <c:pt idx="1479">
                  <c:v>0.97842407295578293</c:v>
                </c:pt>
                <c:pt idx="1480">
                  <c:v>0.98763559201059603</c:v>
                </c:pt>
                <c:pt idx="1481">
                  <c:v>0.99134580528509109</c:v>
                </c:pt>
                <c:pt idx="1482">
                  <c:v>0.98633902094709791</c:v>
                </c:pt>
                <c:pt idx="1483">
                  <c:v>0.93455538507776192</c:v>
                </c:pt>
                <c:pt idx="1484">
                  <c:v>0.95973815891766701</c:v>
                </c:pt>
                <c:pt idx="1485">
                  <c:v>0.92811753679285203</c:v>
                </c:pt>
                <c:pt idx="1486">
                  <c:v>0.92533722297776999</c:v>
                </c:pt>
                <c:pt idx="1487">
                  <c:v>0.94963821103229296</c:v>
                </c:pt>
                <c:pt idx="1488">
                  <c:v>0.94517951764354802</c:v>
                </c:pt>
                <c:pt idx="1489">
                  <c:v>0.94619773864227397</c:v>
                </c:pt>
                <c:pt idx="1490">
                  <c:v>0.94354836389144092</c:v>
                </c:pt>
                <c:pt idx="1491">
                  <c:v>0.96426914801721697</c:v>
                </c:pt>
                <c:pt idx="1492">
                  <c:v>0.98383596007917407</c:v>
                </c:pt>
                <c:pt idx="1493">
                  <c:v>0.97304997048393904</c:v>
                </c:pt>
                <c:pt idx="1494">
                  <c:v>0.95953402630451701</c:v>
                </c:pt>
                <c:pt idx="1495">
                  <c:v>0.96810029158290301</c:v>
                </c:pt>
                <c:pt idx="1496">
                  <c:v>0.98057994709588603</c:v>
                </c:pt>
                <c:pt idx="1497">
                  <c:v>0.96222722793663495</c:v>
                </c:pt>
                <c:pt idx="1498">
                  <c:v>0.97597874759767289</c:v>
                </c:pt>
                <c:pt idx="1499">
                  <c:v>0.9800381176828501</c:v>
                </c:pt>
                <c:pt idx="1500">
                  <c:v>0.97106942120109296</c:v>
                </c:pt>
                <c:pt idx="1501">
                  <c:v>0.98397432449511701</c:v>
                </c:pt>
                <c:pt idx="1502">
                  <c:v>0.98001198404126699</c:v>
                </c:pt>
                <c:pt idx="1503">
                  <c:v>0.96593091954213706</c:v>
                </c:pt>
                <c:pt idx="1504">
                  <c:v>0.98144138156664396</c:v>
                </c:pt>
                <c:pt idx="1505">
                  <c:v>0.95309424573966095</c:v>
                </c:pt>
                <c:pt idx="1506">
                  <c:v>0.95192639708074689</c:v>
                </c:pt>
                <c:pt idx="1507">
                  <c:v>0.94995260835177009</c:v>
                </c:pt>
                <c:pt idx="1508">
                  <c:v>0.95349504488224601</c:v>
                </c:pt>
                <c:pt idx="1509">
                  <c:v>0.95418391983227491</c:v>
                </c:pt>
                <c:pt idx="1510">
                  <c:v>0.97300570086629801</c:v>
                </c:pt>
                <c:pt idx="1511">
                  <c:v>0.98327883049443698</c:v>
                </c:pt>
                <c:pt idx="1512">
                  <c:v>0.97483668243202204</c:v>
                </c:pt>
                <c:pt idx="1513">
                  <c:v>0.97145926238915492</c:v>
                </c:pt>
                <c:pt idx="1514">
                  <c:v>0.98124133625346899</c:v>
                </c:pt>
                <c:pt idx="1515">
                  <c:v>0.97220809075112202</c:v>
                </c:pt>
                <c:pt idx="1516">
                  <c:v>0.95760564467185605</c:v>
                </c:pt>
                <c:pt idx="1517">
                  <c:v>0.95001302112404107</c:v>
                </c:pt>
                <c:pt idx="1518">
                  <c:v>0.94739207314275609</c:v>
                </c:pt>
                <c:pt idx="1519">
                  <c:v>0.95472072867054292</c:v>
                </c:pt>
                <c:pt idx="1520">
                  <c:v>0.93552718870793394</c:v>
                </c:pt>
                <c:pt idx="1521">
                  <c:v>0.92129809518962202</c:v>
                </c:pt>
                <c:pt idx="1522">
                  <c:v>0.917000473953274</c:v>
                </c:pt>
                <c:pt idx="1523">
                  <c:v>0.91860121465380895</c:v>
                </c:pt>
                <c:pt idx="1524">
                  <c:v>0.96347215285149002</c:v>
                </c:pt>
                <c:pt idx="1525">
                  <c:v>0.96982482753902699</c:v>
                </c:pt>
                <c:pt idx="1526">
                  <c:v>1.03147078042092</c:v>
                </c:pt>
                <c:pt idx="1527">
                  <c:v>1.0735206527269801</c:v>
                </c:pt>
                <c:pt idx="1528">
                  <c:v>1.12733038305206</c:v>
                </c:pt>
                <c:pt idx="1529">
                  <c:v>1.16854287150021</c:v>
                </c:pt>
                <c:pt idx="1530">
                  <c:v>1.17161462624081</c:v>
                </c:pt>
                <c:pt idx="1531">
                  <c:v>1.1654500861010899</c:v>
                </c:pt>
                <c:pt idx="1532">
                  <c:v>1.1744543627094099</c:v>
                </c:pt>
                <c:pt idx="1533">
                  <c:v>1.18546410393414</c:v>
                </c:pt>
                <c:pt idx="1534">
                  <c:v>1.1939515745251199</c:v>
                </c:pt>
                <c:pt idx="1535">
                  <c:v>1.22277671915182</c:v>
                </c:pt>
                <c:pt idx="1536">
                  <c:v>1.23867834756252</c:v>
                </c:pt>
                <c:pt idx="1537">
                  <c:v>1.2460260605826499</c:v>
                </c:pt>
                <c:pt idx="1538">
                  <c:v>1.2218686975933799</c:v>
                </c:pt>
                <c:pt idx="1539">
                  <c:v>1.22764612704348</c:v>
                </c:pt>
                <c:pt idx="1540">
                  <c:v>1.2287482485930399</c:v>
                </c:pt>
                <c:pt idx="1541">
                  <c:v>1.23464374369604</c:v>
                </c:pt>
                <c:pt idx="1542">
                  <c:v>1.23586175014223</c:v>
                </c:pt>
                <c:pt idx="1543">
                  <c:v>1.27184577146558</c:v>
                </c:pt>
                <c:pt idx="1544">
                  <c:v>1.2995536421781799</c:v>
                </c:pt>
                <c:pt idx="1545">
                  <c:v>1.3164215946931901</c:v>
                </c:pt>
                <c:pt idx="1546">
                  <c:v>1.3467088288606701</c:v>
                </c:pt>
                <c:pt idx="1547">
                  <c:v>1.3552503962181701</c:v>
                </c:pt>
                <c:pt idx="1548">
                  <c:v>1.3371835655641999</c:v>
                </c:pt>
                <c:pt idx="1549">
                  <c:v>1.3386875314932301</c:v>
                </c:pt>
                <c:pt idx="1550">
                  <c:v>1.3118178175350499</c:v>
                </c:pt>
                <c:pt idx="1551">
                  <c:v>1.3276844641413001</c:v>
                </c:pt>
                <c:pt idx="1552">
                  <c:v>1.31998228088632</c:v>
                </c:pt>
                <c:pt idx="1553">
                  <c:v>1.32997032476315</c:v>
                </c:pt>
                <c:pt idx="1554">
                  <c:v>1.3568612443824402</c:v>
                </c:pt>
                <c:pt idx="1555">
                  <c:v>1.3474494932728502</c:v>
                </c:pt>
                <c:pt idx="1556">
                  <c:v>1.3266529963799598</c:v>
                </c:pt>
                <c:pt idx="1557">
                  <c:v>1.3337660114805201</c:v>
                </c:pt>
                <c:pt idx="1558">
                  <c:v>1.3422345179464099</c:v>
                </c:pt>
                <c:pt idx="1559">
                  <c:v>1.3200294040973699</c:v>
                </c:pt>
                <c:pt idx="1560">
                  <c:v>1.3177162060398502</c:v>
                </c:pt>
                <c:pt idx="1561">
                  <c:v>1.31190409072327</c:v>
                </c:pt>
                <c:pt idx="1562">
                  <c:v>1.3315453801408699</c:v>
                </c:pt>
                <c:pt idx="1563">
                  <c:v>1.3674286388249102</c:v>
                </c:pt>
                <c:pt idx="1564">
                  <c:v>1.3375250430750198</c:v>
                </c:pt>
                <c:pt idx="1565">
                  <c:v>1.3435754376726501</c:v>
                </c:pt>
                <c:pt idx="1566">
                  <c:v>1.31151193952623</c:v>
                </c:pt>
                <c:pt idx="1567">
                  <c:v>1.3371736969293599</c:v>
                </c:pt>
                <c:pt idx="1568">
                  <c:v>1.34727499278506</c:v>
                </c:pt>
                <c:pt idx="1569">
                  <c:v>1.3217150706011198</c:v>
                </c:pt>
                <c:pt idx="1570">
                  <c:v>1.34380315037451</c:v>
                </c:pt>
                <c:pt idx="1571">
                  <c:v>1.3063315483509002</c:v>
                </c:pt>
                <c:pt idx="1572">
                  <c:v>1.3139108992038899</c:v>
                </c:pt>
                <c:pt idx="1573">
                  <c:v>1.2952817630692999</c:v>
                </c:pt>
                <c:pt idx="1574">
                  <c:v>1.3081127149446399</c:v>
                </c:pt>
                <c:pt idx="1575">
                  <c:v>1.30502105086271</c:v>
                </c:pt>
                <c:pt idx="1576">
                  <c:v>1.3398739633093799</c:v>
                </c:pt>
                <c:pt idx="1577">
                  <c:v>1.3469269598009399</c:v>
                </c:pt>
                <c:pt idx="1578">
                  <c:v>1.3379578026892802</c:v>
                </c:pt>
                <c:pt idx="1579">
                  <c:v>1.3133101128775899</c:v>
                </c:pt>
                <c:pt idx="1580">
                  <c:v>1.28843462919853</c:v>
                </c:pt>
                <c:pt idx="1581">
                  <c:v>1.2898601193280399</c:v>
                </c:pt>
                <c:pt idx="1582">
                  <c:v>1.2925608473475902</c:v>
                </c:pt>
                <c:pt idx="1583">
                  <c:v>1.2880568617493402</c:v>
                </c:pt>
                <c:pt idx="1584">
                  <c:v>1.3290852092143601</c:v>
                </c:pt>
                <c:pt idx="1585">
                  <c:v>1.31056585408332</c:v>
                </c:pt>
                <c:pt idx="1586">
                  <c:v>1.2992174190959098</c:v>
                </c:pt>
                <c:pt idx="1587">
                  <c:v>1.2921959850731699</c:v>
                </c:pt>
                <c:pt idx="1588">
                  <c:v>1.32234005056422</c:v>
                </c:pt>
                <c:pt idx="1589">
                  <c:v>1.33692557332479</c:v>
                </c:pt>
                <c:pt idx="1590">
                  <c:v>1.34699641397825</c:v>
                </c:pt>
                <c:pt idx="1591">
                  <c:v>1.3629138763014899</c:v>
                </c:pt>
                <c:pt idx="1592">
                  <c:v>1.3711279751036698</c:v>
                </c:pt>
                <c:pt idx="1593">
                  <c:v>1.36534461914642</c:v>
                </c:pt>
                <c:pt idx="1594">
                  <c:v>1.3600034780176</c:v>
                </c:pt>
                <c:pt idx="1595">
                  <c:v>1.37632743194984</c:v>
                </c:pt>
                <c:pt idx="1596">
                  <c:v>1.36728956128643</c:v>
                </c:pt>
                <c:pt idx="1597">
                  <c:v>1.3592647439335701</c:v>
                </c:pt>
                <c:pt idx="1598">
                  <c:v>1.3490431096418001</c:v>
                </c:pt>
                <c:pt idx="1599">
                  <c:v>1.3706987942634501</c:v>
                </c:pt>
                <c:pt idx="1600">
                  <c:v>1.3398403144380502</c:v>
                </c:pt>
                <c:pt idx="1601">
                  <c:v>1.3990395699920799</c:v>
                </c:pt>
                <c:pt idx="1602">
                  <c:v>1.36917246896691</c:v>
                </c:pt>
                <c:pt idx="1603">
                  <c:v>1.36736830646944</c:v>
                </c:pt>
                <c:pt idx="1604">
                  <c:v>1.35340038733753</c:v>
                </c:pt>
                <c:pt idx="1605">
                  <c:v>1.33348287747455</c:v>
                </c:pt>
                <c:pt idx="1606">
                  <c:v>1.32198041963338</c:v>
                </c:pt>
                <c:pt idx="1607">
                  <c:v>1.3109277913114399</c:v>
                </c:pt>
                <c:pt idx="1608">
                  <c:v>1.3115478880370901</c:v>
                </c:pt>
                <c:pt idx="1609">
                  <c:v>1.3196539255013999</c:v>
                </c:pt>
                <c:pt idx="1610">
                  <c:v>1.30897945003233</c:v>
                </c:pt>
                <c:pt idx="1611">
                  <c:v>1.3380830613436101</c:v>
                </c:pt>
                <c:pt idx="1612">
                  <c:v>1.3450933120387898</c:v>
                </c:pt>
                <c:pt idx="1613">
                  <c:v>1.3510026097797398</c:v>
                </c:pt>
                <c:pt idx="1614">
                  <c:v>1.3298647902741398</c:v>
                </c:pt>
                <c:pt idx="1615">
                  <c:v>1.2663423729966601</c:v>
                </c:pt>
                <c:pt idx="1616">
                  <c:v>1.2641040289285299</c:v>
                </c:pt>
                <c:pt idx="1617">
                  <c:v>1.2820521039687198</c:v>
                </c:pt>
                <c:pt idx="1618">
                  <c:v>1.2811481907825299</c:v>
                </c:pt>
                <c:pt idx="1619">
                  <c:v>1.2802988767910499</c:v>
                </c:pt>
                <c:pt idx="1620">
                  <c:v>1.3037866998262699</c:v>
                </c:pt>
                <c:pt idx="1621">
                  <c:v>1.30817789432669</c:v>
                </c:pt>
                <c:pt idx="1622">
                  <c:v>1.3296683230582098</c:v>
                </c:pt>
                <c:pt idx="1623">
                  <c:v>1.3300165606276098</c:v>
                </c:pt>
                <c:pt idx="1624">
                  <c:v>1.3082618984388099</c:v>
                </c:pt>
                <c:pt idx="1625">
                  <c:v>1.3020699752629599</c:v>
                </c:pt>
                <c:pt idx="1626">
                  <c:v>1.2887432844720299</c:v>
                </c:pt>
                <c:pt idx="1627">
                  <c:v>1.3094291149912101</c:v>
                </c:pt>
                <c:pt idx="1628">
                  <c:v>1.3055916529935701</c:v>
                </c:pt>
                <c:pt idx="1629">
                  <c:v>1.31217159698286</c:v>
                </c:pt>
                <c:pt idx="1630">
                  <c:v>1.3279552350146901</c:v>
                </c:pt>
                <c:pt idx="1631">
                  <c:v>1.2999064282273698</c:v>
                </c:pt>
                <c:pt idx="1632">
                  <c:v>1.27489679783877</c:v>
                </c:pt>
                <c:pt idx="1633">
                  <c:v>1.2937272248116098</c:v>
                </c:pt>
                <c:pt idx="1634">
                  <c:v>1.2941568983842699</c:v>
                </c:pt>
                <c:pt idx="1635">
                  <c:v>1.2969717762738</c:v>
                </c:pt>
                <c:pt idx="1636">
                  <c:v>1.33283375121379</c:v>
                </c:pt>
                <c:pt idx="1637">
                  <c:v>1.3285271748688101</c:v>
                </c:pt>
                <c:pt idx="1638">
                  <c:v>1.3554341903698099</c:v>
                </c:pt>
                <c:pt idx="1639">
                  <c:v>1.3745652897401499</c:v>
                </c:pt>
                <c:pt idx="1640">
                  <c:v>1.39231605824008</c:v>
                </c:pt>
                <c:pt idx="1641">
                  <c:v>1.3754184891189201</c:v>
                </c:pt>
                <c:pt idx="1642">
                  <c:v>1.34659470031141</c:v>
                </c:pt>
                <c:pt idx="1643">
                  <c:v>1.3518856751924202</c:v>
                </c:pt>
                <c:pt idx="1644">
                  <c:v>1.3419877560204601</c:v>
                </c:pt>
                <c:pt idx="1645">
                  <c:v>1.3289898142258598</c:v>
                </c:pt>
                <c:pt idx="1646">
                  <c:v>1.3190306853421501</c:v>
                </c:pt>
                <c:pt idx="1647">
                  <c:v>1.3315418357751598</c:v>
                </c:pt>
                <c:pt idx="1648">
                  <c:v>1.3259557443686401</c:v>
                </c:pt>
                <c:pt idx="1649">
                  <c:v>1.3242789095164802</c:v>
                </c:pt>
                <c:pt idx="1650">
                  <c:v>1.3312976543778501</c:v>
                </c:pt>
                <c:pt idx="1651">
                  <c:v>1.3191110624698998</c:v>
                </c:pt>
                <c:pt idx="1652">
                  <c:v>1.3051763179858999</c:v>
                </c:pt>
                <c:pt idx="1653">
                  <c:v>1.3203262171435699</c:v>
                </c:pt>
                <c:pt idx="1654">
                  <c:v>1.32244639525734</c:v>
                </c:pt>
                <c:pt idx="1655">
                  <c:v>1.2680589241687799</c:v>
                </c:pt>
                <c:pt idx="1656">
                  <c:v>1.2734394969518299</c:v>
                </c:pt>
                <c:pt idx="1657">
                  <c:v>1.28660191966894</c:v>
                </c:pt>
                <c:pt idx="1658">
                  <c:v>1.3063112036871498</c:v>
                </c:pt>
                <c:pt idx="1659">
                  <c:v>1.3063620976852999</c:v>
                </c:pt>
                <c:pt idx="1660">
                  <c:v>1.3106476174005499</c:v>
                </c:pt>
                <c:pt idx="1661">
                  <c:v>1.3072223165395598</c:v>
                </c:pt>
                <c:pt idx="1662">
                  <c:v>1.3069536387446601</c:v>
                </c:pt>
                <c:pt idx="1663">
                  <c:v>1.2883365889567802</c:v>
                </c:pt>
                <c:pt idx="1664">
                  <c:v>1.2848927201450999</c:v>
                </c:pt>
                <c:pt idx="1665">
                  <c:v>1.3234985051167101</c:v>
                </c:pt>
                <c:pt idx="1666">
                  <c:v>1.33209183941506</c:v>
                </c:pt>
                <c:pt idx="1667">
                  <c:v>1.3209733934607102</c:v>
                </c:pt>
                <c:pt idx="1668">
                  <c:v>1.3149104044897799</c:v>
                </c:pt>
                <c:pt idx="1669">
                  <c:v>1.3244027617783201</c:v>
                </c:pt>
                <c:pt idx="1670">
                  <c:v>1.3578750594117599</c:v>
                </c:pt>
                <c:pt idx="1671">
                  <c:v>1.38879712147017</c:v>
                </c:pt>
                <c:pt idx="1672">
                  <c:v>1.38811972160903</c:v>
                </c:pt>
                <c:pt idx="1673">
                  <c:v>1.4061260742373698</c:v>
                </c:pt>
                <c:pt idx="1674">
                  <c:v>1.3903649885457698</c:v>
                </c:pt>
                <c:pt idx="1675">
                  <c:v>1.3799345779442398</c:v>
                </c:pt>
                <c:pt idx="1676">
                  <c:v>1.37100327822852</c:v>
                </c:pt>
                <c:pt idx="1677">
                  <c:v>1.3789604693290598</c:v>
                </c:pt>
                <c:pt idx="1678">
                  <c:v>1.3569052069032301</c:v>
                </c:pt>
                <c:pt idx="1679">
                  <c:v>1.3342016708594702</c:v>
                </c:pt>
                <c:pt idx="1680">
                  <c:v>1.3391357100358598</c:v>
                </c:pt>
                <c:pt idx="1681">
                  <c:v>1.3473524846138401</c:v>
                </c:pt>
                <c:pt idx="1682">
                  <c:v>1.36024121477895</c:v>
                </c:pt>
                <c:pt idx="1683">
                  <c:v>1.3567577569231</c:v>
                </c:pt>
                <c:pt idx="1684">
                  <c:v>1.38836471104762</c:v>
                </c:pt>
                <c:pt idx="1685">
                  <c:v>1.37919552144025</c:v>
                </c:pt>
                <c:pt idx="1686">
                  <c:v>1.3741005177802299</c:v>
                </c:pt>
                <c:pt idx="1687">
                  <c:v>1.3883246401873002</c:v>
                </c:pt>
                <c:pt idx="1688">
                  <c:v>1.3693689864243299</c:v>
                </c:pt>
                <c:pt idx="1689">
                  <c:v>1.3436741646087</c:v>
                </c:pt>
                <c:pt idx="1690">
                  <c:v>1.35895173212553</c:v>
                </c:pt>
                <c:pt idx="1691">
                  <c:v>1.34997706633047</c:v>
                </c:pt>
                <c:pt idx="1692">
                  <c:v>1.3477447470981201</c:v>
                </c:pt>
                <c:pt idx="1693">
                  <c:v>1.3499642829437701</c:v>
                </c:pt>
                <c:pt idx="1694">
                  <c:v>1.3522480918284101</c:v>
                </c:pt>
                <c:pt idx="1695">
                  <c:v>1.35496360787749</c:v>
                </c:pt>
                <c:pt idx="1696">
                  <c:v>1.3654122706463498</c:v>
                </c:pt>
                <c:pt idx="1697">
                  <c:v>1.3588250625684501</c:v>
                </c:pt>
                <c:pt idx="1698">
                  <c:v>1.3734752654779399</c:v>
                </c:pt>
                <c:pt idx="1699">
                  <c:v>1.3753431192487802</c:v>
                </c:pt>
                <c:pt idx="1700">
                  <c:v>1.3603704440059901</c:v>
                </c:pt>
                <c:pt idx="1701">
                  <c:v>1.3592653593178301</c:v>
                </c:pt>
                <c:pt idx="1702">
                  <c:v>1.38732591994518</c:v>
                </c:pt>
                <c:pt idx="1703">
                  <c:v>1.3722703646202801</c:v>
                </c:pt>
                <c:pt idx="1704">
                  <c:v>1.3395400608902699</c:v>
                </c:pt>
                <c:pt idx="1705">
                  <c:v>1.3106309682922099</c:v>
                </c:pt>
                <c:pt idx="1706">
                  <c:v>1.3080249393796699</c:v>
                </c:pt>
                <c:pt idx="1707">
                  <c:v>1.3192787722774399</c:v>
                </c:pt>
                <c:pt idx="1708">
                  <c:v>1.2955350622903898</c:v>
                </c:pt>
                <c:pt idx="1709">
                  <c:v>1.2811427283953198</c:v>
                </c:pt>
                <c:pt idx="1710">
                  <c:v>1.3046825821821399</c:v>
                </c:pt>
                <c:pt idx="1711">
                  <c:v>1.2989014934723202</c:v>
                </c:pt>
                <c:pt idx="1712">
                  <c:v>1.2799042333814199</c:v>
                </c:pt>
                <c:pt idx="1713">
                  <c:v>1.2675064970599501</c:v>
                </c:pt>
                <c:pt idx="1714">
                  <c:v>1.2411078270484301</c:v>
                </c:pt>
                <c:pt idx="1715">
                  <c:v>1.2410034983657301</c:v>
                </c:pt>
                <c:pt idx="1716">
                  <c:v>1.2683598730190802</c:v>
                </c:pt>
                <c:pt idx="1717">
                  <c:v>1.2549450368917801</c:v>
                </c:pt>
                <c:pt idx="1718">
                  <c:v>1.2524633993076699</c:v>
                </c:pt>
                <c:pt idx="1719">
                  <c:v>1.21469727341263</c:v>
                </c:pt>
                <c:pt idx="1720">
                  <c:v>1.21343934496481</c:v>
                </c:pt>
                <c:pt idx="1721">
                  <c:v>1.2100009323916701</c:v>
                </c:pt>
                <c:pt idx="1722">
                  <c:v>1.22556061891186</c:v>
                </c:pt>
                <c:pt idx="1723">
                  <c:v>1.2224497643715599</c:v>
                </c:pt>
                <c:pt idx="1724">
                  <c:v>1.22672114343252</c:v>
                </c:pt>
                <c:pt idx="1725">
                  <c:v>1.23681874922528</c:v>
                </c:pt>
                <c:pt idx="1726">
                  <c:v>1.2423719125366599</c:v>
                </c:pt>
                <c:pt idx="1727">
                  <c:v>1.24301699896297</c:v>
                </c:pt>
                <c:pt idx="1728">
                  <c:v>1.2482483438782399</c:v>
                </c:pt>
                <c:pt idx="1729">
                  <c:v>1.2664019696715199</c:v>
                </c:pt>
                <c:pt idx="1730">
                  <c:v>1.2772061435017299</c:v>
                </c:pt>
                <c:pt idx="1731">
                  <c:v>1.2514067643211899</c:v>
                </c:pt>
                <c:pt idx="1732">
                  <c:v>1.2575532539866701</c:v>
                </c:pt>
                <c:pt idx="1733">
                  <c:v>1.2432954158063501</c:v>
                </c:pt>
                <c:pt idx="1734">
                  <c:v>1.24259624067882</c:v>
                </c:pt>
                <c:pt idx="1735">
                  <c:v>1.26677242505515</c:v>
                </c:pt>
                <c:pt idx="1736">
                  <c:v>1.2898140138225802</c:v>
                </c:pt>
                <c:pt idx="1737">
                  <c:v>1.29287360596234</c:v>
                </c:pt>
                <c:pt idx="1738">
                  <c:v>1.2838424310641099</c:v>
                </c:pt>
                <c:pt idx="1739">
                  <c:v>1.28827400926195</c:v>
                </c:pt>
                <c:pt idx="1740">
                  <c:v>1.30564287507138</c:v>
                </c:pt>
                <c:pt idx="1741">
                  <c:v>1.30840296574978</c:v>
                </c:pt>
                <c:pt idx="1742">
                  <c:v>1.3233443611435101</c:v>
                </c:pt>
                <c:pt idx="1743">
                  <c:v>1.32065865570993</c:v>
                </c:pt>
                <c:pt idx="1744">
                  <c:v>1.3348625016532798</c:v>
                </c:pt>
                <c:pt idx="1745">
                  <c:v>1.3424008773285601</c:v>
                </c:pt>
                <c:pt idx="1746">
                  <c:v>1.3563945826355199</c:v>
                </c:pt>
                <c:pt idx="1747">
                  <c:v>1.38765092853556</c:v>
                </c:pt>
                <c:pt idx="1748">
                  <c:v>1.39329407035458</c:v>
                </c:pt>
                <c:pt idx="1749">
                  <c:v>1.39759231048424</c:v>
                </c:pt>
                <c:pt idx="1750">
                  <c:v>1.4118364490647701</c:v>
                </c:pt>
                <c:pt idx="1751">
                  <c:v>1.4196598147664801</c:v>
                </c:pt>
                <c:pt idx="1752">
                  <c:v>1.41179166025807</c:v>
                </c:pt>
                <c:pt idx="1753">
                  <c:v>1.42039215636127</c:v>
                </c:pt>
                <c:pt idx="1754">
                  <c:v>1.41406227736663</c:v>
                </c:pt>
                <c:pt idx="1755">
                  <c:v>1.41074768838566</c:v>
                </c:pt>
                <c:pt idx="1756">
                  <c:v>1.41424750054457</c:v>
                </c:pt>
                <c:pt idx="1757">
                  <c:v>1.4136660760724498</c:v>
                </c:pt>
                <c:pt idx="1758">
                  <c:v>1.4082253126576199</c:v>
                </c:pt>
                <c:pt idx="1759">
                  <c:v>1.40328913723566</c:v>
                </c:pt>
                <c:pt idx="1760">
                  <c:v>1.4001843945507801</c:v>
                </c:pt>
                <c:pt idx="1761">
                  <c:v>1.3830018518326599</c:v>
                </c:pt>
                <c:pt idx="1762">
                  <c:v>1.38424587308583</c:v>
                </c:pt>
                <c:pt idx="1763">
                  <c:v>1.3844565156318398</c:v>
                </c:pt>
                <c:pt idx="1764">
                  <c:v>1.4003354495058098</c:v>
                </c:pt>
                <c:pt idx="1765">
                  <c:v>1.38328496769733</c:v>
                </c:pt>
                <c:pt idx="1766">
                  <c:v>1.3835399029514099</c:v>
                </c:pt>
                <c:pt idx="1767">
                  <c:v>1.3721747985370301</c:v>
                </c:pt>
                <c:pt idx="1768">
                  <c:v>1.38264232249635</c:v>
                </c:pt>
                <c:pt idx="1769">
                  <c:v>1.39846140176654</c:v>
                </c:pt>
                <c:pt idx="1770">
                  <c:v>1.3765075977091898</c:v>
                </c:pt>
                <c:pt idx="1771">
                  <c:v>1.39921645443926</c:v>
                </c:pt>
                <c:pt idx="1772">
                  <c:v>1.38698311616317</c:v>
                </c:pt>
                <c:pt idx="1773">
                  <c:v>1.3869127969856299</c:v>
                </c:pt>
                <c:pt idx="1774">
                  <c:v>1.3819373299037301</c:v>
                </c:pt>
                <c:pt idx="1775">
                  <c:v>1.39255898693712</c:v>
                </c:pt>
                <c:pt idx="1776">
                  <c:v>1.373891624266</c:v>
                </c:pt>
                <c:pt idx="1777">
                  <c:v>1.373832846082</c:v>
                </c:pt>
                <c:pt idx="1778">
                  <c:v>1.37619291877048</c:v>
                </c:pt>
                <c:pt idx="1779">
                  <c:v>1.3786938624271599</c:v>
                </c:pt>
                <c:pt idx="1780">
                  <c:v>1.3740358121585501</c:v>
                </c:pt>
                <c:pt idx="1781">
                  <c:v>1.3729219004967701</c:v>
                </c:pt>
                <c:pt idx="1782">
                  <c:v>1.3672457157819202</c:v>
                </c:pt>
                <c:pt idx="1783">
                  <c:v>1.38445768094916</c:v>
                </c:pt>
                <c:pt idx="1784">
                  <c:v>1.4033677497576</c:v>
                </c:pt>
                <c:pt idx="1785">
                  <c:v>1.42224459566201</c:v>
                </c:pt>
                <c:pt idx="1786">
                  <c:v>1.43534308581918</c:v>
                </c:pt>
                <c:pt idx="1787">
                  <c:v>1.43371708478031</c:v>
                </c:pt>
                <c:pt idx="1788">
                  <c:v>1.4358632157257301</c:v>
                </c:pt>
                <c:pt idx="1789">
                  <c:v>1.4308852702547301</c:v>
                </c:pt>
                <c:pt idx="1790">
                  <c:v>1.4709556774102501</c:v>
                </c:pt>
                <c:pt idx="1791">
                  <c:v>1.49674144724088</c:v>
                </c:pt>
                <c:pt idx="1792">
                  <c:v>1.5147541437329901</c:v>
                </c:pt>
                <c:pt idx="1793">
                  <c:v>1.51753268015249</c:v>
                </c:pt>
                <c:pt idx="1794">
                  <c:v>1.5338900526445201</c:v>
                </c:pt>
                <c:pt idx="1795">
                  <c:v>1.4955102115711798</c:v>
                </c:pt>
                <c:pt idx="1796">
                  <c:v>1.48071065563589</c:v>
                </c:pt>
                <c:pt idx="1797">
                  <c:v>1.49259536300138</c:v>
                </c:pt>
                <c:pt idx="1798">
                  <c:v>1.4951577699185199</c:v>
                </c:pt>
                <c:pt idx="1799">
                  <c:v>1.49013419491698</c:v>
                </c:pt>
                <c:pt idx="1800">
                  <c:v>1.4934322408744898</c:v>
                </c:pt>
                <c:pt idx="1801">
                  <c:v>1.4945080703629199</c:v>
                </c:pt>
                <c:pt idx="1802">
                  <c:v>1.4621228025409598</c:v>
                </c:pt>
                <c:pt idx="1803">
                  <c:v>1.5058008961464402</c:v>
                </c:pt>
                <c:pt idx="1804">
                  <c:v>1.53128340893728</c:v>
                </c:pt>
                <c:pt idx="1805">
                  <c:v>1.5153985586838301</c:v>
                </c:pt>
                <c:pt idx="1806">
                  <c:v>1.5169220561552199</c:v>
                </c:pt>
                <c:pt idx="1807">
                  <c:v>1.5301244295952401</c:v>
                </c:pt>
                <c:pt idx="1808">
                  <c:v>1.5217076365361799</c:v>
                </c:pt>
                <c:pt idx="1809">
                  <c:v>1.5312604116562401</c:v>
                </c:pt>
                <c:pt idx="1810">
                  <c:v>1.52498363277268</c:v>
                </c:pt>
                <c:pt idx="1811">
                  <c:v>1.5337061900847602</c:v>
                </c:pt>
                <c:pt idx="1812">
                  <c:v>1.5200389610474598</c:v>
                </c:pt>
                <c:pt idx="1813">
                  <c:v>1.5279133807198901</c:v>
                </c:pt>
                <c:pt idx="1814">
                  <c:v>1.52716794789282</c:v>
                </c:pt>
                <c:pt idx="1815">
                  <c:v>1.53290162989893</c:v>
                </c:pt>
                <c:pt idx="1816">
                  <c:v>1.53493649092013</c:v>
                </c:pt>
                <c:pt idx="1817">
                  <c:v>1.53796821647607</c:v>
                </c:pt>
                <c:pt idx="1818">
                  <c:v>1.5355901980475499</c:v>
                </c:pt>
                <c:pt idx="1819">
                  <c:v>1.53883657132092</c:v>
                </c:pt>
                <c:pt idx="1820">
                  <c:v>1.57610033763497</c:v>
                </c:pt>
                <c:pt idx="1821">
                  <c:v>1.58596505837829</c:v>
                </c:pt>
                <c:pt idx="1822">
                  <c:v>1.5669956602634698</c:v>
                </c:pt>
                <c:pt idx="1823">
                  <c:v>1.58597863513677</c:v>
                </c:pt>
                <c:pt idx="1824">
                  <c:v>1.5609712804542999</c:v>
                </c:pt>
                <c:pt idx="1825">
                  <c:v>1.58948962579555</c:v>
                </c:pt>
                <c:pt idx="1826">
                  <c:v>1.60239752173664</c:v>
                </c:pt>
                <c:pt idx="1827">
                  <c:v>1.6089413376581001</c:v>
                </c:pt>
                <c:pt idx="1828">
                  <c:v>1.6031677099597399</c:v>
                </c:pt>
                <c:pt idx="1829">
                  <c:v>1.5895740503095499</c:v>
                </c:pt>
                <c:pt idx="1830">
                  <c:v>1.6039641874634198</c:v>
                </c:pt>
                <c:pt idx="1831">
                  <c:v>1.57355915368663</c:v>
                </c:pt>
                <c:pt idx="1832">
                  <c:v>1.54762529573706</c:v>
                </c:pt>
                <c:pt idx="1833">
                  <c:v>1.53804308459128</c:v>
                </c:pt>
                <c:pt idx="1834">
                  <c:v>1.54953418373701</c:v>
                </c:pt>
                <c:pt idx="1835">
                  <c:v>1.5055639351902599</c:v>
                </c:pt>
                <c:pt idx="1836">
                  <c:v>1.43139313370232</c:v>
                </c:pt>
                <c:pt idx="1837">
                  <c:v>1.4605482299260601</c:v>
                </c:pt>
                <c:pt idx="1838">
                  <c:v>1.4541462532783</c:v>
                </c:pt>
                <c:pt idx="1839">
                  <c:v>1.4378941867365898</c:v>
                </c:pt>
                <c:pt idx="1840">
                  <c:v>1.4609739737627001</c:v>
                </c:pt>
                <c:pt idx="1841">
                  <c:v>1.4748018831040599</c:v>
                </c:pt>
                <c:pt idx="1842">
                  <c:v>1.48541282096907</c:v>
                </c:pt>
                <c:pt idx="1843">
                  <c:v>1.5271459138166901</c:v>
                </c:pt>
                <c:pt idx="1844">
                  <c:v>1.5448565604442199</c:v>
                </c:pt>
                <c:pt idx="1845">
                  <c:v>1.5665385725371601</c:v>
                </c:pt>
                <c:pt idx="1846">
                  <c:v>1.55732528685789</c:v>
                </c:pt>
                <c:pt idx="1847">
                  <c:v>1.5663429941853999</c:v>
                </c:pt>
                <c:pt idx="1848">
                  <c:v>1.54367971806847</c:v>
                </c:pt>
                <c:pt idx="1849">
                  <c:v>1.5785797115128199</c:v>
                </c:pt>
                <c:pt idx="1850">
                  <c:v>1.5858730758616699</c:v>
                </c:pt>
                <c:pt idx="1851">
                  <c:v>1.5580990836878399</c:v>
                </c:pt>
                <c:pt idx="1852">
                  <c:v>1.5246486989981001</c:v>
                </c:pt>
                <c:pt idx="1853">
                  <c:v>1.53035458843925</c:v>
                </c:pt>
                <c:pt idx="1854">
                  <c:v>1.56608165620055</c:v>
                </c:pt>
                <c:pt idx="1855">
                  <c:v>1.5912477576802899</c:v>
                </c:pt>
                <c:pt idx="1856">
                  <c:v>1.61017001656373</c:v>
                </c:pt>
                <c:pt idx="1857">
                  <c:v>1.62478514105867</c:v>
                </c:pt>
                <c:pt idx="1858">
                  <c:v>1.6248071258013801</c:v>
                </c:pt>
                <c:pt idx="1859">
                  <c:v>1.66347387213442</c:v>
                </c:pt>
                <c:pt idx="1860">
                  <c:v>1.6687705836201201</c:v>
                </c:pt>
                <c:pt idx="1861">
                  <c:v>1.66219598620519</c:v>
                </c:pt>
                <c:pt idx="1862">
                  <c:v>1.6484022744993501</c:v>
                </c:pt>
                <c:pt idx="1863">
                  <c:v>1.6346261716479902</c:v>
                </c:pt>
                <c:pt idx="1864">
                  <c:v>1.64647576033668</c:v>
                </c:pt>
                <c:pt idx="1865">
                  <c:v>1.6237161161231599</c:v>
                </c:pt>
                <c:pt idx="1866">
                  <c:v>1.6180080729631701</c:v>
                </c:pt>
                <c:pt idx="1867">
                  <c:v>1.6298744184085201</c:v>
                </c:pt>
                <c:pt idx="1868">
                  <c:v>1.58128866412076</c:v>
                </c:pt>
                <c:pt idx="1869">
                  <c:v>1.52157568567781</c:v>
                </c:pt>
                <c:pt idx="1870">
                  <c:v>1.5739117975467598</c:v>
                </c:pt>
                <c:pt idx="1871">
                  <c:v>1.54365944307067</c:v>
                </c:pt>
                <c:pt idx="1872">
                  <c:v>1.5416464568877002</c:v>
                </c:pt>
                <c:pt idx="1873">
                  <c:v>1.5634708722873902</c:v>
                </c:pt>
                <c:pt idx="1874">
                  <c:v>1.51130007141553</c:v>
                </c:pt>
                <c:pt idx="1875">
                  <c:v>1.5321248862044101</c:v>
                </c:pt>
                <c:pt idx="1876">
                  <c:v>1.5644454453111101</c:v>
                </c:pt>
                <c:pt idx="1877">
                  <c:v>1.5991331373044999</c:v>
                </c:pt>
                <c:pt idx="1878">
                  <c:v>1.5529818990512101</c:v>
                </c:pt>
                <c:pt idx="1879">
                  <c:v>1.5451110200560398</c:v>
                </c:pt>
                <c:pt idx="1880">
                  <c:v>1.57969607214581</c:v>
                </c:pt>
                <c:pt idx="1881">
                  <c:v>1.5691640121273098</c:v>
                </c:pt>
                <c:pt idx="1882">
                  <c:v>1.58387417111472</c:v>
                </c:pt>
                <c:pt idx="1883">
                  <c:v>1.57106155650128</c:v>
                </c:pt>
                <c:pt idx="1884">
                  <c:v>1.60359249329123</c:v>
                </c:pt>
                <c:pt idx="1885">
                  <c:v>1.6149090119249399</c:v>
                </c:pt>
                <c:pt idx="1886">
                  <c:v>1.6179581226406099</c:v>
                </c:pt>
                <c:pt idx="1887">
                  <c:v>1.6168924128528599</c:v>
                </c:pt>
                <c:pt idx="1888">
                  <c:v>1.60805892760653</c:v>
                </c:pt>
                <c:pt idx="1889">
                  <c:v>1.5983514079276</c:v>
                </c:pt>
                <c:pt idx="1890">
                  <c:v>1.5893357070243299</c:v>
                </c:pt>
                <c:pt idx="1891">
                  <c:v>1.5822455053988</c:v>
                </c:pt>
                <c:pt idx="1892">
                  <c:v>1.59205620597127</c:v>
                </c:pt>
                <c:pt idx="1893">
                  <c:v>1.5885381120976101</c:v>
                </c:pt>
                <c:pt idx="1894">
                  <c:v>1.5625024669243799</c:v>
                </c:pt>
                <c:pt idx="1895">
                  <c:v>1.57244250399088</c:v>
                </c:pt>
                <c:pt idx="1896">
                  <c:v>1.57858641546838</c:v>
                </c:pt>
                <c:pt idx="1897">
                  <c:v>1.5634757218678002</c:v>
                </c:pt>
                <c:pt idx="1898">
                  <c:v>1.59198282604332</c:v>
                </c:pt>
                <c:pt idx="1899">
                  <c:v>1.6020694070841299</c:v>
                </c:pt>
                <c:pt idx="1900">
                  <c:v>1.6127306819915299</c:v>
                </c:pt>
                <c:pt idx="1901">
                  <c:v>1.61640148136871</c:v>
                </c:pt>
                <c:pt idx="1902">
                  <c:v>1.6277349920334001</c:v>
                </c:pt>
                <c:pt idx="1903">
                  <c:v>1.62906109458186</c:v>
                </c:pt>
                <c:pt idx="1904">
                  <c:v>1.6224631580496001</c:v>
                </c:pt>
                <c:pt idx="1905">
                  <c:v>1.6195036674115202</c:v>
                </c:pt>
                <c:pt idx="1906">
                  <c:v>1.6385707481626202</c:v>
                </c:pt>
                <c:pt idx="1907">
                  <c:v>1.6581017999723999</c:v>
                </c:pt>
                <c:pt idx="1908">
                  <c:v>1.6631623913715701</c:v>
                </c:pt>
                <c:pt idx="1909">
                  <c:v>1.6887587343864801</c:v>
                </c:pt>
                <c:pt idx="1910">
                  <c:v>1.67281434282579</c:v>
                </c:pt>
                <c:pt idx="1911">
                  <c:v>1.67221511802307</c:v>
                </c:pt>
                <c:pt idx="1912">
                  <c:v>1.6732544533695699</c:v>
                </c:pt>
                <c:pt idx="1913">
                  <c:v>1.66675510895353</c:v>
                </c:pt>
                <c:pt idx="1914">
                  <c:v>1.66236805144931</c:v>
                </c:pt>
                <c:pt idx="1915">
                  <c:v>1.69493492740985</c:v>
                </c:pt>
                <c:pt idx="1916">
                  <c:v>1.6637006456919301</c:v>
                </c:pt>
                <c:pt idx="1917">
                  <c:v>1.6661862255621001</c:v>
                </c:pt>
                <c:pt idx="1918">
                  <c:v>1.67203597046457</c:v>
                </c:pt>
                <c:pt idx="1919">
                  <c:v>1.6738761646661799</c:v>
                </c:pt>
                <c:pt idx="1920">
                  <c:v>1.6881843427083998</c:v>
                </c:pt>
                <c:pt idx="1921">
                  <c:v>1.6944316392348799</c:v>
                </c:pt>
                <c:pt idx="1922">
                  <c:v>1.6972548351584</c:v>
                </c:pt>
                <c:pt idx="1923">
                  <c:v>1.6879973942747599</c:v>
                </c:pt>
                <c:pt idx="1924">
                  <c:v>1.6920684970080699</c:v>
                </c:pt>
                <c:pt idx="1925">
                  <c:v>1.6786518281113101</c:v>
                </c:pt>
                <c:pt idx="1926">
                  <c:v>1.67672724238819</c:v>
                </c:pt>
                <c:pt idx="1927">
                  <c:v>1.6683407851024299</c:v>
                </c:pt>
                <c:pt idx="1928">
                  <c:v>1.6768661531118301</c:v>
                </c:pt>
                <c:pt idx="1929">
                  <c:v>1.68804119090631</c:v>
                </c:pt>
                <c:pt idx="1930">
                  <c:v>1.6972674040018001</c:v>
                </c:pt>
                <c:pt idx="1931">
                  <c:v>1.6727675000976898</c:v>
                </c:pt>
                <c:pt idx="1932">
                  <c:v>1.66985751763712</c:v>
                </c:pt>
                <c:pt idx="1933">
                  <c:v>1.64839245353374</c:v>
                </c:pt>
                <c:pt idx="1934">
                  <c:v>1.65634842406995</c:v>
                </c:pt>
                <c:pt idx="1935">
                  <c:v>1.6187052250062701</c:v>
                </c:pt>
                <c:pt idx="1936">
                  <c:v>1.61618122449477</c:v>
                </c:pt>
                <c:pt idx="1937">
                  <c:v>1.62214763580224</c:v>
                </c:pt>
                <c:pt idx="1938">
                  <c:v>1.6210472419020101</c:v>
                </c:pt>
                <c:pt idx="1939">
                  <c:v>1.6387605004124099</c:v>
                </c:pt>
                <c:pt idx="1940">
                  <c:v>1.6611949404767199</c:v>
                </c:pt>
                <c:pt idx="1941">
                  <c:v>1.6750789644688999</c:v>
                </c:pt>
                <c:pt idx="1942">
                  <c:v>1.69313392119506</c:v>
                </c:pt>
                <c:pt idx="1943">
                  <c:v>1.6761017368064901</c:v>
                </c:pt>
                <c:pt idx="1944">
                  <c:v>1.60180384317632</c:v>
                </c:pt>
                <c:pt idx="1945">
                  <c:v>1.6161860898660299</c:v>
                </c:pt>
                <c:pt idx="1946">
                  <c:v>1.6073627279373099</c:v>
                </c:pt>
                <c:pt idx="1947">
                  <c:v>1.5994840274851001</c:v>
                </c:pt>
                <c:pt idx="1948">
                  <c:v>1.60348321144832</c:v>
                </c:pt>
                <c:pt idx="1949">
                  <c:v>1.6184253976099601</c:v>
                </c:pt>
                <c:pt idx="1950">
                  <c:v>1.6300227628696899</c:v>
                </c:pt>
                <c:pt idx="1951">
                  <c:v>1.63360434239298</c:v>
                </c:pt>
                <c:pt idx="1952">
                  <c:v>1.6379145827192201</c:v>
                </c:pt>
                <c:pt idx="1953">
                  <c:v>1.6125870639336499</c:v>
                </c:pt>
                <c:pt idx="1954">
                  <c:v>1.6034456495576099</c:v>
                </c:pt>
                <c:pt idx="1955">
                  <c:v>1.6143021719681701</c:v>
                </c:pt>
                <c:pt idx="1956">
                  <c:v>1.5739371430826901</c:v>
                </c:pt>
                <c:pt idx="1957">
                  <c:v>1.56495614504085</c:v>
                </c:pt>
                <c:pt idx="1958">
                  <c:v>1.58758059176741</c:v>
                </c:pt>
                <c:pt idx="1959">
                  <c:v>1.5700035349705002</c:v>
                </c:pt>
                <c:pt idx="1960">
                  <c:v>1.5853470692317699</c:v>
                </c:pt>
                <c:pt idx="1961">
                  <c:v>1.6009396630502801</c:v>
                </c:pt>
                <c:pt idx="1962">
                  <c:v>1.6199701874869501</c:v>
                </c:pt>
                <c:pt idx="1963">
                  <c:v>1.6159061102571</c:v>
                </c:pt>
                <c:pt idx="1964">
                  <c:v>1.6180874824690699</c:v>
                </c:pt>
                <c:pt idx="1965">
                  <c:v>1.6181729505701501</c:v>
                </c:pt>
                <c:pt idx="1966">
                  <c:v>1.6093599299871202</c:v>
                </c:pt>
                <c:pt idx="1967">
                  <c:v>1.5873826918482001</c:v>
                </c:pt>
                <c:pt idx="1968">
                  <c:v>1.6096360640400702</c:v>
                </c:pt>
                <c:pt idx="1969">
                  <c:v>1.5756906278802898</c:v>
                </c:pt>
                <c:pt idx="1970">
                  <c:v>1.6019439162017302</c:v>
                </c:pt>
                <c:pt idx="1971">
                  <c:v>1.62270827327117</c:v>
                </c:pt>
                <c:pt idx="1972">
                  <c:v>1.6277755680447399</c:v>
                </c:pt>
                <c:pt idx="1973">
                  <c:v>1.6634474029856301</c:v>
                </c:pt>
                <c:pt idx="1974">
                  <c:v>1.67492518457416</c:v>
                </c:pt>
                <c:pt idx="1975">
                  <c:v>1.6502793597682799</c:v>
                </c:pt>
                <c:pt idx="1976">
                  <c:v>1.65860595812787</c:v>
                </c:pt>
                <c:pt idx="1977">
                  <c:v>1.6608135863923701</c:v>
                </c:pt>
                <c:pt idx="1978">
                  <c:v>1.6372880885241801</c:v>
                </c:pt>
                <c:pt idx="1979">
                  <c:v>1.636987623489</c:v>
                </c:pt>
                <c:pt idx="1980">
                  <c:v>1.6168576510692501</c:v>
                </c:pt>
                <c:pt idx="1981">
                  <c:v>1.6183440593169498</c:v>
                </c:pt>
                <c:pt idx="1982">
                  <c:v>1.6134438698712799</c:v>
                </c:pt>
                <c:pt idx="1983">
                  <c:v>1.6152402573832401</c:v>
                </c:pt>
                <c:pt idx="1984">
                  <c:v>1.6084077724405901</c:v>
                </c:pt>
                <c:pt idx="1985">
                  <c:v>1.6016360912782099</c:v>
                </c:pt>
                <c:pt idx="1986">
                  <c:v>1.6207496157190802</c:v>
                </c:pt>
                <c:pt idx="1987">
                  <c:v>1.61819273817315</c:v>
                </c:pt>
                <c:pt idx="1988">
                  <c:v>1.6155399340955199</c:v>
                </c:pt>
                <c:pt idx="1989">
                  <c:v>1.60699664702704</c:v>
                </c:pt>
                <c:pt idx="1990">
                  <c:v>1.6264649995431699</c:v>
                </c:pt>
                <c:pt idx="1991">
                  <c:v>1.6119563153023</c:v>
                </c:pt>
                <c:pt idx="1992">
                  <c:v>1.6149498565477101</c:v>
                </c:pt>
                <c:pt idx="1993">
                  <c:v>1.60518614199724</c:v>
                </c:pt>
                <c:pt idx="1994">
                  <c:v>1.62809034492797</c:v>
                </c:pt>
                <c:pt idx="1995">
                  <c:v>1.6109408886159</c:v>
                </c:pt>
                <c:pt idx="1996">
                  <c:v>1.58370154810679</c:v>
                </c:pt>
                <c:pt idx="1997">
                  <c:v>1.5813134502421098</c:v>
                </c:pt>
                <c:pt idx="1998">
                  <c:v>1.5516575048029699</c:v>
                </c:pt>
                <c:pt idx="1999">
                  <c:v>1.5484255157770499</c:v>
                </c:pt>
                <c:pt idx="2000">
                  <c:v>1.55495515230421</c:v>
                </c:pt>
                <c:pt idx="2001">
                  <c:v>1.5266110033084801</c:v>
                </c:pt>
                <c:pt idx="2002">
                  <c:v>1.5220044466968301</c:v>
                </c:pt>
                <c:pt idx="2003">
                  <c:v>1.5466108927584599</c:v>
                </c:pt>
                <c:pt idx="2004">
                  <c:v>1.53814579360916</c:v>
                </c:pt>
                <c:pt idx="2005">
                  <c:v>1.51868213859277</c:v>
                </c:pt>
                <c:pt idx="2006">
                  <c:v>1.5352384624148301</c:v>
                </c:pt>
                <c:pt idx="2007">
                  <c:v>1.5163252040650099</c:v>
                </c:pt>
                <c:pt idx="2008">
                  <c:v>1.46363759190308</c:v>
                </c:pt>
                <c:pt idx="2009">
                  <c:v>1.4129725887634899</c:v>
                </c:pt>
                <c:pt idx="2010">
                  <c:v>1.3909786024742801</c:v>
                </c:pt>
                <c:pt idx="2011">
                  <c:v>1.40330186229057</c:v>
                </c:pt>
                <c:pt idx="2012">
                  <c:v>1.442533574252</c:v>
                </c:pt>
                <c:pt idx="2013">
                  <c:v>1.4358247570732801</c:v>
                </c:pt>
                <c:pt idx="2014">
                  <c:v>1.39345809810633</c:v>
                </c:pt>
                <c:pt idx="2015">
                  <c:v>1.37550446357384</c:v>
                </c:pt>
                <c:pt idx="2016">
                  <c:v>1.35476904756592</c:v>
                </c:pt>
                <c:pt idx="2017">
                  <c:v>1.34098488929224</c:v>
                </c:pt>
                <c:pt idx="2018">
                  <c:v>1.2710408440822401</c:v>
                </c:pt>
                <c:pt idx="2019">
                  <c:v>1.3101976168078</c:v>
                </c:pt>
                <c:pt idx="2020">
                  <c:v>1.2776019854338501</c:v>
                </c:pt>
                <c:pt idx="2021">
                  <c:v>1.2787700675814799</c:v>
                </c:pt>
                <c:pt idx="2022">
                  <c:v>1.32135566841783</c:v>
                </c:pt>
                <c:pt idx="2023">
                  <c:v>1.32511977580266</c:v>
                </c:pt>
                <c:pt idx="2024">
                  <c:v>1.36218172693233</c:v>
                </c:pt>
                <c:pt idx="2025">
                  <c:v>1.36153577907834</c:v>
                </c:pt>
                <c:pt idx="2026">
                  <c:v>1.3715332965362002</c:v>
                </c:pt>
                <c:pt idx="2027">
                  <c:v>1.38507517633584</c:v>
                </c:pt>
                <c:pt idx="2028">
                  <c:v>1.4119599156752698</c:v>
                </c:pt>
                <c:pt idx="2029">
                  <c:v>1.4090579279264901</c:v>
                </c:pt>
                <c:pt idx="2030">
                  <c:v>1.37847253663936</c:v>
                </c:pt>
                <c:pt idx="2031">
                  <c:v>1.33888840441914</c:v>
                </c:pt>
                <c:pt idx="2032">
                  <c:v>1.33655248677587</c:v>
                </c:pt>
                <c:pt idx="2033">
                  <c:v>1.3194647691852899</c:v>
                </c:pt>
                <c:pt idx="2034">
                  <c:v>1.3453103440194101</c:v>
                </c:pt>
                <c:pt idx="2035">
                  <c:v>1.3568646048085298</c:v>
                </c:pt>
                <c:pt idx="2036">
                  <c:v>1.33282840319547</c:v>
                </c:pt>
                <c:pt idx="2037">
                  <c:v>1.29489603963505</c:v>
                </c:pt>
                <c:pt idx="2038">
                  <c:v>1.3182907681434901</c:v>
                </c:pt>
                <c:pt idx="2039">
                  <c:v>1.3142232486986298</c:v>
                </c:pt>
                <c:pt idx="2040">
                  <c:v>1.3349083251762</c:v>
                </c:pt>
                <c:pt idx="2041">
                  <c:v>1.31715612127311</c:v>
                </c:pt>
                <c:pt idx="2042">
                  <c:v>1.35742801532669</c:v>
                </c:pt>
                <c:pt idx="2043">
                  <c:v>1.351057273771</c:v>
                </c:pt>
                <c:pt idx="2044">
                  <c:v>1.3742771729895</c:v>
                </c:pt>
                <c:pt idx="2045">
                  <c:v>1.3891503431010901</c:v>
                </c:pt>
                <c:pt idx="2046">
                  <c:v>1.2812506131858001</c:v>
                </c:pt>
                <c:pt idx="2047">
                  <c:v>1.2783031016754201</c:v>
                </c:pt>
                <c:pt idx="2048">
                  <c:v>1.2473948701404101</c:v>
                </c:pt>
                <c:pt idx="2049">
                  <c:v>1.22153755594296</c:v>
                </c:pt>
                <c:pt idx="2050">
                  <c:v>1.2195756367280399</c:v>
                </c:pt>
                <c:pt idx="2051">
                  <c:v>1.2386143895388499</c:v>
                </c:pt>
                <c:pt idx="2052">
                  <c:v>1.2067639909497601</c:v>
                </c:pt>
                <c:pt idx="2053">
                  <c:v>1.1737568863724299</c:v>
                </c:pt>
                <c:pt idx="2054">
                  <c:v>1.1383060401918299</c:v>
                </c:pt>
                <c:pt idx="2055">
                  <c:v>1.13218595008112</c:v>
                </c:pt>
                <c:pt idx="2056">
                  <c:v>1.0857931005330999</c:v>
                </c:pt>
                <c:pt idx="2057">
                  <c:v>1.06386024757709</c:v>
                </c:pt>
                <c:pt idx="2058">
                  <c:v>1.0226603789724</c:v>
                </c:pt>
                <c:pt idx="2059">
                  <c:v>0.97406234065017694</c:v>
                </c:pt>
                <c:pt idx="2060">
                  <c:v>1.0572584656792698</c:v>
                </c:pt>
                <c:pt idx="2061">
                  <c:v>1.0614318826870699</c:v>
                </c:pt>
                <c:pt idx="2062">
                  <c:v>1.0729747934</c:v>
                </c:pt>
                <c:pt idx="2063">
                  <c:v>1.0839695517843599</c:v>
                </c:pt>
                <c:pt idx="2064">
                  <c:v>1.0969663139132699</c:v>
                </c:pt>
                <c:pt idx="2065">
                  <c:v>1.0934512264849199</c:v>
                </c:pt>
                <c:pt idx="2066">
                  <c:v>1.15282607836746</c:v>
                </c:pt>
                <c:pt idx="2067">
                  <c:v>1.17518136909413</c:v>
                </c:pt>
                <c:pt idx="2068">
                  <c:v>1.21190176384117</c:v>
                </c:pt>
                <c:pt idx="2069">
                  <c:v>1.22944225922455</c:v>
                </c:pt>
                <c:pt idx="2070">
                  <c:v>1.2345628530669999</c:v>
                </c:pt>
                <c:pt idx="2071">
                  <c:v>1.23344895730945</c:v>
                </c:pt>
                <c:pt idx="2072">
                  <c:v>1.2223321156811899</c:v>
                </c:pt>
                <c:pt idx="2073">
                  <c:v>1.2282657983113601</c:v>
                </c:pt>
                <c:pt idx="2074">
                  <c:v>1.25674925124812</c:v>
                </c:pt>
                <c:pt idx="2075">
                  <c:v>1.2730667685580901</c:v>
                </c:pt>
                <c:pt idx="2076">
                  <c:v>1.30169269649137</c:v>
                </c:pt>
                <c:pt idx="2077">
                  <c:v>1.27235141627416</c:v>
                </c:pt>
                <c:pt idx="2078">
                  <c:v>1.26407435087203</c:v>
                </c:pt>
                <c:pt idx="2079">
                  <c:v>1.2789202577210501</c:v>
                </c:pt>
                <c:pt idx="2080">
                  <c:v>1.30141817075126</c:v>
                </c:pt>
                <c:pt idx="2081">
                  <c:v>1.3016694107890898</c:v>
                </c:pt>
                <c:pt idx="2082">
                  <c:v>1.3008085102973399</c:v>
                </c:pt>
                <c:pt idx="2083">
                  <c:v>1.3141927509682501</c:v>
                </c:pt>
                <c:pt idx="2084">
                  <c:v>1.3295608141904001</c:v>
                </c:pt>
                <c:pt idx="2085">
                  <c:v>1.33771629853691</c:v>
                </c:pt>
                <c:pt idx="2086">
                  <c:v>1.35844696079722</c:v>
                </c:pt>
                <c:pt idx="2087">
                  <c:v>1.3486071416968999</c:v>
                </c:pt>
                <c:pt idx="2088">
                  <c:v>1.3500979313005101</c:v>
                </c:pt>
                <c:pt idx="2089">
                  <c:v>1.3490052734599001</c:v>
                </c:pt>
                <c:pt idx="2090">
                  <c:v>1.34351516374588</c:v>
                </c:pt>
                <c:pt idx="2091">
                  <c:v>1.35831825108422</c:v>
                </c:pt>
                <c:pt idx="2092">
                  <c:v>1.3806096284200799</c:v>
                </c:pt>
                <c:pt idx="2093">
                  <c:v>1.3853159058790101</c:v>
                </c:pt>
                <c:pt idx="2094">
                  <c:v>1.38314139698292</c:v>
                </c:pt>
                <c:pt idx="2095">
                  <c:v>1.4167731364965499</c:v>
                </c:pt>
                <c:pt idx="2096">
                  <c:v>1.4332548323389098</c:v>
                </c:pt>
                <c:pt idx="2097">
                  <c:v>1.4537054526787301</c:v>
                </c:pt>
                <c:pt idx="2098">
                  <c:v>1.4406381413470299</c:v>
                </c:pt>
                <c:pt idx="2099">
                  <c:v>1.4544569692029199</c:v>
                </c:pt>
                <c:pt idx="2100">
                  <c:v>1.4420712116193399</c:v>
                </c:pt>
                <c:pt idx="2101">
                  <c:v>1.41821200096092</c:v>
                </c:pt>
                <c:pt idx="2102">
                  <c:v>1.42057684258873</c:v>
                </c:pt>
                <c:pt idx="2103">
                  <c:v>1.4132105311148899</c:v>
                </c:pt>
                <c:pt idx="2104">
                  <c:v>1.4290764682477701</c:v>
                </c:pt>
                <c:pt idx="2105">
                  <c:v>1.41782894910079</c:v>
                </c:pt>
                <c:pt idx="2106">
                  <c:v>1.40653615233522</c:v>
                </c:pt>
                <c:pt idx="2107">
                  <c:v>1.3651722905208201</c:v>
                </c:pt>
                <c:pt idx="2108">
                  <c:v>1.3397114630177298</c:v>
                </c:pt>
                <c:pt idx="2109">
                  <c:v>1.3399566354708099</c:v>
                </c:pt>
                <c:pt idx="2110">
                  <c:v>1.3718335718882499</c:v>
                </c:pt>
                <c:pt idx="2111">
                  <c:v>1.3750207131859198</c:v>
                </c:pt>
                <c:pt idx="2112">
                  <c:v>1.3809858293186201</c:v>
                </c:pt>
                <c:pt idx="2113">
                  <c:v>1.37400218000557</c:v>
                </c:pt>
                <c:pt idx="2114">
                  <c:v>1.3802152984512901</c:v>
                </c:pt>
                <c:pt idx="2115">
                  <c:v>1.3960020413910299</c:v>
                </c:pt>
                <c:pt idx="2116">
                  <c:v>1.3734925878831501</c:v>
                </c:pt>
                <c:pt idx="2117">
                  <c:v>1.34627251073357</c:v>
                </c:pt>
                <c:pt idx="2118">
                  <c:v>1.3624776707383099</c:v>
                </c:pt>
                <c:pt idx="2119">
                  <c:v>1.2919417503383201</c:v>
                </c:pt>
                <c:pt idx="2120">
                  <c:v>1.29622838309847</c:v>
                </c:pt>
                <c:pt idx="2121">
                  <c:v>1.3252501341771099</c:v>
                </c:pt>
                <c:pt idx="2122">
                  <c:v>1.3250053362019198</c:v>
                </c:pt>
                <c:pt idx="2123">
                  <c:v>1.3436217588252799</c:v>
                </c:pt>
                <c:pt idx="2124">
                  <c:v>1.34460305419093</c:v>
                </c:pt>
                <c:pt idx="2125">
                  <c:v>1.3791120578753699</c:v>
                </c:pt>
                <c:pt idx="2126">
                  <c:v>1.3744399677377601</c:v>
                </c:pt>
                <c:pt idx="2127">
                  <c:v>1.38473333794632</c:v>
                </c:pt>
                <c:pt idx="2128">
                  <c:v>1.4046675862025799</c:v>
                </c:pt>
                <c:pt idx="2129">
                  <c:v>1.4256507213191401</c:v>
                </c:pt>
                <c:pt idx="2130">
                  <c:v>1.42189761351713</c:v>
                </c:pt>
                <c:pt idx="2131">
                  <c:v>1.3961847373807101</c:v>
                </c:pt>
                <c:pt idx="2132">
                  <c:v>1.42404249007831</c:v>
                </c:pt>
                <c:pt idx="2133">
                  <c:v>1.42681157468092</c:v>
                </c:pt>
                <c:pt idx="2134">
                  <c:v>1.45101110566014</c:v>
                </c:pt>
                <c:pt idx="2135">
                  <c:v>1.4332393507036401</c:v>
                </c:pt>
                <c:pt idx="2136">
                  <c:v>1.4488545218651101</c:v>
                </c:pt>
                <c:pt idx="2137">
                  <c:v>1.4413986130933301</c:v>
                </c:pt>
                <c:pt idx="2138">
                  <c:v>1.43637307151148</c:v>
                </c:pt>
                <c:pt idx="2139">
                  <c:v>1.4189464622099102</c:v>
                </c:pt>
                <c:pt idx="2140">
                  <c:v>1.4505762900185202</c:v>
                </c:pt>
                <c:pt idx="2141">
                  <c:v>1.45452249229139</c:v>
                </c:pt>
                <c:pt idx="2142">
                  <c:v>1.42927354659939</c:v>
                </c:pt>
                <c:pt idx="2143">
                  <c:v>1.45266134433536</c:v>
                </c:pt>
                <c:pt idx="2144">
                  <c:v>1.46501804711618</c:v>
                </c:pt>
                <c:pt idx="2145">
                  <c:v>1.4569861742233601</c:v>
                </c:pt>
                <c:pt idx="2146">
                  <c:v>1.4431758422133201</c:v>
                </c:pt>
                <c:pt idx="2147">
                  <c:v>1.4458899635020199</c:v>
                </c:pt>
                <c:pt idx="2148">
                  <c:v>1.48442007819373</c:v>
                </c:pt>
                <c:pt idx="2149">
                  <c:v>1.4852771163767899</c:v>
                </c:pt>
                <c:pt idx="2150">
                  <c:v>1.44072435983595</c:v>
                </c:pt>
                <c:pt idx="2151">
                  <c:v>1.42632664437339</c:v>
                </c:pt>
                <c:pt idx="2152">
                  <c:v>1.4400990761015799</c:v>
                </c:pt>
                <c:pt idx="2153">
                  <c:v>1.4523402475745899</c:v>
                </c:pt>
                <c:pt idx="2154">
                  <c:v>1.39182095640402</c:v>
                </c:pt>
                <c:pt idx="2155">
                  <c:v>1.41755131129081</c:v>
                </c:pt>
                <c:pt idx="2156">
                  <c:v>1.4184616406613402</c:v>
                </c:pt>
                <c:pt idx="2157">
                  <c:v>1.4292132543014699</c:v>
                </c:pt>
                <c:pt idx="2158">
                  <c:v>1.3995804483468601</c:v>
                </c:pt>
                <c:pt idx="2159">
                  <c:v>1.3880118689270298</c:v>
                </c:pt>
                <c:pt idx="2160">
                  <c:v>1.4079940496023098</c:v>
                </c:pt>
                <c:pt idx="2161">
                  <c:v>1.3932697118487201</c:v>
                </c:pt>
                <c:pt idx="2162">
                  <c:v>1.35437653346496</c:v>
                </c:pt>
                <c:pt idx="2163">
                  <c:v>1.3692625405260599</c:v>
                </c:pt>
                <c:pt idx="2164">
                  <c:v>1.3450867002031401</c:v>
                </c:pt>
                <c:pt idx="2165">
                  <c:v>1.33254872464264</c:v>
                </c:pt>
                <c:pt idx="2166">
                  <c:v>1.3175244067135501</c:v>
                </c:pt>
                <c:pt idx="2167">
                  <c:v>1.28784696009615</c:v>
                </c:pt>
                <c:pt idx="2168">
                  <c:v>1.30700437735719</c:v>
                </c:pt>
                <c:pt idx="2169">
                  <c:v>1.35718242832952</c:v>
                </c:pt>
                <c:pt idx="2170">
                  <c:v>1.3537862373677201</c:v>
                </c:pt>
                <c:pt idx="2171">
                  <c:v>1.3471302018550799</c:v>
                </c:pt>
                <c:pt idx="2172">
                  <c:v>1.35256130862985</c:v>
                </c:pt>
                <c:pt idx="2173">
                  <c:v>1.3717576927588799</c:v>
                </c:pt>
                <c:pt idx="2174">
                  <c:v>1.3701205627922499</c:v>
                </c:pt>
                <c:pt idx="2175">
                  <c:v>1.3681636532812</c:v>
                </c:pt>
                <c:pt idx="2176">
                  <c:v>1.3902251138801001</c:v>
                </c:pt>
                <c:pt idx="2177">
                  <c:v>1.3792480562254399</c:v>
                </c:pt>
                <c:pt idx="2178">
                  <c:v>1.3714078118835702</c:v>
                </c:pt>
                <c:pt idx="2179">
                  <c:v>1.3977581502913798</c:v>
                </c:pt>
                <c:pt idx="2180">
                  <c:v>1.3979493951272202</c:v>
                </c:pt>
                <c:pt idx="2181">
                  <c:v>1.40829504227951</c:v>
                </c:pt>
                <c:pt idx="2182">
                  <c:v>1.39409874425522</c:v>
                </c:pt>
                <c:pt idx="2183">
                  <c:v>1.3651741118882899</c:v>
                </c:pt>
                <c:pt idx="2184">
                  <c:v>1.3583487510538399</c:v>
                </c:pt>
                <c:pt idx="2185">
                  <c:v>1.3539875705240201</c:v>
                </c:pt>
                <c:pt idx="2186">
                  <c:v>1.38191653950547</c:v>
                </c:pt>
                <c:pt idx="2187">
                  <c:v>1.41750769090407</c:v>
                </c:pt>
                <c:pt idx="2188">
                  <c:v>1.4270961662695101</c:v>
                </c:pt>
                <c:pt idx="2189">
                  <c:v>1.4099471836612198</c:v>
                </c:pt>
                <c:pt idx="2190">
                  <c:v>1.4196935519138902</c:v>
                </c:pt>
                <c:pt idx="2191">
                  <c:v>1.4351693274327202</c:v>
                </c:pt>
                <c:pt idx="2192">
                  <c:v>1.4175391341452499</c:v>
                </c:pt>
                <c:pt idx="2193">
                  <c:v>1.4155429455602999</c:v>
                </c:pt>
                <c:pt idx="2194">
                  <c:v>1.40981790599701</c:v>
                </c:pt>
                <c:pt idx="2195">
                  <c:v>1.3998821278830702</c:v>
                </c:pt>
                <c:pt idx="2196">
                  <c:v>1.4037337287599498</c:v>
                </c:pt>
                <c:pt idx="2197">
                  <c:v>1.3799607896791901</c:v>
                </c:pt>
                <c:pt idx="2198">
                  <c:v>1.3894285106498898</c:v>
                </c:pt>
                <c:pt idx="2199">
                  <c:v>1.36779611715469</c:v>
                </c:pt>
                <c:pt idx="2200">
                  <c:v>1.3755561363507101</c:v>
                </c:pt>
                <c:pt idx="2201">
                  <c:v>1.3741286918011999</c:v>
                </c:pt>
                <c:pt idx="2202">
                  <c:v>1.3671210040937001</c:v>
                </c:pt>
                <c:pt idx="2203">
                  <c:v>1.3918423796877499</c:v>
                </c:pt>
                <c:pt idx="2204">
                  <c:v>1.4298650169910301</c:v>
                </c:pt>
                <c:pt idx="2205">
                  <c:v>1.4058953667298499</c:v>
                </c:pt>
                <c:pt idx="2206">
                  <c:v>1.4199236611400901</c:v>
                </c:pt>
                <c:pt idx="2207">
                  <c:v>1.4191410093900898</c:v>
                </c:pt>
                <c:pt idx="2208">
                  <c:v>1.44438737663883</c:v>
                </c:pt>
                <c:pt idx="2209">
                  <c:v>1.4312238017157199</c:v>
                </c:pt>
                <c:pt idx="2210">
                  <c:v>1.3822897710638902</c:v>
                </c:pt>
                <c:pt idx="2211">
                  <c:v>1.35693126216256</c:v>
                </c:pt>
                <c:pt idx="2212">
                  <c:v>1.2979974338800302</c:v>
                </c:pt>
                <c:pt idx="2213">
                  <c:v>1.3045944793670099</c:v>
                </c:pt>
                <c:pt idx="2214">
                  <c:v>1.30499787254975</c:v>
                </c:pt>
                <c:pt idx="2215">
                  <c:v>1.3361742600508899</c:v>
                </c:pt>
                <c:pt idx="2216">
                  <c:v>1.3091220234080001</c:v>
                </c:pt>
                <c:pt idx="2217">
                  <c:v>1.28166383761697</c:v>
                </c:pt>
                <c:pt idx="2218">
                  <c:v>1.29727923957429</c:v>
                </c:pt>
                <c:pt idx="2219">
                  <c:v>1.2349055786991401</c:v>
                </c:pt>
                <c:pt idx="2220">
                  <c:v>1.2267389520052498</c:v>
                </c:pt>
                <c:pt idx="2221">
                  <c:v>1.27156114020246</c:v>
                </c:pt>
                <c:pt idx="2222">
                  <c:v>1.29125786191655</c:v>
                </c:pt>
                <c:pt idx="2223">
                  <c:v>1.2735205729624199</c:v>
                </c:pt>
                <c:pt idx="2224">
                  <c:v>1.28508447828077</c:v>
                </c:pt>
                <c:pt idx="2225">
                  <c:v>1.2854571084450699</c:v>
                </c:pt>
                <c:pt idx="2226">
                  <c:v>1.22229925719187</c:v>
                </c:pt>
                <c:pt idx="2227">
                  <c:v>1.2398944517055899</c:v>
                </c:pt>
                <c:pt idx="2228">
                  <c:v>1.21644166821513</c:v>
                </c:pt>
                <c:pt idx="2229">
                  <c:v>1.24254482604595</c:v>
                </c:pt>
                <c:pt idx="2230">
                  <c:v>1.28998733132123</c:v>
                </c:pt>
                <c:pt idx="2231">
                  <c:v>1.29043327504641</c:v>
                </c:pt>
                <c:pt idx="2232">
                  <c:v>1.2576641124767101</c:v>
                </c:pt>
                <c:pt idx="2233">
                  <c:v>1.28121070738256</c:v>
                </c:pt>
                <c:pt idx="2234">
                  <c:v>1.33175827211505</c:v>
                </c:pt>
                <c:pt idx="2235">
                  <c:v>1.3304254749339299</c:v>
                </c:pt>
                <c:pt idx="2236">
                  <c:v>1.3743296785174601</c:v>
                </c:pt>
                <c:pt idx="2237">
                  <c:v>1.41925485121586</c:v>
                </c:pt>
                <c:pt idx="2238">
                  <c:v>1.4549490192469801</c:v>
                </c:pt>
                <c:pt idx="2239">
                  <c:v>1.4528368874971802</c:v>
                </c:pt>
                <c:pt idx="2240">
                  <c:v>1.4560217484275901</c:v>
                </c:pt>
                <c:pt idx="2241">
                  <c:v>1.4544998807490501</c:v>
                </c:pt>
                <c:pt idx="2242">
                  <c:v>1.43582663484073</c:v>
                </c:pt>
                <c:pt idx="2243">
                  <c:v>1.43006656541415</c:v>
                </c:pt>
                <c:pt idx="2244">
                  <c:v>1.42368443144486</c:v>
                </c:pt>
                <c:pt idx="2245">
                  <c:v>1.4354620368245199</c:v>
                </c:pt>
                <c:pt idx="2246">
                  <c:v>1.44546366841079</c:v>
                </c:pt>
                <c:pt idx="2247">
                  <c:v>1.4181053238927799</c:v>
                </c:pt>
                <c:pt idx="2248">
                  <c:v>1.4458188544769499</c:v>
                </c:pt>
                <c:pt idx="2249">
                  <c:v>1.42541718091359</c:v>
                </c:pt>
                <c:pt idx="2250">
                  <c:v>1.4121174364753302</c:v>
                </c:pt>
                <c:pt idx="2251">
                  <c:v>1.41599073055131</c:v>
                </c:pt>
                <c:pt idx="2252">
                  <c:v>1.3935778392529599</c:v>
                </c:pt>
                <c:pt idx="2253">
                  <c:v>1.3687023789036601</c:v>
                </c:pt>
                <c:pt idx="2254">
                  <c:v>1.3559396440848102</c:v>
                </c:pt>
                <c:pt idx="2255">
                  <c:v>1.3694297114828899</c:v>
                </c:pt>
                <c:pt idx="2256">
                  <c:v>1.3667711195680701</c:v>
                </c:pt>
                <c:pt idx="2257">
                  <c:v>1.3440457597209301</c:v>
                </c:pt>
                <c:pt idx="2258">
                  <c:v>1.34490806785456</c:v>
                </c:pt>
                <c:pt idx="2259">
                  <c:v>1.35459494460146</c:v>
                </c:pt>
                <c:pt idx="2260">
                  <c:v>1.3873649858630501</c:v>
                </c:pt>
                <c:pt idx="2261">
                  <c:v>1.3808560650175599</c:v>
                </c:pt>
                <c:pt idx="2262">
                  <c:v>1.39068665683918</c:v>
                </c:pt>
                <c:pt idx="2263">
                  <c:v>1.4050186302774699</c:v>
                </c:pt>
                <c:pt idx="2264">
                  <c:v>1.41979940138079</c:v>
                </c:pt>
                <c:pt idx="2265">
                  <c:v>1.41278020697135</c:v>
                </c:pt>
                <c:pt idx="2266">
                  <c:v>1.4321295753016599</c:v>
                </c:pt>
                <c:pt idx="2267">
                  <c:v>1.4452764025714899</c:v>
                </c:pt>
                <c:pt idx="2268">
                  <c:v>1.4678541998772201</c:v>
                </c:pt>
                <c:pt idx="2269">
                  <c:v>1.4610206373435901</c:v>
                </c:pt>
                <c:pt idx="2270">
                  <c:v>1.4740393880335099</c:v>
                </c:pt>
                <c:pt idx="2271">
                  <c:v>1.49718850563809</c:v>
                </c:pt>
                <c:pt idx="2272">
                  <c:v>1.5074972827909301</c:v>
                </c:pt>
                <c:pt idx="2273">
                  <c:v>1.4860342877640802</c:v>
                </c:pt>
                <c:pt idx="2274">
                  <c:v>1.4798111984501099</c:v>
                </c:pt>
                <c:pt idx="2275">
                  <c:v>1.5115115589430701</c:v>
                </c:pt>
                <c:pt idx="2276">
                  <c:v>1.5551198280243199</c:v>
                </c:pt>
                <c:pt idx="2277">
                  <c:v>1.5993956124604798</c:v>
                </c:pt>
                <c:pt idx="2278">
                  <c:v>1.5772631645586501</c:v>
                </c:pt>
                <c:pt idx="2279">
                  <c:v>1.6107894958875901</c:v>
                </c:pt>
                <c:pt idx="2280">
                  <c:v>1.6033218259981601</c:v>
                </c:pt>
                <c:pt idx="2281">
                  <c:v>1.61208922623833</c:v>
                </c:pt>
                <c:pt idx="2282">
                  <c:v>1.6229319172998</c:v>
                </c:pt>
                <c:pt idx="2283">
                  <c:v>1.6265106323293501</c:v>
                </c:pt>
                <c:pt idx="2284">
                  <c:v>1.6285960046489101</c:v>
                </c:pt>
                <c:pt idx="2285">
                  <c:v>1.6488668081472</c:v>
                </c:pt>
                <c:pt idx="2286">
                  <c:v>1.63756639474177</c:v>
                </c:pt>
                <c:pt idx="2287">
                  <c:v>1.6204508277727898</c:v>
                </c:pt>
                <c:pt idx="2288">
                  <c:v>1.60791240270916</c:v>
                </c:pt>
                <c:pt idx="2289">
                  <c:v>1.6071790915003299</c:v>
                </c:pt>
                <c:pt idx="2290">
                  <c:v>1.61291982046351</c:v>
                </c:pt>
                <c:pt idx="2291">
                  <c:v>1.65898440279253</c:v>
                </c:pt>
                <c:pt idx="2292">
                  <c:v>1.64579207418014</c:v>
                </c:pt>
                <c:pt idx="2293">
                  <c:v>1.6578122438531699</c:v>
                </c:pt>
                <c:pt idx="2294">
                  <c:v>1.6521909155240702</c:v>
                </c:pt>
                <c:pt idx="2295">
                  <c:v>1.6309415050578802</c:v>
                </c:pt>
                <c:pt idx="2296">
                  <c:v>1.62834305163383</c:v>
                </c:pt>
                <c:pt idx="2297">
                  <c:v>1.6493231198348299</c:v>
                </c:pt>
                <c:pt idx="2298">
                  <c:v>1.6532230292893602</c:v>
                </c:pt>
                <c:pt idx="2299">
                  <c:v>1.7090936451676599</c:v>
                </c:pt>
                <c:pt idx="2300">
                  <c:v>1.69925769326312</c:v>
                </c:pt>
                <c:pt idx="2301">
                  <c:v>1.6933222302233302</c:v>
                </c:pt>
                <c:pt idx="2302">
                  <c:v>1.7115048006029598</c:v>
                </c:pt>
                <c:pt idx="2303">
                  <c:v>1.7417722842086401</c:v>
                </c:pt>
                <c:pt idx="2304">
                  <c:v>1.73740622627371</c:v>
                </c:pt>
                <c:pt idx="2305">
                  <c:v>1.7596598579851599</c:v>
                </c:pt>
                <c:pt idx="2306">
                  <c:v>1.7692238075640001</c:v>
                </c:pt>
                <c:pt idx="2307">
                  <c:v>1.7775622657069701</c:v>
                </c:pt>
                <c:pt idx="2308">
                  <c:v>1.7814584063874199</c:v>
                </c:pt>
                <c:pt idx="2309">
                  <c:v>1.8015323933807699</c:v>
                </c:pt>
                <c:pt idx="2310">
                  <c:v>1.8025906643691201</c:v>
                </c:pt>
                <c:pt idx="2311">
                  <c:v>1.8081962002602199</c:v>
                </c:pt>
                <c:pt idx="2312">
                  <c:v>1.7994967159067301</c:v>
                </c:pt>
                <c:pt idx="2313">
                  <c:v>1.7949683223116499</c:v>
                </c:pt>
                <c:pt idx="2314">
                  <c:v>1.79067692757174</c:v>
                </c:pt>
                <c:pt idx="2315">
                  <c:v>1.8143776347290599</c:v>
                </c:pt>
                <c:pt idx="2316">
                  <c:v>1.8048955205639998</c:v>
                </c:pt>
                <c:pt idx="2317">
                  <c:v>1.7920960519495199</c:v>
                </c:pt>
                <c:pt idx="2318">
                  <c:v>1.8012947576474201</c:v>
                </c:pt>
                <c:pt idx="2319">
                  <c:v>1.7753611484969201</c:v>
                </c:pt>
                <c:pt idx="2320">
                  <c:v>1.7689108307870898</c:v>
                </c:pt>
                <c:pt idx="2321">
                  <c:v>1.75597484873882</c:v>
                </c:pt>
                <c:pt idx="2322">
                  <c:v>1.75762230751299</c:v>
                </c:pt>
                <c:pt idx="2323">
                  <c:v>1.78192196953181</c:v>
                </c:pt>
                <c:pt idx="2324">
                  <c:v>1.7949712046661301</c:v>
                </c:pt>
                <c:pt idx="2325">
                  <c:v>1.80371680847519</c:v>
                </c:pt>
                <c:pt idx="2326">
                  <c:v>1.8250313171670001</c:v>
                </c:pt>
                <c:pt idx="2327">
                  <c:v>1.81894965204961</c:v>
                </c:pt>
                <c:pt idx="2328">
                  <c:v>1.78597980822752</c:v>
                </c:pt>
                <c:pt idx="2329">
                  <c:v>1.7634253043077899</c:v>
                </c:pt>
                <c:pt idx="2330">
                  <c:v>1.7848175177721601</c:v>
                </c:pt>
                <c:pt idx="2331">
                  <c:v>1.7578915666318098</c:v>
                </c:pt>
                <c:pt idx="2332">
                  <c:v>1.7190806526464602</c:v>
                </c:pt>
                <c:pt idx="2333">
                  <c:v>1.75811755481317</c:v>
                </c:pt>
                <c:pt idx="2334">
                  <c:v>1.7393727768558902</c:v>
                </c:pt>
                <c:pt idx="2335">
                  <c:v>1.7473867290486398</c:v>
                </c:pt>
                <c:pt idx="2336">
                  <c:v>1.6946066869217402</c:v>
                </c:pt>
                <c:pt idx="2337">
                  <c:v>1.69278812374833</c:v>
                </c:pt>
                <c:pt idx="2338">
                  <c:v>1.70045732024908</c:v>
                </c:pt>
                <c:pt idx="2339">
                  <c:v>1.7426700591917699</c:v>
                </c:pt>
                <c:pt idx="2340">
                  <c:v>1.7395393209107499</c:v>
                </c:pt>
                <c:pt idx="2341">
                  <c:v>1.7113168827676299</c:v>
                </c:pt>
                <c:pt idx="2342">
                  <c:v>1.7009016135667501</c:v>
                </c:pt>
                <c:pt idx="2343">
                  <c:v>1.7111329042075401</c:v>
                </c:pt>
                <c:pt idx="2344">
                  <c:v>1.7467735265038999</c:v>
                </c:pt>
                <c:pt idx="2345">
                  <c:v>1.7548971674545899</c:v>
                </c:pt>
                <c:pt idx="2346">
                  <c:v>1.72792241153751</c:v>
                </c:pt>
                <c:pt idx="2347">
                  <c:v>1.72563635356759</c:v>
                </c:pt>
                <c:pt idx="2348">
                  <c:v>1.7374430772534799</c:v>
                </c:pt>
                <c:pt idx="2349">
                  <c:v>1.6649109926227399</c:v>
                </c:pt>
                <c:pt idx="2350">
                  <c:v>1.6376954593345401</c:v>
                </c:pt>
                <c:pt idx="2351">
                  <c:v>1.5747366480528699</c:v>
                </c:pt>
                <c:pt idx="2352">
                  <c:v>1.4852077164162198</c:v>
                </c:pt>
                <c:pt idx="2353">
                  <c:v>1.4665447485319001</c:v>
                </c:pt>
                <c:pt idx="2354">
                  <c:v>1.38940017273364</c:v>
                </c:pt>
                <c:pt idx="2355">
                  <c:v>1.3880694530697999</c:v>
                </c:pt>
                <c:pt idx="2356">
                  <c:v>1.4123407635937801</c:v>
                </c:pt>
                <c:pt idx="2357">
                  <c:v>1.3479757755511699</c:v>
                </c:pt>
                <c:pt idx="2358">
                  <c:v>1.40633522483395</c:v>
                </c:pt>
                <c:pt idx="2359">
                  <c:v>1.32508537083626</c:v>
                </c:pt>
                <c:pt idx="2360">
                  <c:v>1.2582031925827299</c:v>
                </c:pt>
                <c:pt idx="2361">
                  <c:v>0.99415704607489597</c:v>
                </c:pt>
                <c:pt idx="2362">
                  <c:v>1.02118512460652</c:v>
                </c:pt>
                <c:pt idx="2363">
                  <c:v>0.93135588772707711</c:v>
                </c:pt>
                <c:pt idx="2364">
                  <c:v>0.72126407549328808</c:v>
                </c:pt>
                <c:pt idx="2365">
                  <c:v>0.88437552968621203</c:v>
                </c:pt>
                <c:pt idx="2366">
                  <c:v>0.69461654189591304</c:v>
                </c:pt>
                <c:pt idx="2367">
                  <c:v>0.78957549223436496</c:v>
                </c:pt>
                <c:pt idx="2368">
                  <c:v>0.63749576824926302</c:v>
                </c:pt>
                <c:pt idx="2369">
                  <c:v>0.70913469847677202</c:v>
                </c:pt>
                <c:pt idx="2370">
                  <c:v>0.664075057760391</c:v>
                </c:pt>
                <c:pt idx="2371">
                  <c:v>0.63150804441967101</c:v>
                </c:pt>
                <c:pt idx="2372">
                  <c:v>0.75247319021138492</c:v>
                </c:pt>
                <c:pt idx="2373">
                  <c:v>0.80646220407074398</c:v>
                </c:pt>
                <c:pt idx="2374">
                  <c:v>0.904202863546827</c:v>
                </c:pt>
                <c:pt idx="2375">
                  <c:v>0.80754714739101996</c:v>
                </c:pt>
                <c:pt idx="2376">
                  <c:v>0.83415487086288498</c:v>
                </c:pt>
                <c:pt idx="2377">
                  <c:v>0.86073484860371297</c:v>
                </c:pt>
                <c:pt idx="2378">
                  <c:v>0.72133779308887203</c:v>
                </c:pt>
                <c:pt idx="2379">
                  <c:v>0.74928346969097304</c:v>
                </c:pt>
                <c:pt idx="2380">
                  <c:v>0.69323580952036901</c:v>
                </c:pt>
                <c:pt idx="2381">
                  <c:v>0.80368368097022691</c:v>
                </c:pt>
                <c:pt idx="2382">
                  <c:v>0.79266771554687798</c:v>
                </c:pt>
                <c:pt idx="2383">
                  <c:v>0.88807842747192889</c:v>
                </c:pt>
                <c:pt idx="2384">
                  <c:v>0.95828887214235603</c:v>
                </c:pt>
                <c:pt idx="2385">
                  <c:v>0.899075792354603</c:v>
                </c:pt>
                <c:pt idx="2386">
                  <c:v>0.90908116938434702</c:v>
                </c:pt>
                <c:pt idx="2387">
                  <c:v>0.83251107395834689</c:v>
                </c:pt>
                <c:pt idx="2388">
                  <c:v>0.80456614900861601</c:v>
                </c:pt>
                <c:pt idx="2389">
                  <c:v>0.88785309778791199</c:v>
                </c:pt>
                <c:pt idx="2390">
                  <c:v>0.85123640502673992</c:v>
                </c:pt>
                <c:pt idx="2391">
                  <c:v>0.83532740427519803</c:v>
                </c:pt>
                <c:pt idx="2392">
                  <c:v>0.86898797601761502</c:v>
                </c:pt>
                <c:pt idx="2393">
                  <c:v>0.89915994954959699</c:v>
                </c:pt>
                <c:pt idx="2394">
                  <c:v>0.91855877351821302</c:v>
                </c:pt>
                <c:pt idx="2395">
                  <c:v>0.98815655746056297</c:v>
                </c:pt>
                <c:pt idx="2396">
                  <c:v>1.02527738603439</c:v>
                </c:pt>
                <c:pt idx="2397">
                  <c:v>1.13009643641956</c:v>
                </c:pt>
                <c:pt idx="2398">
                  <c:v>1.07964556968031</c:v>
                </c:pt>
                <c:pt idx="2399">
                  <c:v>1.00036910322826</c:v>
                </c:pt>
                <c:pt idx="2400">
                  <c:v>1.01079029796978</c:v>
                </c:pt>
                <c:pt idx="2401">
                  <c:v>1.0035675956624899</c:v>
                </c:pt>
                <c:pt idx="2402">
                  <c:v>0.98627501205926194</c:v>
                </c:pt>
                <c:pt idx="2403">
                  <c:v>1.0375004268706101</c:v>
                </c:pt>
                <c:pt idx="2404">
                  <c:v>1.09455967477935</c:v>
                </c:pt>
                <c:pt idx="2405">
                  <c:v>1.0396373695280701</c:v>
                </c:pt>
                <c:pt idx="2406">
                  <c:v>1.0175284301441199</c:v>
                </c:pt>
                <c:pt idx="2407">
                  <c:v>0.947423104418052</c:v>
                </c:pt>
                <c:pt idx="2408">
                  <c:v>0.95711575393663906</c:v>
                </c:pt>
                <c:pt idx="2409">
                  <c:v>0.99627986250228306</c:v>
                </c:pt>
                <c:pt idx="2410">
                  <c:v>1.1455268226525599</c:v>
                </c:pt>
                <c:pt idx="2411">
                  <c:v>1.0665182924889101</c:v>
                </c:pt>
                <c:pt idx="2412">
                  <c:v>1.13731064076276</c:v>
                </c:pt>
                <c:pt idx="2413">
                  <c:v>1.14959687277454</c:v>
                </c:pt>
                <c:pt idx="2414">
                  <c:v>1.1736745328510101</c:v>
                </c:pt>
                <c:pt idx="2415">
                  <c:v>1.2468156181060599</c:v>
                </c:pt>
                <c:pt idx="2416">
                  <c:v>1.3188228788536001</c:v>
                </c:pt>
                <c:pt idx="2417">
                  <c:v>1.24871601109304</c:v>
                </c:pt>
                <c:pt idx="2418">
                  <c:v>1.2408715267258301</c:v>
                </c:pt>
                <c:pt idx="2419">
                  <c:v>1.25637492049509</c:v>
                </c:pt>
                <c:pt idx="2420">
                  <c:v>1.2865035390143</c:v>
                </c:pt>
                <c:pt idx="2421">
                  <c:v>1.36414874064266</c:v>
                </c:pt>
                <c:pt idx="2422">
                  <c:v>1.3858649696937801</c:v>
                </c:pt>
                <c:pt idx="2423">
                  <c:v>1.5019513746006998</c:v>
                </c:pt>
                <c:pt idx="2424">
                  <c:v>1.6067449293101899</c:v>
                </c:pt>
                <c:pt idx="2425">
                  <c:v>1.54495335876191</c:v>
                </c:pt>
                <c:pt idx="2426">
                  <c:v>1.4294169142156599</c:v>
                </c:pt>
                <c:pt idx="2427">
                  <c:v>1.2292526387274001</c:v>
                </c:pt>
                <c:pt idx="2428">
                  <c:v>1.2982962149262598</c:v>
                </c:pt>
                <c:pt idx="2429">
                  <c:v>1.3309416552070399</c:v>
                </c:pt>
                <c:pt idx="2430">
                  <c:v>1.38230855382212</c:v>
                </c:pt>
                <c:pt idx="2431">
                  <c:v>1.3224641896492</c:v>
                </c:pt>
                <c:pt idx="2432">
                  <c:v>1.3093087281643401</c:v>
                </c:pt>
                <c:pt idx="2433">
                  <c:v>1.3082305788048101</c:v>
                </c:pt>
                <c:pt idx="2434">
                  <c:v>1.31958340016827</c:v>
                </c:pt>
                <c:pt idx="2435">
                  <c:v>1.3405321491114501</c:v>
                </c:pt>
                <c:pt idx="2436">
                  <c:v>1.2675430069396001</c:v>
                </c:pt>
                <c:pt idx="2437">
                  <c:v>1.3126357569546598</c:v>
                </c:pt>
                <c:pt idx="2438">
                  <c:v>1.27732266996113</c:v>
                </c:pt>
                <c:pt idx="2439">
                  <c:v>1.3201298564568902</c:v>
                </c:pt>
                <c:pt idx="2440">
                  <c:v>1.3621906160872701</c:v>
                </c:pt>
                <c:pt idx="2441">
                  <c:v>1.3328043703068899</c:v>
                </c:pt>
                <c:pt idx="2442">
                  <c:v>1.35242406979207</c:v>
                </c:pt>
                <c:pt idx="2443">
                  <c:v>1.3738097226844801</c:v>
                </c:pt>
                <c:pt idx="2444">
                  <c:v>1.31619786436618</c:v>
                </c:pt>
                <c:pt idx="2445">
                  <c:v>1.3256770335037</c:v>
                </c:pt>
                <c:pt idx="2446">
                  <c:v>1.26017369089321</c:v>
                </c:pt>
                <c:pt idx="2447">
                  <c:v>1.32890600811182</c:v>
                </c:pt>
                <c:pt idx="2448">
                  <c:v>1.2997178182001099</c:v>
                </c:pt>
                <c:pt idx="2449">
                  <c:v>1.3580960259762902</c:v>
                </c:pt>
                <c:pt idx="2450">
                  <c:v>1.4371814765114801</c:v>
                </c:pt>
                <c:pt idx="2451">
                  <c:v>1.4300989742875001</c:v>
                </c:pt>
                <c:pt idx="2452">
                  <c:v>1.42401144754764</c:v>
                </c:pt>
                <c:pt idx="2453">
                  <c:v>1.3893396978993899</c:v>
                </c:pt>
                <c:pt idx="2454">
                  <c:v>1.4781958961463599</c:v>
                </c:pt>
                <c:pt idx="2455">
                  <c:v>1.47665515563844</c:v>
                </c:pt>
                <c:pt idx="2456">
                  <c:v>1.4641921526580401</c:v>
                </c:pt>
                <c:pt idx="2457">
                  <c:v>1.43220217845841</c:v>
                </c:pt>
                <c:pt idx="2458">
                  <c:v>1.44663399505023</c:v>
                </c:pt>
                <c:pt idx="2459">
                  <c:v>1.42668348608381</c:v>
                </c:pt>
                <c:pt idx="2460">
                  <c:v>1.5346657064176501</c:v>
                </c:pt>
                <c:pt idx="2461">
                  <c:v>1.52495016104782</c:v>
                </c:pt>
                <c:pt idx="2462">
                  <c:v>1.4684166236756102</c:v>
                </c:pt>
                <c:pt idx="2463">
                  <c:v>1.50227940152143</c:v>
                </c:pt>
                <c:pt idx="2464">
                  <c:v>1.51081446779739</c:v>
                </c:pt>
                <c:pt idx="2465">
                  <c:v>1.5460375467154401</c:v>
                </c:pt>
                <c:pt idx="2466">
                  <c:v>1.5572749407966899</c:v>
                </c:pt>
                <c:pt idx="2467">
                  <c:v>1.59009471798619</c:v>
                </c:pt>
                <c:pt idx="2468">
                  <c:v>1.6418278565592899</c:v>
                </c:pt>
                <c:pt idx="2469">
                  <c:v>1.6529055873859801</c:v>
                </c:pt>
                <c:pt idx="2470">
                  <c:v>1.68429706097988</c:v>
                </c:pt>
                <c:pt idx="2471">
                  <c:v>1.6814246866457401</c:v>
                </c:pt>
                <c:pt idx="2472">
                  <c:v>1.6936468924330501</c:v>
                </c:pt>
                <c:pt idx="2473">
                  <c:v>1.6911067082961901</c:v>
                </c:pt>
                <c:pt idx="2474">
                  <c:v>1.6619842193769501</c:v>
                </c:pt>
                <c:pt idx="2475">
                  <c:v>1.66835987257383</c:v>
                </c:pt>
                <c:pt idx="2476">
                  <c:v>1.64285160711793</c:v>
                </c:pt>
                <c:pt idx="2477">
                  <c:v>1.6067769486922401</c:v>
                </c:pt>
                <c:pt idx="2478">
                  <c:v>1.6235210791555201</c:v>
                </c:pt>
                <c:pt idx="2479">
                  <c:v>1.6142826418941101</c:v>
                </c:pt>
                <c:pt idx="2480">
                  <c:v>1.5886011587478601</c:v>
                </c:pt>
                <c:pt idx="2481">
                  <c:v>1.5902951578588702</c:v>
                </c:pt>
                <c:pt idx="2482">
                  <c:v>1.6030315431642099</c:v>
                </c:pt>
                <c:pt idx="2483">
                  <c:v>1.5703951978428501</c:v>
                </c:pt>
                <c:pt idx="2484">
                  <c:v>1.60466024255224</c:v>
                </c:pt>
                <c:pt idx="2485">
                  <c:v>1.59684524429871</c:v>
                </c:pt>
                <c:pt idx="2486">
                  <c:v>1.5512651742294199</c:v>
                </c:pt>
                <c:pt idx="2487">
                  <c:v>1.54322811377767</c:v>
                </c:pt>
                <c:pt idx="2488">
                  <c:v>1.49438469161288</c:v>
                </c:pt>
                <c:pt idx="2489">
                  <c:v>1.5250512244929602</c:v>
                </c:pt>
                <c:pt idx="2490">
                  <c:v>1.4798499142010899</c:v>
                </c:pt>
                <c:pt idx="2491">
                  <c:v>1.42538311801696</c:v>
                </c:pt>
                <c:pt idx="2492">
                  <c:v>1.4524559789593101</c:v>
                </c:pt>
                <c:pt idx="2493">
                  <c:v>1.42470315111851</c:v>
                </c:pt>
                <c:pt idx="2494">
                  <c:v>1.44399097175234</c:v>
                </c:pt>
                <c:pt idx="2495">
                  <c:v>1.42089011970515</c:v>
                </c:pt>
                <c:pt idx="2496">
                  <c:v>1.41562110609906</c:v>
                </c:pt>
                <c:pt idx="2497">
                  <c:v>1.36028631171099</c:v>
                </c:pt>
                <c:pt idx="2498">
                  <c:v>1.36918579194067</c:v>
                </c:pt>
                <c:pt idx="2499">
                  <c:v>1.3252699031030901</c:v>
                </c:pt>
                <c:pt idx="2500">
                  <c:v>1.3358273270227099</c:v>
                </c:pt>
                <c:pt idx="2501">
                  <c:v>1.36040692348361</c:v>
                </c:pt>
                <c:pt idx="2502">
                  <c:v>1.4218226236871101</c:v>
                </c:pt>
                <c:pt idx="2503">
                  <c:v>1.4100921351848998</c:v>
                </c:pt>
                <c:pt idx="2504">
                  <c:v>1.4047812125935999</c:v>
                </c:pt>
                <c:pt idx="2505">
                  <c:v>1.43257790449139</c:v>
                </c:pt>
                <c:pt idx="2506">
                  <c:v>1.4687275012572101</c:v>
                </c:pt>
                <c:pt idx="2507">
                  <c:v>1.5324239206640602</c:v>
                </c:pt>
                <c:pt idx="2508">
                  <c:v>1.51015498410771</c:v>
                </c:pt>
                <c:pt idx="2509">
                  <c:v>1.56879098501541</c:v>
                </c:pt>
                <c:pt idx="2510">
                  <c:v>1.5635401475944399</c:v>
                </c:pt>
                <c:pt idx="2511">
                  <c:v>1.5851545690389801</c:v>
                </c:pt>
                <c:pt idx="2512">
                  <c:v>1.6023328606333</c:v>
                </c:pt>
                <c:pt idx="2513">
                  <c:v>1.6015343819474601</c:v>
                </c:pt>
                <c:pt idx="2514">
                  <c:v>1.56072828008465</c:v>
                </c:pt>
                <c:pt idx="2515">
                  <c:v>1.61228215523183</c:v>
                </c:pt>
                <c:pt idx="2516">
                  <c:v>1.5765801903119399</c:v>
                </c:pt>
                <c:pt idx="2517">
                  <c:v>1.5338217597208501</c:v>
                </c:pt>
                <c:pt idx="2518">
                  <c:v>1.53977404353536</c:v>
                </c:pt>
                <c:pt idx="2519">
                  <c:v>1.5042160726151301</c:v>
                </c:pt>
                <c:pt idx="2520">
                  <c:v>1.5080073668024301</c:v>
                </c:pt>
                <c:pt idx="2521">
                  <c:v>1.4933526220561899</c:v>
                </c:pt>
                <c:pt idx="2522">
                  <c:v>1.4520684398177499</c:v>
                </c:pt>
                <c:pt idx="2523">
                  <c:v>1.4319763608728702</c:v>
                </c:pt>
                <c:pt idx="2524">
                  <c:v>1.3780785505679902</c:v>
                </c:pt>
                <c:pt idx="2525">
                  <c:v>1.3990122799701101</c:v>
                </c:pt>
                <c:pt idx="2526">
                  <c:v>1.3931587096178899</c:v>
                </c:pt>
                <c:pt idx="2527">
                  <c:v>1.4398611329956799</c:v>
                </c:pt>
                <c:pt idx="2528">
                  <c:v>1.5318972656130401</c:v>
                </c:pt>
                <c:pt idx="2529">
                  <c:v>1.5047974731647</c:v>
                </c:pt>
                <c:pt idx="2530">
                  <c:v>1.56294776382584</c:v>
                </c:pt>
                <c:pt idx="2531">
                  <c:v>1.51576518703906</c:v>
                </c:pt>
                <c:pt idx="2532">
                  <c:v>1.55809693414158</c:v>
                </c:pt>
                <c:pt idx="2533">
                  <c:v>1.6372329856415899</c:v>
                </c:pt>
                <c:pt idx="2534">
                  <c:v>1.65499375760526</c:v>
                </c:pt>
                <c:pt idx="2535">
                  <c:v>1.5706576445699401</c:v>
                </c:pt>
                <c:pt idx="2536">
                  <c:v>1.6335451574923101</c:v>
                </c:pt>
                <c:pt idx="2537">
                  <c:v>1.68466090308911</c:v>
                </c:pt>
                <c:pt idx="2538">
                  <c:v>1.6931934856402402</c:v>
                </c:pt>
                <c:pt idx="2539">
                  <c:v>1.6839399226268599</c:v>
                </c:pt>
                <c:pt idx="2540">
                  <c:v>1.70031224824379</c:v>
                </c:pt>
                <c:pt idx="2541">
                  <c:v>1.68768563221944</c:v>
                </c:pt>
                <c:pt idx="2542">
                  <c:v>1.7395278071229501</c:v>
                </c:pt>
                <c:pt idx="2543">
                  <c:v>1.7964144240356199</c:v>
                </c:pt>
                <c:pt idx="2544">
                  <c:v>1.7769756151963001</c:v>
                </c:pt>
                <c:pt idx="2545">
                  <c:v>1.7882533682616399</c:v>
                </c:pt>
                <c:pt idx="2546">
                  <c:v>1.7280639518377701</c:v>
                </c:pt>
                <c:pt idx="2547">
                  <c:v>1.7460305212932599</c:v>
                </c:pt>
                <c:pt idx="2548">
                  <c:v>1.7522168163598102</c:v>
                </c:pt>
                <c:pt idx="2549">
                  <c:v>1.7628303608307498</c:v>
                </c:pt>
                <c:pt idx="2550">
                  <c:v>1.8132385014418499</c:v>
                </c:pt>
                <c:pt idx="2551">
                  <c:v>1.8012603389037201</c:v>
                </c:pt>
                <c:pt idx="2552">
                  <c:v>1.84521592233222</c:v>
                </c:pt>
                <c:pt idx="2553">
                  <c:v>1.82624238534863</c:v>
                </c:pt>
                <c:pt idx="2554">
                  <c:v>1.8585479334766699</c:v>
                </c:pt>
                <c:pt idx="2555">
                  <c:v>1.8421886231756499</c:v>
                </c:pt>
                <c:pt idx="2556">
                  <c:v>1.8311347832711899</c:v>
                </c:pt>
                <c:pt idx="2557">
                  <c:v>1.9119095769652699</c:v>
                </c:pt>
                <c:pt idx="2558">
                  <c:v>1.9001518285697698</c:v>
                </c:pt>
                <c:pt idx="2559">
                  <c:v>1.9185137162585399</c:v>
                </c:pt>
                <c:pt idx="2560">
                  <c:v>1.9389333947720799</c:v>
                </c:pt>
                <c:pt idx="2561">
                  <c:v>1.91573894164873</c:v>
                </c:pt>
                <c:pt idx="2562">
                  <c:v>1.9293000957372499</c:v>
                </c:pt>
                <c:pt idx="2563">
                  <c:v>1.9641169304052202</c:v>
                </c:pt>
                <c:pt idx="2564">
                  <c:v>1.95616690142674</c:v>
                </c:pt>
                <c:pt idx="2565">
                  <c:v>1.9850248072574399</c:v>
                </c:pt>
                <c:pt idx="2566">
                  <c:v>1.9247249188397799</c:v>
                </c:pt>
                <c:pt idx="2567">
                  <c:v>1.94671515899722</c:v>
                </c:pt>
                <c:pt idx="2568">
                  <c:v>1.9510473000472601</c:v>
                </c:pt>
                <c:pt idx="2569">
                  <c:v>1.92294272267355</c:v>
                </c:pt>
                <c:pt idx="2570">
                  <c:v>1.9540911049798899</c:v>
                </c:pt>
                <c:pt idx="2571">
                  <c:v>2.0864090283949697</c:v>
                </c:pt>
                <c:pt idx="2572">
                  <c:v>2.12211507662462</c:v>
                </c:pt>
                <c:pt idx="2573">
                  <c:v>2.0697777895174401</c:v>
                </c:pt>
                <c:pt idx="2574">
                  <c:v>2.0965038590151401</c:v>
                </c:pt>
                <c:pt idx="2575">
                  <c:v>2.15162179608769</c:v>
                </c:pt>
                <c:pt idx="2576">
                  <c:v>2.1090333248039199</c:v>
                </c:pt>
                <c:pt idx="2577">
                  <c:v>2.14432711552627</c:v>
                </c:pt>
                <c:pt idx="2578">
                  <c:v>2.1065822032807602</c:v>
                </c:pt>
                <c:pt idx="2579">
                  <c:v>2.1799103935218302</c:v>
                </c:pt>
                <c:pt idx="2580">
                  <c:v>2.2069582198256801</c:v>
                </c:pt>
                <c:pt idx="2581">
                  <c:v>2.1966752240331</c:v>
                </c:pt>
                <c:pt idx="2582">
                  <c:v>2.2179423841433099</c:v>
                </c:pt>
                <c:pt idx="2583">
                  <c:v>2.2209948522302101</c:v>
                </c:pt>
                <c:pt idx="2584">
                  <c:v>2.2102398415516</c:v>
                </c:pt>
                <c:pt idx="2585">
                  <c:v>2.1931223086118199</c:v>
                </c:pt>
                <c:pt idx="2586">
                  <c:v>2.16184375918436</c:v>
                </c:pt>
                <c:pt idx="2587">
                  <c:v>2.1258640623231799</c:v>
                </c:pt>
                <c:pt idx="2588">
                  <c:v>2.19193070606247</c:v>
                </c:pt>
                <c:pt idx="2589">
                  <c:v>2.2059242362294098</c:v>
                </c:pt>
                <c:pt idx="2590">
                  <c:v>2.2350859367600502</c:v>
                </c:pt>
                <c:pt idx="2591">
                  <c:v>2.3029699815304201</c:v>
                </c:pt>
                <c:pt idx="2592">
                  <c:v>2.32104834806964</c:v>
                </c:pt>
                <c:pt idx="2593">
                  <c:v>2.41838102079058</c:v>
                </c:pt>
                <c:pt idx="2594">
                  <c:v>2.43790744218638</c:v>
                </c:pt>
                <c:pt idx="2595">
                  <c:v>2.44125017851426</c:v>
                </c:pt>
                <c:pt idx="2596">
                  <c:v>2.4287725500159301</c:v>
                </c:pt>
                <c:pt idx="2597">
                  <c:v>2.4368735958632</c:v>
                </c:pt>
                <c:pt idx="2598">
                  <c:v>2.4210008180471601</c:v>
                </c:pt>
                <c:pt idx="2599">
                  <c:v>2.4172573074691299</c:v>
                </c:pt>
                <c:pt idx="2600">
                  <c:v>2.3800575255098302</c:v>
                </c:pt>
                <c:pt idx="2601">
                  <c:v>2.42513728423285</c:v>
                </c:pt>
                <c:pt idx="2602">
                  <c:v>2.44863434436308</c:v>
                </c:pt>
                <c:pt idx="2603">
                  <c:v>2.4297729433711996</c:v>
                </c:pt>
                <c:pt idx="2604">
                  <c:v>2.5161093153698597</c:v>
                </c:pt>
                <c:pt idx="2605">
                  <c:v>2.3789580339941803</c:v>
                </c:pt>
                <c:pt idx="2606">
                  <c:v>2.36896136973087</c:v>
                </c:pt>
                <c:pt idx="2607">
                  <c:v>2.4938706127439301</c:v>
                </c:pt>
                <c:pt idx="2608">
                  <c:v>2.4521155610631298</c:v>
                </c:pt>
                <c:pt idx="2609">
                  <c:v>2.4739125682956602</c:v>
                </c:pt>
                <c:pt idx="2610">
                  <c:v>2.42282303806949</c:v>
                </c:pt>
                <c:pt idx="2611">
                  <c:v>2.5271828667666498</c:v>
                </c:pt>
                <c:pt idx="2612">
                  <c:v>2.6054861870804897</c:v>
                </c:pt>
                <c:pt idx="2613">
                  <c:v>2.6324220659109501</c:v>
                </c:pt>
                <c:pt idx="2614">
                  <c:v>2.7105804703934702</c:v>
                </c:pt>
                <c:pt idx="2615">
                  <c:v>2.75377244172841</c:v>
                </c:pt>
                <c:pt idx="2616">
                  <c:v>2.7715841040665401</c:v>
                </c:pt>
                <c:pt idx="2617">
                  <c:v>2.7701532330537999</c:v>
                </c:pt>
                <c:pt idx="2618">
                  <c:v>2.7290399384781399</c:v>
                </c:pt>
                <c:pt idx="2619">
                  <c:v>2.7335405381773303</c:v>
                </c:pt>
                <c:pt idx="2620">
                  <c:v>2.7108922692370903</c:v>
                </c:pt>
                <c:pt idx="2621">
                  <c:v>2.7296682476393199</c:v>
                </c:pt>
                <c:pt idx="2622">
                  <c:v>2.65484440593454</c:v>
                </c:pt>
                <c:pt idx="2623">
                  <c:v>2.5253172338345498</c:v>
                </c:pt>
                <c:pt idx="2624">
                  <c:v>2.48943339690137</c:v>
                </c:pt>
                <c:pt idx="2625">
                  <c:v>2.5602735570943995</c:v>
                </c:pt>
                <c:pt idx="2626">
                  <c:v>2.63826084201966</c:v>
                </c:pt>
                <c:pt idx="2627">
                  <c:v>2.5565832492071703</c:v>
                </c:pt>
                <c:pt idx="2628">
                  <c:v>2.6184221024749501</c:v>
                </c:pt>
                <c:pt idx="2629">
                  <c:v>2.5948480656065498</c:v>
                </c:pt>
                <c:pt idx="2630">
                  <c:v>2.66696134733888</c:v>
                </c:pt>
                <c:pt idx="2631">
                  <c:v>2.6512264072481999</c:v>
                </c:pt>
                <c:pt idx="2632">
                  <c:v>2.6489014075354205</c:v>
                </c:pt>
                <c:pt idx="2633">
                  <c:v>2.5729459948742499</c:v>
                </c:pt>
                <c:pt idx="2634">
                  <c:v>2.5948716884722596</c:v>
                </c:pt>
                <c:pt idx="2635">
                  <c:v>2.5948066730705999</c:v>
                </c:pt>
                <c:pt idx="2636">
                  <c:v>2.6023816184047401</c:v>
                </c:pt>
                <c:pt idx="2637">
                  <c:v>2.5633277336007501</c:v>
                </c:pt>
                <c:pt idx="2638">
                  <c:v>2.5668365158086499</c:v>
                </c:pt>
                <c:pt idx="2639">
                  <c:v>2.5670497615898897</c:v>
                </c:pt>
                <c:pt idx="2640">
                  <c:v>2.60045152436523</c:v>
                </c:pt>
                <c:pt idx="2641">
                  <c:v>2.5701234984458199</c:v>
                </c:pt>
                <c:pt idx="2642">
                  <c:v>2.5321996358641301</c:v>
                </c:pt>
                <c:pt idx="2643">
                  <c:v>2.5530177633585502</c:v>
                </c:pt>
                <c:pt idx="2644">
                  <c:v>2.53454423067013</c:v>
                </c:pt>
                <c:pt idx="2645">
                  <c:v>2.5832337414084798</c:v>
                </c:pt>
                <c:pt idx="2646">
                  <c:v>2.6030151601751199</c:v>
                </c:pt>
                <c:pt idx="2647">
                  <c:v>2.6573467981813796</c:v>
                </c:pt>
                <c:pt idx="2648">
                  <c:v>2.6638250442085503</c:v>
                </c:pt>
                <c:pt idx="2649">
                  <c:v>2.6763349260277898</c:v>
                </c:pt>
                <c:pt idx="2650">
                  <c:v>2.6446386473386703</c:v>
                </c:pt>
                <c:pt idx="2651">
                  <c:v>2.7273096019038201</c:v>
                </c:pt>
                <c:pt idx="2652">
                  <c:v>2.7118044424982402</c:v>
                </c:pt>
                <c:pt idx="2653">
                  <c:v>2.7268125893319199</c:v>
                </c:pt>
                <c:pt idx="2654">
                  <c:v>2.7544752348200303</c:v>
                </c:pt>
                <c:pt idx="2655">
                  <c:v>2.78591806398514</c:v>
                </c:pt>
                <c:pt idx="2656">
                  <c:v>2.7559120704691402</c:v>
                </c:pt>
                <c:pt idx="2657">
                  <c:v>2.6905165144087198</c:v>
                </c:pt>
                <c:pt idx="2658">
                  <c:v>2.5836719304226303</c:v>
                </c:pt>
                <c:pt idx="2659">
                  <c:v>2.6777464951638397</c:v>
                </c:pt>
                <c:pt idx="2660">
                  <c:v>2.7650711521676099</c:v>
                </c:pt>
                <c:pt idx="2661">
                  <c:v>2.7466035746052198</c:v>
                </c:pt>
                <c:pt idx="2662">
                  <c:v>2.6988949431088995</c:v>
                </c:pt>
                <c:pt idx="2663">
                  <c:v>2.6791642157115096</c:v>
                </c:pt>
                <c:pt idx="2664">
                  <c:v>2.6852326637836699</c:v>
                </c:pt>
                <c:pt idx="2665">
                  <c:v>2.6932025285896799</c:v>
                </c:pt>
                <c:pt idx="2666">
                  <c:v>2.6867930628716903</c:v>
                </c:pt>
                <c:pt idx="2667">
                  <c:v>2.6304532310943398</c:v>
                </c:pt>
                <c:pt idx="2668">
                  <c:v>2.6772711853858602</c:v>
                </c:pt>
                <c:pt idx="2669">
                  <c:v>2.68354399051307</c:v>
                </c:pt>
                <c:pt idx="2670">
                  <c:v>2.68637894805495</c:v>
                </c:pt>
                <c:pt idx="2671">
                  <c:v>2.7454543153484501</c:v>
                </c:pt>
                <c:pt idx="2672">
                  <c:v>2.7211564543279398</c:v>
                </c:pt>
                <c:pt idx="2673">
                  <c:v>2.6976829326463703</c:v>
                </c:pt>
                <c:pt idx="2674">
                  <c:v>2.7008316974086601</c:v>
                </c:pt>
                <c:pt idx="2675">
                  <c:v>2.7143138694992199</c:v>
                </c:pt>
                <c:pt idx="2676">
                  <c:v>2.7390247192405504</c:v>
                </c:pt>
                <c:pt idx="2677">
                  <c:v>2.7291472046799901</c:v>
                </c:pt>
                <c:pt idx="2678">
                  <c:v>2.6900169051272598</c:v>
                </c:pt>
                <c:pt idx="2679">
                  <c:v>2.7122468098530099</c:v>
                </c:pt>
                <c:pt idx="2680">
                  <c:v>2.6844708721654897</c:v>
                </c:pt>
                <c:pt idx="2681">
                  <c:v>2.7045463484867502</c:v>
                </c:pt>
                <c:pt idx="2682">
                  <c:v>2.7036154477408099</c:v>
                </c:pt>
                <c:pt idx="2683">
                  <c:v>2.6134500731270203</c:v>
                </c:pt>
                <c:pt idx="2684">
                  <c:v>2.5601461667063701</c:v>
                </c:pt>
                <c:pt idx="2685">
                  <c:v>2.6208887136806904</c:v>
                </c:pt>
                <c:pt idx="2686">
                  <c:v>2.6063568966142703</c:v>
                </c:pt>
                <c:pt idx="2687">
                  <c:v>2.6041324319176602</c:v>
                </c:pt>
                <c:pt idx="2688">
                  <c:v>2.6521024767532499</c:v>
                </c:pt>
                <c:pt idx="2689">
                  <c:v>2.6216748299591499</c:v>
                </c:pt>
                <c:pt idx="2690">
                  <c:v>2.5897155719542297</c:v>
                </c:pt>
                <c:pt idx="2691">
                  <c:v>2.5722597751010299</c:v>
                </c:pt>
                <c:pt idx="2692">
                  <c:v>2.5536379633931001</c:v>
                </c:pt>
                <c:pt idx="2693">
                  <c:v>2.57359971476343</c:v>
                </c:pt>
                <c:pt idx="2694">
                  <c:v>2.5532590187215201</c:v>
                </c:pt>
                <c:pt idx="2695">
                  <c:v>2.4930789848048001</c:v>
                </c:pt>
                <c:pt idx="2696">
                  <c:v>2.4709151893462398</c:v>
                </c:pt>
                <c:pt idx="2697">
                  <c:v>2.4405336423841799</c:v>
                </c:pt>
                <c:pt idx="2698">
                  <c:v>2.53361581886948</c:v>
                </c:pt>
                <c:pt idx="2699">
                  <c:v>2.5509854020875098</c:v>
                </c:pt>
                <c:pt idx="2700">
                  <c:v>2.4948376974285198</c:v>
                </c:pt>
                <c:pt idx="2701">
                  <c:v>2.4776692472553501</c:v>
                </c:pt>
                <c:pt idx="2702">
                  <c:v>2.4979623868179202</c:v>
                </c:pt>
                <c:pt idx="2703">
                  <c:v>2.4411132807011402</c:v>
                </c:pt>
                <c:pt idx="2704">
                  <c:v>2.37763281110507</c:v>
                </c:pt>
                <c:pt idx="2705">
                  <c:v>2.46590341566072</c:v>
                </c:pt>
                <c:pt idx="2706">
                  <c:v>2.5223784542857399</c:v>
                </c:pt>
                <c:pt idx="2707">
                  <c:v>2.4819033108240101</c:v>
                </c:pt>
                <c:pt idx="2708">
                  <c:v>2.5016252556629301</c:v>
                </c:pt>
                <c:pt idx="2709">
                  <c:v>2.5173005411440901</c:v>
                </c:pt>
                <c:pt idx="2710">
                  <c:v>2.492326851933</c:v>
                </c:pt>
                <c:pt idx="2711">
                  <c:v>2.51593607692568</c:v>
                </c:pt>
                <c:pt idx="2712">
                  <c:v>2.56241521291803</c:v>
                </c:pt>
                <c:pt idx="2713">
                  <c:v>2.5379223466881897</c:v>
                </c:pt>
                <c:pt idx="2714">
                  <c:v>2.5408522517556302</c:v>
                </c:pt>
                <c:pt idx="2715">
                  <c:v>2.5738885113785197</c:v>
                </c:pt>
                <c:pt idx="2716">
                  <c:v>2.5292913573649201</c:v>
                </c:pt>
                <c:pt idx="2717">
                  <c:v>2.5519334744712801</c:v>
                </c:pt>
                <c:pt idx="2718">
                  <c:v>2.59488637905626</c:v>
                </c:pt>
                <c:pt idx="2719">
                  <c:v>2.5574088494909599</c:v>
                </c:pt>
                <c:pt idx="2720">
                  <c:v>2.5807548149635897</c:v>
                </c:pt>
                <c:pt idx="2721">
                  <c:v>2.6179352352121801</c:v>
                </c:pt>
                <c:pt idx="2722">
                  <c:v>2.5921863943496901</c:v>
                </c:pt>
                <c:pt idx="2723">
                  <c:v>2.58886763472883</c:v>
                </c:pt>
                <c:pt idx="2724">
                  <c:v>2.5780076650263801</c:v>
                </c:pt>
                <c:pt idx="2725">
                  <c:v>2.53568533804158</c:v>
                </c:pt>
                <c:pt idx="2726">
                  <c:v>2.5063652969024699</c:v>
                </c:pt>
                <c:pt idx="2727">
                  <c:v>2.47863093142325</c:v>
                </c:pt>
                <c:pt idx="2728">
                  <c:v>2.52475059510199</c:v>
                </c:pt>
                <c:pt idx="2729">
                  <c:v>2.54098704297463</c:v>
                </c:pt>
                <c:pt idx="2730">
                  <c:v>2.5678099963109799</c:v>
                </c:pt>
                <c:pt idx="2731">
                  <c:v>2.5673867738778102</c:v>
                </c:pt>
                <c:pt idx="2732">
                  <c:v>2.54020330664734</c:v>
                </c:pt>
                <c:pt idx="2733">
                  <c:v>2.6064769149752802</c:v>
                </c:pt>
                <c:pt idx="2734">
                  <c:v>2.5793893708699898</c:v>
                </c:pt>
                <c:pt idx="2735">
                  <c:v>2.5763997500868601</c:v>
                </c:pt>
                <c:pt idx="2736">
                  <c:v>2.59033918186373</c:v>
                </c:pt>
                <c:pt idx="2737">
                  <c:v>2.6022523627879401</c:v>
                </c:pt>
                <c:pt idx="2738">
                  <c:v>2.5874708472463599</c:v>
                </c:pt>
                <c:pt idx="2739">
                  <c:v>2.5539386503523498</c:v>
                </c:pt>
                <c:pt idx="2740">
                  <c:v>2.5292288598658699</c:v>
                </c:pt>
                <c:pt idx="2741">
                  <c:v>2.5039658224900601</c:v>
                </c:pt>
                <c:pt idx="2742">
                  <c:v>2.4914778135076903</c:v>
                </c:pt>
                <c:pt idx="2743">
                  <c:v>2.5127891432624399</c:v>
                </c:pt>
                <c:pt idx="2744">
                  <c:v>2.46949382689415</c:v>
                </c:pt>
                <c:pt idx="2745">
                  <c:v>2.4935852585893401</c:v>
                </c:pt>
                <c:pt idx="2746">
                  <c:v>2.48627824074546</c:v>
                </c:pt>
                <c:pt idx="2747">
                  <c:v>2.4892477111340199</c:v>
                </c:pt>
                <c:pt idx="2748">
                  <c:v>2.4142268074760302</c:v>
                </c:pt>
                <c:pt idx="2749">
                  <c:v>2.40956020995253</c:v>
                </c:pt>
                <c:pt idx="2750">
                  <c:v>2.4409436554405901</c:v>
                </c:pt>
                <c:pt idx="2751">
                  <c:v>2.4806984425263803</c:v>
                </c:pt>
                <c:pt idx="2752">
                  <c:v>2.48215215357546</c:v>
                </c:pt>
                <c:pt idx="2753">
                  <c:v>2.5595813301679997</c:v>
                </c:pt>
                <c:pt idx="2754">
                  <c:v>2.5092880373614701</c:v>
                </c:pt>
                <c:pt idx="2755">
                  <c:v>2.5229594001579203</c:v>
                </c:pt>
                <c:pt idx="2756">
                  <c:v>2.4829755543339802</c:v>
                </c:pt>
                <c:pt idx="2757">
                  <c:v>2.5569088390034902</c:v>
                </c:pt>
                <c:pt idx="2758">
                  <c:v>2.5447567984367501</c:v>
                </c:pt>
                <c:pt idx="2759">
                  <c:v>2.5689982446985802</c:v>
                </c:pt>
                <c:pt idx="2760">
                  <c:v>2.53092344138074</c:v>
                </c:pt>
                <c:pt idx="2761">
                  <c:v>2.5796623991425296</c:v>
                </c:pt>
                <c:pt idx="2762">
                  <c:v>2.5572694932809199</c:v>
                </c:pt>
                <c:pt idx="2763">
                  <c:v>2.5342792610370903</c:v>
                </c:pt>
                <c:pt idx="2764">
                  <c:v>2.52041163638865</c:v>
                </c:pt>
                <c:pt idx="2765">
                  <c:v>2.51700733067449</c:v>
                </c:pt>
                <c:pt idx="2766">
                  <c:v>2.5380354635011</c:v>
                </c:pt>
                <c:pt idx="2767">
                  <c:v>2.5240560088781301</c:v>
                </c:pt>
                <c:pt idx="2768">
                  <c:v>2.5463589726553102</c:v>
                </c:pt>
                <c:pt idx="2769">
                  <c:v>2.5446386183768497</c:v>
                </c:pt>
                <c:pt idx="2770">
                  <c:v>2.5520571965747498</c:v>
                </c:pt>
                <c:pt idx="2771">
                  <c:v>2.55683933936719</c:v>
                </c:pt>
                <c:pt idx="2772">
                  <c:v>2.5177429563513498</c:v>
                </c:pt>
                <c:pt idx="2773">
                  <c:v>2.5209006406635601</c:v>
                </c:pt>
                <c:pt idx="2774">
                  <c:v>2.49413057886572</c:v>
                </c:pt>
                <c:pt idx="2775">
                  <c:v>2.4597125841894201</c:v>
                </c:pt>
                <c:pt idx="2776">
                  <c:v>2.52823405907347</c:v>
                </c:pt>
                <c:pt idx="2777">
                  <c:v>2.5145809396984999</c:v>
                </c:pt>
                <c:pt idx="2778">
                  <c:v>2.5900351241234301</c:v>
                </c:pt>
                <c:pt idx="2779">
                  <c:v>2.58078971561355</c:v>
                </c:pt>
                <c:pt idx="2780">
                  <c:v>2.6691115461853503</c:v>
                </c:pt>
                <c:pt idx="2781">
                  <c:v>2.6590321260600702</c:v>
                </c:pt>
                <c:pt idx="2782">
                  <c:v>2.7202960544818002</c:v>
                </c:pt>
                <c:pt idx="2783">
                  <c:v>2.7117086629844698</c:v>
                </c:pt>
                <c:pt idx="2784">
                  <c:v>2.69275577832313</c:v>
                </c:pt>
                <c:pt idx="2785">
                  <c:v>2.7026900668418103</c:v>
                </c:pt>
                <c:pt idx="2786">
                  <c:v>2.7114238769685799</c:v>
                </c:pt>
                <c:pt idx="2787">
                  <c:v>2.70410317029277</c:v>
                </c:pt>
                <c:pt idx="2788">
                  <c:v>2.6881291347862497</c:v>
                </c:pt>
                <c:pt idx="2789">
                  <c:v>2.6622541773122799</c:v>
                </c:pt>
                <c:pt idx="2790">
                  <c:v>2.6095813998814998</c:v>
                </c:pt>
                <c:pt idx="2791">
                  <c:v>2.6005493959263202</c:v>
                </c:pt>
                <c:pt idx="2792">
                  <c:v>2.5689956832818099</c:v>
                </c:pt>
                <c:pt idx="2793">
                  <c:v>2.6250926169610103</c:v>
                </c:pt>
                <c:pt idx="2794">
                  <c:v>2.6192472650996801</c:v>
                </c:pt>
                <c:pt idx="2795">
                  <c:v>2.6349682908008498</c:v>
                </c:pt>
                <c:pt idx="2796">
                  <c:v>2.5015786351744502</c:v>
                </c:pt>
                <c:pt idx="2797">
                  <c:v>2.4905272365342799</c:v>
                </c:pt>
                <c:pt idx="2798">
                  <c:v>2.4318894064793901</c:v>
                </c:pt>
                <c:pt idx="2799">
                  <c:v>2.4001326105290799</c:v>
                </c:pt>
                <c:pt idx="2800">
                  <c:v>2.5034731321026</c:v>
                </c:pt>
                <c:pt idx="2801">
                  <c:v>2.4541111171435501</c:v>
                </c:pt>
                <c:pt idx="2802">
                  <c:v>2.5452202772269898</c:v>
                </c:pt>
                <c:pt idx="2803">
                  <c:v>2.5407358152946</c:v>
                </c:pt>
                <c:pt idx="2804">
                  <c:v>2.5525096893170001</c:v>
                </c:pt>
                <c:pt idx="2805">
                  <c:v>2.5059468257945898</c:v>
                </c:pt>
                <c:pt idx="2806">
                  <c:v>2.5240741246530498</c:v>
                </c:pt>
                <c:pt idx="2807">
                  <c:v>2.4787794966071401</c:v>
                </c:pt>
                <c:pt idx="2808">
                  <c:v>2.4608706810436702</c:v>
                </c:pt>
                <c:pt idx="2809">
                  <c:v>2.4867262237501602</c:v>
                </c:pt>
                <c:pt idx="2810">
                  <c:v>2.4591026083060599</c:v>
                </c:pt>
                <c:pt idx="2811">
                  <c:v>2.4599525417460297</c:v>
                </c:pt>
                <c:pt idx="2812">
                  <c:v>2.4066893836947902</c:v>
                </c:pt>
                <c:pt idx="2813">
                  <c:v>2.4654589904720399</c:v>
                </c:pt>
                <c:pt idx="2814">
                  <c:v>2.5030918203813401</c:v>
                </c:pt>
                <c:pt idx="2815">
                  <c:v>2.5310218392953399</c:v>
                </c:pt>
                <c:pt idx="2816">
                  <c:v>2.57418540987126</c:v>
                </c:pt>
                <c:pt idx="2817">
                  <c:v>2.5720094036880501</c:v>
                </c:pt>
                <c:pt idx="2818">
                  <c:v>2.5772741478610102</c:v>
                </c:pt>
                <c:pt idx="2819">
                  <c:v>2.57268398336325</c:v>
                </c:pt>
                <c:pt idx="2820">
                  <c:v>2.57199947869747</c:v>
                </c:pt>
                <c:pt idx="2821">
                  <c:v>2.60788991230408</c:v>
                </c:pt>
                <c:pt idx="2822">
                  <c:v>2.64912037475957</c:v>
                </c:pt>
                <c:pt idx="2823">
                  <c:v>2.6010522809353103</c:v>
                </c:pt>
                <c:pt idx="2824">
                  <c:v>2.6326091393364699</c:v>
                </c:pt>
                <c:pt idx="2825">
                  <c:v>2.6372270649237297</c:v>
                </c:pt>
                <c:pt idx="2826">
                  <c:v>2.61799021322429</c:v>
                </c:pt>
                <c:pt idx="2827">
                  <c:v>2.6079846493130403</c:v>
                </c:pt>
                <c:pt idx="2828">
                  <c:v>2.5968209929625603</c:v>
                </c:pt>
                <c:pt idx="2829">
                  <c:v>2.6033742949527197</c:v>
                </c:pt>
                <c:pt idx="2830">
                  <c:v>2.61533168749766</c:v>
                </c:pt>
                <c:pt idx="2831">
                  <c:v>2.5456612185347098</c:v>
                </c:pt>
                <c:pt idx="2832">
                  <c:v>2.5155189419434798</c:v>
                </c:pt>
                <c:pt idx="2833">
                  <c:v>2.42541380059098</c:v>
                </c:pt>
                <c:pt idx="2834">
                  <c:v>2.3676595715775899</c:v>
                </c:pt>
                <c:pt idx="2835">
                  <c:v>2.4254170533942401</c:v>
                </c:pt>
                <c:pt idx="2836">
                  <c:v>2.4177750765900501</c:v>
                </c:pt>
                <c:pt idx="2837">
                  <c:v>2.36948937753706</c:v>
                </c:pt>
                <c:pt idx="2838">
                  <c:v>2.3242658807891798</c:v>
                </c:pt>
                <c:pt idx="2839">
                  <c:v>2.3511275855948899</c:v>
                </c:pt>
                <c:pt idx="2840">
                  <c:v>2.4143915111594501</c:v>
                </c:pt>
                <c:pt idx="2841">
                  <c:v>2.4654955542663601</c:v>
                </c:pt>
                <c:pt idx="2842">
                  <c:v>2.4464059118358699</c:v>
                </c:pt>
                <c:pt idx="2843">
                  <c:v>2.4242560546041099</c:v>
                </c:pt>
                <c:pt idx="2844">
                  <c:v>2.4333428634713101</c:v>
                </c:pt>
                <c:pt idx="2845">
                  <c:v>2.4266239735766999</c:v>
                </c:pt>
                <c:pt idx="2846">
                  <c:v>2.4721552308353099</c:v>
                </c:pt>
                <c:pt idx="2847">
                  <c:v>2.4699726985530903</c:v>
                </c:pt>
                <c:pt idx="2848">
                  <c:v>2.4257277096786298</c:v>
                </c:pt>
                <c:pt idx="2849">
                  <c:v>2.4452220314052302</c:v>
                </c:pt>
                <c:pt idx="2850">
                  <c:v>2.4397680006023403</c:v>
                </c:pt>
                <c:pt idx="2851">
                  <c:v>2.4934163838028498</c:v>
                </c:pt>
                <c:pt idx="2852">
                  <c:v>2.4958818078361902</c:v>
                </c:pt>
                <c:pt idx="2853">
                  <c:v>2.4678497963648702</c:v>
                </c:pt>
                <c:pt idx="2854">
                  <c:v>2.4686182071481402</c:v>
                </c:pt>
                <c:pt idx="2855">
                  <c:v>2.4404022526586999</c:v>
                </c:pt>
                <c:pt idx="2856">
                  <c:v>2.4142531638603102</c:v>
                </c:pt>
                <c:pt idx="2857">
                  <c:v>2.4267799489266899</c:v>
                </c:pt>
                <c:pt idx="2858">
                  <c:v>2.4711414764039699</c:v>
                </c:pt>
                <c:pt idx="2859">
                  <c:v>2.46447743003257</c:v>
                </c:pt>
                <c:pt idx="2860">
                  <c:v>2.44086589041255</c:v>
                </c:pt>
                <c:pt idx="2861">
                  <c:v>2.5197535183787498</c:v>
                </c:pt>
                <c:pt idx="2862">
                  <c:v>2.5217402818581602</c:v>
                </c:pt>
                <c:pt idx="2863">
                  <c:v>2.5004244236325199</c:v>
                </c:pt>
                <c:pt idx="2864">
                  <c:v>2.43489686000735</c:v>
                </c:pt>
                <c:pt idx="2865">
                  <c:v>2.4529431828583901</c:v>
                </c:pt>
                <c:pt idx="2866">
                  <c:v>2.4911111360848599</c:v>
                </c:pt>
                <c:pt idx="2867">
                  <c:v>2.48341521275468</c:v>
                </c:pt>
                <c:pt idx="2868">
                  <c:v>2.4296938806207899</c:v>
                </c:pt>
                <c:pt idx="2869">
                  <c:v>2.4062019125236902</c:v>
                </c:pt>
                <c:pt idx="2870">
                  <c:v>2.4315700951511001</c:v>
                </c:pt>
                <c:pt idx="2871">
                  <c:v>2.4702603987913303</c:v>
                </c:pt>
                <c:pt idx="2872">
                  <c:v>2.49512804459542</c:v>
                </c:pt>
                <c:pt idx="2873">
                  <c:v>2.4956801280731198</c:v>
                </c:pt>
                <c:pt idx="2874">
                  <c:v>2.4997022615926499</c:v>
                </c:pt>
                <c:pt idx="2875">
                  <c:v>2.5158944836564299</c:v>
                </c:pt>
                <c:pt idx="2876">
                  <c:v>2.4760550920182198</c:v>
                </c:pt>
                <c:pt idx="2877">
                  <c:v>2.49556259529975</c:v>
                </c:pt>
                <c:pt idx="2878">
                  <c:v>2.5179277351467699</c:v>
                </c:pt>
                <c:pt idx="2879">
                  <c:v>2.4937794978510701</c:v>
                </c:pt>
                <c:pt idx="2880">
                  <c:v>2.5578953935118403</c:v>
                </c:pt>
                <c:pt idx="2881">
                  <c:v>2.5244798831239801</c:v>
                </c:pt>
                <c:pt idx="2882">
                  <c:v>2.4823678690823399</c:v>
                </c:pt>
                <c:pt idx="2883">
                  <c:v>2.5102542699356398</c:v>
                </c:pt>
                <c:pt idx="2884">
                  <c:v>2.4951740070563502</c:v>
                </c:pt>
                <c:pt idx="2885">
                  <c:v>2.4415539878491299</c:v>
                </c:pt>
                <c:pt idx="2886">
                  <c:v>2.4297578537479598</c:v>
                </c:pt>
                <c:pt idx="2887">
                  <c:v>2.4245888798911901</c:v>
                </c:pt>
                <c:pt idx="2888">
                  <c:v>2.4340266656005398</c:v>
                </c:pt>
                <c:pt idx="2889">
                  <c:v>2.43830414146188</c:v>
                </c:pt>
                <c:pt idx="2890">
                  <c:v>2.4743352798461702</c:v>
                </c:pt>
                <c:pt idx="2891">
                  <c:v>2.52736961301513</c:v>
                </c:pt>
                <c:pt idx="2892">
                  <c:v>2.5374371158758899</c:v>
                </c:pt>
                <c:pt idx="2893">
                  <c:v>2.5252600753649701</c:v>
                </c:pt>
                <c:pt idx="2894">
                  <c:v>2.5665821327364</c:v>
                </c:pt>
                <c:pt idx="2895">
                  <c:v>2.6147284469161702</c:v>
                </c:pt>
                <c:pt idx="2896">
                  <c:v>2.57370150907663</c:v>
                </c:pt>
                <c:pt idx="2897">
                  <c:v>2.5067618354639101</c:v>
                </c:pt>
                <c:pt idx="2898">
                  <c:v>2.4990516356999799</c:v>
                </c:pt>
                <c:pt idx="2899">
                  <c:v>2.43655653647154</c:v>
                </c:pt>
                <c:pt idx="2900">
                  <c:v>2.42076505853246</c:v>
                </c:pt>
                <c:pt idx="2901">
                  <c:v>2.4692043625860798</c:v>
                </c:pt>
                <c:pt idx="2902">
                  <c:v>2.4061821358807101</c:v>
                </c:pt>
                <c:pt idx="2903">
                  <c:v>2.3763862138933103</c:v>
                </c:pt>
                <c:pt idx="2904">
                  <c:v>2.4025939788979302</c:v>
                </c:pt>
                <c:pt idx="2905">
                  <c:v>2.4884150040272299</c:v>
                </c:pt>
                <c:pt idx="2906">
                  <c:v>2.4024253325519602</c:v>
                </c:pt>
                <c:pt idx="2907">
                  <c:v>2.3684193650979903</c:v>
                </c:pt>
                <c:pt idx="2908">
                  <c:v>2.30443682213859</c:v>
                </c:pt>
                <c:pt idx="2909">
                  <c:v>2.3098810258489397</c:v>
                </c:pt>
                <c:pt idx="2910">
                  <c:v>2.2768001003121698</c:v>
                </c:pt>
                <c:pt idx="2911">
                  <c:v>2.2678511301475002</c:v>
                </c:pt>
                <c:pt idx="2912">
                  <c:v>2.3078830505072001</c:v>
                </c:pt>
                <c:pt idx="2913">
                  <c:v>2.3069072601107901</c:v>
                </c:pt>
                <c:pt idx="2914">
                  <c:v>2.3917059165426902</c:v>
                </c:pt>
                <c:pt idx="2915">
                  <c:v>2.2882935181137101</c:v>
                </c:pt>
                <c:pt idx="2916">
                  <c:v>2.2603264038987101</c:v>
                </c:pt>
                <c:pt idx="2917">
                  <c:v>2.2603899732447901</c:v>
                </c:pt>
                <c:pt idx="2918">
                  <c:v>2.2801845793118098</c:v>
                </c:pt>
                <c:pt idx="2919">
                  <c:v>2.2755535625251802</c:v>
                </c:pt>
                <c:pt idx="2920">
                  <c:v>2.3348927168638598</c:v>
                </c:pt>
                <c:pt idx="2921">
                  <c:v>2.39295274912033</c:v>
                </c:pt>
                <c:pt idx="2922">
                  <c:v>2.4465287103303801</c:v>
                </c:pt>
                <c:pt idx="2923">
                  <c:v>2.4176606067350201</c:v>
                </c:pt>
                <c:pt idx="2924">
                  <c:v>2.43162379499244</c:v>
                </c:pt>
                <c:pt idx="2925">
                  <c:v>2.46291482091085</c:v>
                </c:pt>
                <c:pt idx="2926">
                  <c:v>2.4649086380262899</c:v>
                </c:pt>
                <c:pt idx="2927">
                  <c:v>2.4862649404732697</c:v>
                </c:pt>
                <c:pt idx="2928">
                  <c:v>2.51189753139389</c:v>
                </c:pt>
                <c:pt idx="2929">
                  <c:v>2.4851117310994901</c:v>
                </c:pt>
                <c:pt idx="2930">
                  <c:v>2.4310333480116002</c:v>
                </c:pt>
                <c:pt idx="2931">
                  <c:v>2.3942381224127298</c:v>
                </c:pt>
                <c:pt idx="2932">
                  <c:v>2.2583200164665103</c:v>
                </c:pt>
                <c:pt idx="2933">
                  <c:v>2.24276940502337</c:v>
                </c:pt>
                <c:pt idx="2934">
                  <c:v>2.2820387283775601</c:v>
                </c:pt>
                <c:pt idx="2935">
                  <c:v>2.16960521666332</c:v>
                </c:pt>
                <c:pt idx="2936">
                  <c:v>2.1582197174762801</c:v>
                </c:pt>
                <c:pt idx="2937">
                  <c:v>2.1849444210340803</c:v>
                </c:pt>
                <c:pt idx="2938">
                  <c:v>2.16421925360746</c:v>
                </c:pt>
                <c:pt idx="2939">
                  <c:v>2.1584728414643299</c:v>
                </c:pt>
                <c:pt idx="2940">
                  <c:v>2.2286159900747</c:v>
                </c:pt>
                <c:pt idx="2941">
                  <c:v>2.2518900054473701</c:v>
                </c:pt>
                <c:pt idx="2942">
                  <c:v>2.22649769763773</c:v>
                </c:pt>
                <c:pt idx="2943">
                  <c:v>2.1920134118163701</c:v>
                </c:pt>
                <c:pt idx="2944">
                  <c:v>2.1833908541825497</c:v>
                </c:pt>
                <c:pt idx="2945">
                  <c:v>2.2030566957069699</c:v>
                </c:pt>
                <c:pt idx="2946">
                  <c:v>2.1923883172302601</c:v>
                </c:pt>
                <c:pt idx="2947">
                  <c:v>2.1672194064623302</c:v>
                </c:pt>
                <c:pt idx="2948">
                  <c:v>2.2047424246566898</c:v>
                </c:pt>
                <c:pt idx="2949">
                  <c:v>2.1884505932799199</c:v>
                </c:pt>
                <c:pt idx="2950">
                  <c:v>2.1478571752042397</c:v>
                </c:pt>
                <c:pt idx="2951">
                  <c:v>2.1573023928097199</c:v>
                </c:pt>
                <c:pt idx="2952">
                  <c:v>2.1488377532690102</c:v>
                </c:pt>
                <c:pt idx="2953">
                  <c:v>2.0902075711308501</c:v>
                </c:pt>
                <c:pt idx="2954">
                  <c:v>2.12733979068416</c:v>
                </c:pt>
                <c:pt idx="2955">
                  <c:v>2.1313751937650398</c:v>
                </c:pt>
                <c:pt idx="2956">
                  <c:v>2.2219825864635401</c:v>
                </c:pt>
                <c:pt idx="2957">
                  <c:v>2.2485907713659601</c:v>
                </c:pt>
                <c:pt idx="2958">
                  <c:v>2.2531575771187597</c:v>
                </c:pt>
                <c:pt idx="2959">
                  <c:v>2.23371732580756</c:v>
                </c:pt>
                <c:pt idx="2960">
                  <c:v>2.26102801285532</c:v>
                </c:pt>
                <c:pt idx="2961">
                  <c:v>2.2601461438790498</c:v>
                </c:pt>
                <c:pt idx="2962">
                  <c:v>2.3193628966336499</c:v>
                </c:pt>
                <c:pt idx="2963">
                  <c:v>2.3384600664769302</c:v>
                </c:pt>
                <c:pt idx="2964">
                  <c:v>2.36792852844088</c:v>
                </c:pt>
                <c:pt idx="2965">
                  <c:v>2.3813425634871899</c:v>
                </c:pt>
                <c:pt idx="2966">
                  <c:v>2.3743620438695299</c:v>
                </c:pt>
                <c:pt idx="2967">
                  <c:v>2.39239772067556</c:v>
                </c:pt>
                <c:pt idx="2968">
                  <c:v>2.33352690371219</c:v>
                </c:pt>
                <c:pt idx="2969">
                  <c:v>2.3374147751501799</c:v>
                </c:pt>
                <c:pt idx="2970">
                  <c:v>2.36928060275639</c:v>
                </c:pt>
                <c:pt idx="2971">
                  <c:v>2.3336627119465603</c:v>
                </c:pt>
                <c:pt idx="2972">
                  <c:v>2.4009079705803198</c:v>
                </c:pt>
                <c:pt idx="2973">
                  <c:v>2.4411861001975299</c:v>
                </c:pt>
                <c:pt idx="2974">
                  <c:v>2.4949277876614402</c:v>
                </c:pt>
                <c:pt idx="2975">
                  <c:v>2.5017124254682299</c:v>
                </c:pt>
                <c:pt idx="2976">
                  <c:v>2.5215780762745901</c:v>
                </c:pt>
                <c:pt idx="2977">
                  <c:v>2.49382684242368</c:v>
                </c:pt>
                <c:pt idx="2978">
                  <c:v>2.5251872928185901</c:v>
                </c:pt>
                <c:pt idx="2979">
                  <c:v>2.4818193521833503</c:v>
                </c:pt>
                <c:pt idx="2980">
                  <c:v>2.4322659961036899</c:v>
                </c:pt>
                <c:pt idx="2981">
                  <c:v>2.4371001432358099</c:v>
                </c:pt>
                <c:pt idx="2982">
                  <c:v>2.4342329316068403</c:v>
                </c:pt>
                <c:pt idx="2983">
                  <c:v>2.4824893523846301</c:v>
                </c:pt>
                <c:pt idx="2984">
                  <c:v>2.3936056935992203</c:v>
                </c:pt>
                <c:pt idx="2985">
                  <c:v>2.3762659863661999</c:v>
                </c:pt>
                <c:pt idx="2986">
                  <c:v>2.32340217909353</c:v>
                </c:pt>
                <c:pt idx="2987">
                  <c:v>2.2829500668934299</c:v>
                </c:pt>
                <c:pt idx="2988">
                  <c:v>2.2470190023816499</c:v>
                </c:pt>
                <c:pt idx="2989">
                  <c:v>2.2368604519159199</c:v>
                </c:pt>
                <c:pt idx="2990">
                  <c:v>2.2033157956235399</c:v>
                </c:pt>
                <c:pt idx="2991">
                  <c:v>2.24374175368773</c:v>
                </c:pt>
                <c:pt idx="2992">
                  <c:v>2.2272502828884102</c:v>
                </c:pt>
                <c:pt idx="2993">
                  <c:v>2.2816472177290503</c:v>
                </c:pt>
                <c:pt idx="2994">
                  <c:v>2.3177271456625901</c:v>
                </c:pt>
                <c:pt idx="2995">
                  <c:v>2.21694643161586</c:v>
                </c:pt>
                <c:pt idx="2996">
                  <c:v>2.2209488089382403</c:v>
                </c:pt>
                <c:pt idx="2997">
                  <c:v>2.2067826704250297</c:v>
                </c:pt>
                <c:pt idx="2998">
                  <c:v>2.19169150116578</c:v>
                </c:pt>
                <c:pt idx="2999">
                  <c:v>2.2210130799786403</c:v>
                </c:pt>
                <c:pt idx="3000">
                  <c:v>2.1865314954159603</c:v>
                </c:pt>
                <c:pt idx="3001">
                  <c:v>2.1569221422186002</c:v>
                </c:pt>
                <c:pt idx="3002">
                  <c:v>2.1160668013085799</c:v>
                </c:pt>
                <c:pt idx="3003">
                  <c:v>2.0411668420067901</c:v>
                </c:pt>
                <c:pt idx="3004">
                  <c:v>2.00398763189669</c:v>
                </c:pt>
                <c:pt idx="3005">
                  <c:v>2.00938403218117</c:v>
                </c:pt>
                <c:pt idx="3006">
                  <c:v>2.0882244821301601</c:v>
                </c:pt>
                <c:pt idx="3007">
                  <c:v>2.0523304741418098</c:v>
                </c:pt>
                <c:pt idx="3008">
                  <c:v>2.0382331628261499</c:v>
                </c:pt>
                <c:pt idx="3009">
                  <c:v>2.0936304388729701</c:v>
                </c:pt>
                <c:pt idx="3010">
                  <c:v>2.1627467301211798</c:v>
                </c:pt>
                <c:pt idx="3011">
                  <c:v>2.1352978220393002</c:v>
                </c:pt>
                <c:pt idx="3012">
                  <c:v>2.1361278920453901</c:v>
                </c:pt>
                <c:pt idx="3013">
                  <c:v>2.06502820703381</c:v>
                </c:pt>
                <c:pt idx="3014">
                  <c:v>2.0782579823059599</c:v>
                </c:pt>
                <c:pt idx="3015">
                  <c:v>2.0803949118715899</c:v>
                </c:pt>
                <c:pt idx="3016">
                  <c:v>2.0807917422975502</c:v>
                </c:pt>
                <c:pt idx="3017">
                  <c:v>2.1436721239456999</c:v>
                </c:pt>
                <c:pt idx="3018">
                  <c:v>2.0903222357857603</c:v>
                </c:pt>
                <c:pt idx="3019">
                  <c:v>2.16355028260827</c:v>
                </c:pt>
                <c:pt idx="3020">
                  <c:v>2.1836311498832601</c:v>
                </c:pt>
                <c:pt idx="3021">
                  <c:v>2.1515820748287298</c:v>
                </c:pt>
                <c:pt idx="3022">
                  <c:v>2.1246890415683799</c:v>
                </c:pt>
                <c:pt idx="3023">
                  <c:v>2.18414826762187</c:v>
                </c:pt>
                <c:pt idx="3024">
                  <c:v>2.2057105622873499</c:v>
                </c:pt>
                <c:pt idx="3025">
                  <c:v>2.2668292716059999</c:v>
                </c:pt>
                <c:pt idx="3026">
                  <c:v>2.2888462612417602</c:v>
                </c:pt>
                <c:pt idx="3027">
                  <c:v>2.2872915486477399</c:v>
                </c:pt>
                <c:pt idx="3028">
                  <c:v>2.3186468078174598</c:v>
                </c:pt>
                <c:pt idx="3029">
                  <c:v>2.3303765035787301</c:v>
                </c:pt>
                <c:pt idx="3030">
                  <c:v>2.3356501076119698</c:v>
                </c:pt>
                <c:pt idx="3031">
                  <c:v>2.3263239080700999</c:v>
                </c:pt>
                <c:pt idx="3032">
                  <c:v>2.33000734354101</c:v>
                </c:pt>
                <c:pt idx="3033">
                  <c:v>2.3987963493586402</c:v>
                </c:pt>
                <c:pt idx="3034">
                  <c:v>2.42779556025679</c:v>
                </c:pt>
                <c:pt idx="3035">
                  <c:v>2.45713510973146</c:v>
                </c:pt>
                <c:pt idx="3036">
                  <c:v>2.3964507266877701</c:v>
                </c:pt>
                <c:pt idx="3037">
                  <c:v>2.5288709198515598</c:v>
                </c:pt>
                <c:pt idx="3038">
                  <c:v>2.5271825369499599</c:v>
                </c:pt>
                <c:pt idx="3039">
                  <c:v>2.49806343486572</c:v>
                </c:pt>
                <c:pt idx="3040">
                  <c:v>2.5363985898069599</c:v>
                </c:pt>
                <c:pt idx="3041">
                  <c:v>2.5181518807286101</c:v>
                </c:pt>
                <c:pt idx="3042">
                  <c:v>2.5135450006259599</c:v>
                </c:pt>
                <c:pt idx="3043">
                  <c:v>2.5346530554941298</c:v>
                </c:pt>
                <c:pt idx="3044">
                  <c:v>2.5303953284231899</c:v>
                </c:pt>
                <c:pt idx="3045">
                  <c:v>2.5627131016051798</c:v>
                </c:pt>
                <c:pt idx="3046">
                  <c:v>2.5709949717762601</c:v>
                </c:pt>
                <c:pt idx="3047">
                  <c:v>2.5762458294906398</c:v>
                </c:pt>
                <c:pt idx="3048">
                  <c:v>2.5173222695711499</c:v>
                </c:pt>
                <c:pt idx="3049">
                  <c:v>2.5320499301380597</c:v>
                </c:pt>
                <c:pt idx="3050">
                  <c:v>2.5925297818232202</c:v>
                </c:pt>
                <c:pt idx="3051">
                  <c:v>2.5787815717170601</c:v>
                </c:pt>
                <c:pt idx="3052">
                  <c:v>2.5888232435310101</c:v>
                </c:pt>
                <c:pt idx="3053">
                  <c:v>2.5134602827569199</c:v>
                </c:pt>
                <c:pt idx="3054">
                  <c:v>2.4915245485935902</c:v>
                </c:pt>
                <c:pt idx="3055">
                  <c:v>2.47913265764068</c:v>
                </c:pt>
                <c:pt idx="3056">
                  <c:v>2.4827051238314999</c:v>
                </c:pt>
                <c:pt idx="3057">
                  <c:v>2.4464945211595199</c:v>
                </c:pt>
                <c:pt idx="3058">
                  <c:v>2.4819551266167097</c:v>
                </c:pt>
                <c:pt idx="3059">
                  <c:v>2.4969192966703599</c:v>
                </c:pt>
                <c:pt idx="3060">
                  <c:v>2.4846613064133702</c:v>
                </c:pt>
                <c:pt idx="3061">
                  <c:v>2.4236205430012299</c:v>
                </c:pt>
                <c:pt idx="3062">
                  <c:v>2.3905123606683198</c:v>
                </c:pt>
                <c:pt idx="3063">
                  <c:v>2.3856834667943101</c:v>
                </c:pt>
                <c:pt idx="3064">
                  <c:v>2.4016984141808599</c:v>
                </c:pt>
                <c:pt idx="3065">
                  <c:v>2.45416532806132</c:v>
                </c:pt>
                <c:pt idx="3066">
                  <c:v>2.4219494859924602</c:v>
                </c:pt>
                <c:pt idx="3067">
                  <c:v>2.4600790333908198</c:v>
                </c:pt>
                <c:pt idx="3068">
                  <c:v>2.4777613735822399</c:v>
                </c:pt>
                <c:pt idx="3069">
                  <c:v>2.4240939391746701</c:v>
                </c:pt>
                <c:pt idx="3070">
                  <c:v>2.4880052189034201</c:v>
                </c:pt>
                <c:pt idx="3071">
                  <c:v>2.4753236719757101</c:v>
                </c:pt>
                <c:pt idx="3072">
                  <c:v>2.4663700856335398</c:v>
                </c:pt>
                <c:pt idx="3073">
                  <c:v>2.4904905091666301</c:v>
                </c:pt>
                <c:pt idx="3074">
                  <c:v>2.4619772237761399</c:v>
                </c:pt>
                <c:pt idx="3075">
                  <c:v>2.5339308663083098</c:v>
                </c:pt>
                <c:pt idx="3076">
                  <c:v>2.5295008415487898</c:v>
                </c:pt>
                <c:pt idx="3077">
                  <c:v>2.5612323847255301</c:v>
                </c:pt>
                <c:pt idx="3078">
                  <c:v>2.5901306498273997</c:v>
                </c:pt>
                <c:pt idx="3079">
                  <c:v>2.62502828534946</c:v>
                </c:pt>
                <c:pt idx="3080">
                  <c:v>2.6455849389610804</c:v>
                </c:pt>
                <c:pt idx="3081">
                  <c:v>2.6272349387011502</c:v>
                </c:pt>
                <c:pt idx="3082">
                  <c:v>2.5756896981742501</c:v>
                </c:pt>
                <c:pt idx="3083">
                  <c:v>2.5656422721727301</c:v>
                </c:pt>
                <c:pt idx="3084">
                  <c:v>2.6065351787101299</c:v>
                </c:pt>
                <c:pt idx="3085">
                  <c:v>2.62949789619437</c:v>
                </c:pt>
                <c:pt idx="3086">
                  <c:v>2.6296640488445302</c:v>
                </c:pt>
                <c:pt idx="3087">
                  <c:v>2.6363360890769298</c:v>
                </c:pt>
                <c:pt idx="3088">
                  <c:v>2.6379043353757496</c:v>
                </c:pt>
                <c:pt idx="3089">
                  <c:v>2.63503386513087</c:v>
                </c:pt>
                <c:pt idx="3090">
                  <c:v>2.6114547927066702</c:v>
                </c:pt>
                <c:pt idx="3091">
                  <c:v>2.6853235593165699</c:v>
                </c:pt>
                <c:pt idx="3092">
                  <c:v>2.7020865615447098</c:v>
                </c:pt>
                <c:pt idx="3093">
                  <c:v>2.7334153890377397</c:v>
                </c:pt>
                <c:pt idx="3094">
                  <c:v>2.7441855321256496</c:v>
                </c:pt>
                <c:pt idx="3095">
                  <c:v>2.7024563043159704</c:v>
                </c:pt>
                <c:pt idx="3096">
                  <c:v>2.72097002584148</c:v>
                </c:pt>
                <c:pt idx="3097">
                  <c:v>2.7160045525073797</c:v>
                </c:pt>
                <c:pt idx="3098">
                  <c:v>2.6750005096470604</c:v>
                </c:pt>
                <c:pt idx="3099">
                  <c:v>2.7110278009492901</c:v>
                </c:pt>
                <c:pt idx="3100">
                  <c:v>2.7502955400914404</c:v>
                </c:pt>
                <c:pt idx="3101">
                  <c:v>2.7102460721591002</c:v>
                </c:pt>
                <c:pt idx="3102">
                  <c:v>2.71306795158258</c:v>
                </c:pt>
                <c:pt idx="3103">
                  <c:v>2.6981518547946099</c:v>
                </c:pt>
                <c:pt idx="3104">
                  <c:v>2.7181490858569202</c:v>
                </c:pt>
                <c:pt idx="3105">
                  <c:v>2.64159800998504</c:v>
                </c:pt>
                <c:pt idx="3106">
                  <c:v>2.6296396073999198</c:v>
                </c:pt>
                <c:pt idx="3107">
                  <c:v>2.6605318989988302</c:v>
                </c:pt>
                <c:pt idx="3108">
                  <c:v>2.6655517622504301</c:v>
                </c:pt>
                <c:pt idx="3109">
                  <c:v>2.67241312132668</c:v>
                </c:pt>
                <c:pt idx="3110">
                  <c:v>2.6839747806957801</c:v>
                </c:pt>
                <c:pt idx="3111">
                  <c:v>2.6768591771778198</c:v>
                </c:pt>
                <c:pt idx="3112">
                  <c:v>2.6924828687282001</c:v>
                </c:pt>
                <c:pt idx="3113">
                  <c:v>2.7263301140738996</c:v>
                </c:pt>
                <c:pt idx="3114">
                  <c:v>2.6455839876602498</c:v>
                </c:pt>
                <c:pt idx="3115">
                  <c:v>2.62019962752847</c:v>
                </c:pt>
                <c:pt idx="3116">
                  <c:v>2.6333106343520898</c:v>
                </c:pt>
                <c:pt idx="3117">
                  <c:v>2.5576344537717199</c:v>
                </c:pt>
                <c:pt idx="3118">
                  <c:v>2.4679277269808901</c:v>
                </c:pt>
                <c:pt idx="3119">
                  <c:v>2.3887270729857999</c:v>
                </c:pt>
                <c:pt idx="3120">
                  <c:v>2.4563071865264003</c:v>
                </c:pt>
                <c:pt idx="3121">
                  <c:v>2.38163350805576</c:v>
                </c:pt>
                <c:pt idx="3122">
                  <c:v>2.4216000664405399</c:v>
                </c:pt>
                <c:pt idx="3123">
                  <c:v>2.31697250036156</c:v>
                </c:pt>
                <c:pt idx="3124">
                  <c:v>2.3761856304104598</c:v>
                </c:pt>
                <c:pt idx="3125">
                  <c:v>2.43947555958554</c:v>
                </c:pt>
                <c:pt idx="3126">
                  <c:v>2.3576264253997099</c:v>
                </c:pt>
                <c:pt idx="3127">
                  <c:v>2.3405775280468699</c:v>
                </c:pt>
                <c:pt idx="3128">
                  <c:v>2.3791451443376399</c:v>
                </c:pt>
                <c:pt idx="3129">
                  <c:v>2.4176437136909601</c:v>
                </c:pt>
                <c:pt idx="3130">
                  <c:v>2.4213351262310598</c:v>
                </c:pt>
                <c:pt idx="3131">
                  <c:v>2.4474667679812701</c:v>
                </c:pt>
                <c:pt idx="3132">
                  <c:v>2.4533802381033301</c:v>
                </c:pt>
                <c:pt idx="3133">
                  <c:v>2.5030977722754999</c:v>
                </c:pt>
                <c:pt idx="3134">
                  <c:v>2.50631536649303</c:v>
                </c:pt>
                <c:pt idx="3135">
                  <c:v>2.4477744951518701</c:v>
                </c:pt>
                <c:pt idx="3136">
                  <c:v>2.4326246231247799</c:v>
                </c:pt>
                <c:pt idx="3137">
                  <c:v>2.4440113818599998</c:v>
                </c:pt>
                <c:pt idx="3138">
                  <c:v>2.4746381118571303</c:v>
                </c:pt>
                <c:pt idx="3139">
                  <c:v>2.4979678205424198</c:v>
                </c:pt>
                <c:pt idx="3140">
                  <c:v>2.4963574618200597</c:v>
                </c:pt>
                <c:pt idx="3141">
                  <c:v>2.5126961979887499</c:v>
                </c:pt>
                <c:pt idx="3142">
                  <c:v>2.4931816703371799</c:v>
                </c:pt>
                <c:pt idx="3143">
                  <c:v>2.5249655424013402</c:v>
                </c:pt>
                <c:pt idx="3144">
                  <c:v>2.51477083631341</c:v>
                </c:pt>
                <c:pt idx="3145">
                  <c:v>2.52410346423579</c:v>
                </c:pt>
                <c:pt idx="3146">
                  <c:v>2.5025814672647799</c:v>
                </c:pt>
                <c:pt idx="3147">
                  <c:v>2.5046950729486901</c:v>
                </c:pt>
                <c:pt idx="3148">
                  <c:v>2.5090067635250701</c:v>
                </c:pt>
                <c:pt idx="3149">
                  <c:v>2.4355693667251299</c:v>
                </c:pt>
                <c:pt idx="3150">
                  <c:v>2.3966327058483201</c:v>
                </c:pt>
                <c:pt idx="3151">
                  <c:v>2.4222565662920901</c:v>
                </c:pt>
                <c:pt idx="3152">
                  <c:v>2.4504491637507302</c:v>
                </c:pt>
                <c:pt idx="3153">
                  <c:v>2.4640792972647598</c:v>
                </c:pt>
                <c:pt idx="3154">
                  <c:v>2.3928891070886102</c:v>
                </c:pt>
                <c:pt idx="3155">
                  <c:v>2.4014967893835002</c:v>
                </c:pt>
                <c:pt idx="3156">
                  <c:v>2.3639038348692498</c:v>
                </c:pt>
                <c:pt idx="3157">
                  <c:v>2.4389698255746897</c:v>
                </c:pt>
                <c:pt idx="3158">
                  <c:v>2.4286691429631402</c:v>
                </c:pt>
                <c:pt idx="3159">
                  <c:v>2.4105373150819402</c:v>
                </c:pt>
                <c:pt idx="3160">
                  <c:v>2.42088958734371</c:v>
                </c:pt>
                <c:pt idx="3161">
                  <c:v>2.3991989258306599</c:v>
                </c:pt>
                <c:pt idx="3162">
                  <c:v>2.39547220151952</c:v>
                </c:pt>
                <c:pt idx="3163">
                  <c:v>2.4137442899478199</c:v>
                </c:pt>
                <c:pt idx="3164">
                  <c:v>2.3732275776331098</c:v>
                </c:pt>
                <c:pt idx="3165">
                  <c:v>2.43104431848325</c:v>
                </c:pt>
                <c:pt idx="3166">
                  <c:v>2.4515470873129699</c:v>
                </c:pt>
                <c:pt idx="3167">
                  <c:v>2.4362369460505202</c:v>
                </c:pt>
                <c:pt idx="3168">
                  <c:v>2.4485322223027102</c:v>
                </c:pt>
                <c:pt idx="3169">
                  <c:v>2.4377948978866</c:v>
                </c:pt>
                <c:pt idx="3170">
                  <c:v>2.3945121209393401</c:v>
                </c:pt>
                <c:pt idx="3171">
                  <c:v>2.38252392587721</c:v>
                </c:pt>
                <c:pt idx="3172">
                  <c:v>2.4126260752934701</c:v>
                </c:pt>
                <c:pt idx="3173">
                  <c:v>2.4065734701825501</c:v>
                </c:pt>
                <c:pt idx="3174">
                  <c:v>2.3819345308261499</c:v>
                </c:pt>
                <c:pt idx="3175">
                  <c:v>2.4221845034471299</c:v>
                </c:pt>
                <c:pt idx="3176">
                  <c:v>2.5316822112078001</c:v>
                </c:pt>
                <c:pt idx="3177">
                  <c:v>2.5009859167755302</c:v>
                </c:pt>
                <c:pt idx="3178">
                  <c:v>2.56997461048427</c:v>
                </c:pt>
                <c:pt idx="3179">
                  <c:v>2.6463462365508703</c:v>
                </c:pt>
                <c:pt idx="3180">
                  <c:v>2.6254214359593</c:v>
                </c:pt>
                <c:pt idx="3181">
                  <c:v>2.6006627387902999</c:v>
                </c:pt>
                <c:pt idx="3182">
                  <c:v>2.6179728796696002</c:v>
                </c:pt>
                <c:pt idx="3183">
                  <c:v>2.6618572263785598</c:v>
                </c:pt>
                <c:pt idx="3184">
                  <c:v>2.64891004421942</c:v>
                </c:pt>
                <c:pt idx="3185">
                  <c:v>2.6748625013387404</c:v>
                </c:pt>
                <c:pt idx="3186">
                  <c:v>2.6679940658486099</c:v>
                </c:pt>
                <c:pt idx="3187">
                  <c:v>2.6746592529987403</c:v>
                </c:pt>
                <c:pt idx="3188">
                  <c:v>2.66617020537144</c:v>
                </c:pt>
                <c:pt idx="3189">
                  <c:v>2.63765481698556</c:v>
                </c:pt>
                <c:pt idx="3190">
                  <c:v>2.5870624165270404</c:v>
                </c:pt>
                <c:pt idx="3191">
                  <c:v>2.61072709880496</c:v>
                </c:pt>
                <c:pt idx="3192">
                  <c:v>2.64744765945008</c:v>
                </c:pt>
                <c:pt idx="3193">
                  <c:v>2.6467860203507501</c:v>
                </c:pt>
                <c:pt idx="3194">
                  <c:v>2.6871116564344697</c:v>
                </c:pt>
                <c:pt idx="3195">
                  <c:v>2.7010704929892397</c:v>
                </c:pt>
                <c:pt idx="3196">
                  <c:v>2.7249016327572599</c:v>
                </c:pt>
                <c:pt idx="3197">
                  <c:v>2.6960917342564801</c:v>
                </c:pt>
                <c:pt idx="3198">
                  <c:v>2.6570856792494499</c:v>
                </c:pt>
                <c:pt idx="3199">
                  <c:v>2.6754955768793902</c:v>
                </c:pt>
                <c:pt idx="3200">
                  <c:v>2.6946971256583101</c:v>
                </c:pt>
                <c:pt idx="3201">
                  <c:v>2.71740669503553</c:v>
                </c:pt>
                <c:pt idx="3202">
                  <c:v>2.7430849072346803</c:v>
                </c:pt>
                <c:pt idx="3203">
                  <c:v>2.7685661700030404</c:v>
                </c:pt>
                <c:pt idx="3204">
                  <c:v>2.7575787813820001</c:v>
                </c:pt>
                <c:pt idx="3205">
                  <c:v>2.7787807739440598</c:v>
                </c:pt>
                <c:pt idx="3206">
                  <c:v>2.8366361200586301</c:v>
                </c:pt>
                <c:pt idx="3207">
                  <c:v>2.86315762776238</c:v>
                </c:pt>
                <c:pt idx="3208">
                  <c:v>2.8483460025328098</c:v>
                </c:pt>
                <c:pt idx="3209">
                  <c:v>2.8444280578747403</c:v>
                </c:pt>
                <c:pt idx="3210">
                  <c:v>2.8756836980799898</c:v>
                </c:pt>
                <c:pt idx="3211">
                  <c:v>2.8652012041686499</c:v>
                </c:pt>
                <c:pt idx="3212">
                  <c:v>2.8742880212515201</c:v>
                </c:pt>
                <c:pt idx="3213">
                  <c:v>2.8372573129209799</c:v>
                </c:pt>
                <c:pt idx="3214">
                  <c:v>2.8567534920805597</c:v>
                </c:pt>
                <c:pt idx="3215">
                  <c:v>2.8833657025104498</c:v>
                </c:pt>
                <c:pt idx="3216">
                  <c:v>2.8916911421474101</c:v>
                </c:pt>
                <c:pt idx="3217">
                  <c:v>2.87875288474735</c:v>
                </c:pt>
                <c:pt idx="3218">
                  <c:v>2.8563093900716598</c:v>
                </c:pt>
                <c:pt idx="3219">
                  <c:v>2.85710236360987</c:v>
                </c:pt>
                <c:pt idx="3220">
                  <c:v>2.88838109494908</c:v>
                </c:pt>
                <c:pt idx="3221">
                  <c:v>2.9087729829103801</c:v>
                </c:pt>
                <c:pt idx="3222">
                  <c:v>2.8764425904150501</c:v>
                </c:pt>
                <c:pt idx="3223">
                  <c:v>2.85010086077247</c:v>
                </c:pt>
                <c:pt idx="3224">
                  <c:v>2.8633993378840801</c:v>
                </c:pt>
                <c:pt idx="3225">
                  <c:v>2.8251571061470799</c:v>
                </c:pt>
                <c:pt idx="3226">
                  <c:v>2.78459883692706</c:v>
                </c:pt>
                <c:pt idx="3227">
                  <c:v>2.7411023810378801</c:v>
                </c:pt>
                <c:pt idx="3228">
                  <c:v>2.7011215451427604</c:v>
                </c:pt>
                <c:pt idx="3229">
                  <c:v>2.7234712317990604</c:v>
                </c:pt>
                <c:pt idx="3230">
                  <c:v>2.7113650343235296</c:v>
                </c:pt>
                <c:pt idx="3231">
                  <c:v>2.6969890125511502</c:v>
                </c:pt>
                <c:pt idx="3232">
                  <c:v>2.7292817001617999</c:v>
                </c:pt>
                <c:pt idx="3233">
                  <c:v>2.7118427070587399</c:v>
                </c:pt>
                <c:pt idx="3234">
                  <c:v>2.7361047888557102</c:v>
                </c:pt>
                <c:pt idx="3235">
                  <c:v>2.7659391807994096</c:v>
                </c:pt>
                <c:pt idx="3236">
                  <c:v>2.81435380833129</c:v>
                </c:pt>
                <c:pt idx="3237">
                  <c:v>2.8241048597830796</c:v>
                </c:pt>
                <c:pt idx="3238">
                  <c:v>2.8219784595109001</c:v>
                </c:pt>
                <c:pt idx="3239">
                  <c:v>2.8668213798730502</c:v>
                </c:pt>
                <c:pt idx="3240">
                  <c:v>2.8050884697120999</c:v>
                </c:pt>
                <c:pt idx="3241">
                  <c:v>2.8040589700634304</c:v>
                </c:pt>
                <c:pt idx="3242">
                  <c:v>2.7710995385572699</c:v>
                </c:pt>
                <c:pt idx="3243">
                  <c:v>2.7650154723007803</c:v>
                </c:pt>
                <c:pt idx="3244">
                  <c:v>2.7792611708277701</c:v>
                </c:pt>
                <c:pt idx="3245">
                  <c:v>2.7846523514088397</c:v>
                </c:pt>
                <c:pt idx="3246">
                  <c:v>2.7567468712941001</c:v>
                </c:pt>
                <c:pt idx="3247">
                  <c:v>2.8298207815863599</c:v>
                </c:pt>
                <c:pt idx="3248">
                  <c:v>2.8144922342612197</c:v>
                </c:pt>
                <c:pt idx="3249">
                  <c:v>2.8005078130676297</c:v>
                </c:pt>
                <c:pt idx="3250">
                  <c:v>2.7975562479310501</c:v>
                </c:pt>
                <c:pt idx="3251">
                  <c:v>2.7905340565084202</c:v>
                </c:pt>
                <c:pt idx="3252">
                  <c:v>2.7396494155661797</c:v>
                </c:pt>
                <c:pt idx="3253">
                  <c:v>2.7445047284911999</c:v>
                </c:pt>
                <c:pt idx="3254">
                  <c:v>2.7564265008176103</c:v>
                </c:pt>
                <c:pt idx="3255">
                  <c:v>2.7017953481405099</c:v>
                </c:pt>
                <c:pt idx="3256">
                  <c:v>2.7242190016002401</c:v>
                </c:pt>
                <c:pt idx="3257">
                  <c:v>2.7419833881996403</c:v>
                </c:pt>
                <c:pt idx="3258">
                  <c:v>2.7338790973243499</c:v>
                </c:pt>
                <c:pt idx="3259">
                  <c:v>2.6885865894208596</c:v>
                </c:pt>
                <c:pt idx="3260">
                  <c:v>2.6523609493265199</c:v>
                </c:pt>
                <c:pt idx="3261">
                  <c:v>2.6647232834997698</c:v>
                </c:pt>
                <c:pt idx="3262">
                  <c:v>2.6809970804080301</c:v>
                </c:pt>
                <c:pt idx="3263">
                  <c:v>2.7061908798732204</c:v>
                </c:pt>
                <c:pt idx="3264">
                  <c:v>2.7335480195482398</c:v>
                </c:pt>
                <c:pt idx="3265">
                  <c:v>2.7595517369125799</c:v>
                </c:pt>
                <c:pt idx="3266">
                  <c:v>2.7584943011249798</c:v>
                </c:pt>
                <c:pt idx="3267">
                  <c:v>2.6905117790914801</c:v>
                </c:pt>
                <c:pt idx="3268">
                  <c:v>2.6748241330341602</c:v>
                </c:pt>
                <c:pt idx="3269">
                  <c:v>2.7266405443598098</c:v>
                </c:pt>
                <c:pt idx="3270">
                  <c:v>2.7505865226503698</c:v>
                </c:pt>
                <c:pt idx="3271">
                  <c:v>2.68309047001951</c:v>
                </c:pt>
                <c:pt idx="3272">
                  <c:v>2.6310620096550199</c:v>
                </c:pt>
                <c:pt idx="3273">
                  <c:v>2.6023354170651203</c:v>
                </c:pt>
                <c:pt idx="3274">
                  <c:v>2.5667189741940901</c:v>
                </c:pt>
                <c:pt idx="3275">
                  <c:v>2.5847290266065399</c:v>
                </c:pt>
                <c:pt idx="3276">
                  <c:v>2.5518723187291101</c:v>
                </c:pt>
                <c:pt idx="3277">
                  <c:v>2.5711155407695201</c:v>
                </c:pt>
                <c:pt idx="3278">
                  <c:v>2.5378807153381202</c:v>
                </c:pt>
                <c:pt idx="3279">
                  <c:v>2.5502155861370999</c:v>
                </c:pt>
                <c:pt idx="3280">
                  <c:v>2.5750394817263298</c:v>
                </c:pt>
                <c:pt idx="3281">
                  <c:v>2.5627495536127598</c:v>
                </c:pt>
                <c:pt idx="3282">
                  <c:v>2.6320341991125797</c:v>
                </c:pt>
                <c:pt idx="3283">
                  <c:v>2.6820690477506899</c:v>
                </c:pt>
                <c:pt idx="3284">
                  <c:v>2.6477648091583501</c:v>
                </c:pt>
                <c:pt idx="3285">
                  <c:v>2.6097117302097401</c:v>
                </c:pt>
                <c:pt idx="3286">
                  <c:v>2.5624699154440704</c:v>
                </c:pt>
                <c:pt idx="3287">
                  <c:v>2.5437617897784199</c:v>
                </c:pt>
                <c:pt idx="3288">
                  <c:v>2.5888733773274399</c:v>
                </c:pt>
                <c:pt idx="3289">
                  <c:v>2.5772837963141502</c:v>
                </c:pt>
                <c:pt idx="3290">
                  <c:v>2.7249471073148799</c:v>
                </c:pt>
                <c:pt idx="3291">
                  <c:v>2.7162765430761802</c:v>
                </c:pt>
                <c:pt idx="3292">
                  <c:v>2.69354579472212</c:v>
                </c:pt>
                <c:pt idx="3293">
                  <c:v>2.73772233582282</c:v>
                </c:pt>
                <c:pt idx="3294">
                  <c:v>2.7413619392776503</c:v>
                </c:pt>
                <c:pt idx="3295">
                  <c:v>2.7285168194952201</c:v>
                </c:pt>
                <c:pt idx="3296">
                  <c:v>2.7441776457064297</c:v>
                </c:pt>
                <c:pt idx="3297">
                  <c:v>2.7621688574653098</c:v>
                </c:pt>
                <c:pt idx="3298">
                  <c:v>2.7535397478830599</c:v>
                </c:pt>
                <c:pt idx="3299">
                  <c:v>2.7318991499926399</c:v>
                </c:pt>
                <c:pt idx="3300">
                  <c:v>2.76023712351029</c:v>
                </c:pt>
                <c:pt idx="3301">
                  <c:v>2.76674584304814</c:v>
                </c:pt>
                <c:pt idx="3302">
                  <c:v>2.8341982183467098</c:v>
                </c:pt>
                <c:pt idx="3303">
                  <c:v>2.8774946697291801</c:v>
                </c:pt>
                <c:pt idx="3304">
                  <c:v>2.8515748828877903</c:v>
                </c:pt>
                <c:pt idx="3305">
                  <c:v>2.8648166877374597</c:v>
                </c:pt>
                <c:pt idx="3306">
                  <c:v>2.8855869087205601</c:v>
                </c:pt>
                <c:pt idx="3307">
                  <c:v>2.91185625863461</c:v>
                </c:pt>
                <c:pt idx="3308">
                  <c:v>2.9031729329055298</c:v>
                </c:pt>
                <c:pt idx="3309">
                  <c:v>2.9094945545170301</c:v>
                </c:pt>
                <c:pt idx="3310">
                  <c:v>3.0103011885462099</c:v>
                </c:pt>
                <c:pt idx="3311">
                  <c:v>3.0620432757294598</c:v>
                </c:pt>
                <c:pt idx="3312">
                  <c:v>3.0434965436482297</c:v>
                </c:pt>
                <c:pt idx="3313">
                  <c:v>3.02579015085478</c:v>
                </c:pt>
                <c:pt idx="3314">
                  <c:v>3.0969985321700899</c:v>
                </c:pt>
                <c:pt idx="3315">
                  <c:v>3.0347879843382297</c:v>
                </c:pt>
                <c:pt idx="3316">
                  <c:v>3.088567663709</c:v>
                </c:pt>
                <c:pt idx="3317">
                  <c:v>3.11382395212551</c:v>
                </c:pt>
                <c:pt idx="3318">
                  <c:v>3.1458182839123401</c:v>
                </c:pt>
                <c:pt idx="3319">
                  <c:v>3.1409574829805398</c:v>
                </c:pt>
                <c:pt idx="3320">
                  <c:v>3.1331231600024605</c:v>
                </c:pt>
                <c:pt idx="3321">
                  <c:v>3.0872233296120601</c:v>
                </c:pt>
                <c:pt idx="3322">
                  <c:v>3.0872554940059702</c:v>
                </c:pt>
                <c:pt idx="3323">
                  <c:v>3.0047400539357101</c:v>
                </c:pt>
                <c:pt idx="3324">
                  <c:v>3.0070015354532198</c:v>
                </c:pt>
                <c:pt idx="3325">
                  <c:v>2.9862958748606601</c:v>
                </c:pt>
                <c:pt idx="3326">
                  <c:v>3.0109912994476504</c:v>
                </c:pt>
                <c:pt idx="3327">
                  <c:v>2.9697889233822599</c:v>
                </c:pt>
                <c:pt idx="3328">
                  <c:v>2.99648833087877</c:v>
                </c:pt>
                <c:pt idx="3329">
                  <c:v>2.9836568739412299</c:v>
                </c:pt>
                <c:pt idx="3330">
                  <c:v>2.96230389446416</c:v>
                </c:pt>
                <c:pt idx="3331">
                  <c:v>2.9320824897509299</c:v>
                </c:pt>
                <c:pt idx="3332">
                  <c:v>2.8976877397755798</c:v>
                </c:pt>
                <c:pt idx="3333">
                  <c:v>2.91760324881822</c:v>
                </c:pt>
                <c:pt idx="3334">
                  <c:v>2.9528461729928699</c:v>
                </c:pt>
                <c:pt idx="3335">
                  <c:v>3.0151586501499601</c:v>
                </c:pt>
                <c:pt idx="3336">
                  <c:v>2.97963187100593</c:v>
                </c:pt>
                <c:pt idx="3337">
                  <c:v>2.9805526594991103</c:v>
                </c:pt>
                <c:pt idx="3338">
                  <c:v>3.0204159437574298</c:v>
                </c:pt>
                <c:pt idx="3339">
                  <c:v>3.0324491069136399</c:v>
                </c:pt>
                <c:pt idx="3340">
                  <c:v>3.0660635389025903</c:v>
                </c:pt>
                <c:pt idx="3341">
                  <c:v>3.0593796632988397</c:v>
                </c:pt>
                <c:pt idx="3342">
                  <c:v>2.9806809267907197</c:v>
                </c:pt>
                <c:pt idx="3343">
                  <c:v>3.0162558176379601</c:v>
                </c:pt>
                <c:pt idx="3344">
                  <c:v>2.9888132486412098</c:v>
                </c:pt>
                <c:pt idx="3345">
                  <c:v>2.9520241650963901</c:v>
                </c:pt>
                <c:pt idx="3346">
                  <c:v>2.9473378278940299</c:v>
                </c:pt>
                <c:pt idx="3347">
                  <c:v>2.9007681250373101</c:v>
                </c:pt>
                <c:pt idx="3348">
                  <c:v>2.9509737922968498</c:v>
                </c:pt>
                <c:pt idx="3349">
                  <c:v>2.99016659820597</c:v>
                </c:pt>
                <c:pt idx="3350">
                  <c:v>3.0481741686202999</c:v>
                </c:pt>
                <c:pt idx="3351">
                  <c:v>2.9278966415218202</c:v>
                </c:pt>
                <c:pt idx="3352">
                  <c:v>3.0022317193251302</c:v>
                </c:pt>
                <c:pt idx="3353">
                  <c:v>3.05771834616746</c:v>
                </c:pt>
                <c:pt idx="3354">
                  <c:v>3.0286078404255301</c:v>
                </c:pt>
                <c:pt idx="3355">
                  <c:v>2.9988824254108</c:v>
                </c:pt>
                <c:pt idx="3356">
                  <c:v>3.0188415734304401</c:v>
                </c:pt>
                <c:pt idx="3357">
                  <c:v>3.0198917569850603</c:v>
                </c:pt>
                <c:pt idx="3358">
                  <c:v>3.0132442350981101</c:v>
                </c:pt>
                <c:pt idx="3359">
                  <c:v>3.01565707764418</c:v>
                </c:pt>
                <c:pt idx="3360">
                  <c:v>3.0124977286159704</c:v>
                </c:pt>
                <c:pt idx="3361">
                  <c:v>3.00511599991541</c:v>
                </c:pt>
                <c:pt idx="3362">
                  <c:v>3.0342865843623401</c:v>
                </c:pt>
                <c:pt idx="3363">
                  <c:v>3.0640670476051999</c:v>
                </c:pt>
                <c:pt idx="3364">
                  <c:v>3.04889145795517</c:v>
                </c:pt>
                <c:pt idx="3365">
                  <c:v>3.0153584982285997</c:v>
                </c:pt>
                <c:pt idx="3366">
                  <c:v>3.0198286031600996</c:v>
                </c:pt>
                <c:pt idx="3367">
                  <c:v>3.0376828106338798</c:v>
                </c:pt>
                <c:pt idx="3368">
                  <c:v>2.9810146825421402</c:v>
                </c:pt>
                <c:pt idx="3369">
                  <c:v>2.9750456083254799</c:v>
                </c:pt>
                <c:pt idx="3370">
                  <c:v>2.9793062821659602</c:v>
                </c:pt>
                <c:pt idx="3371">
                  <c:v>2.9904377725604001</c:v>
                </c:pt>
                <c:pt idx="3372">
                  <c:v>2.9415464769434099</c:v>
                </c:pt>
                <c:pt idx="3373">
                  <c:v>2.9758764506864903</c:v>
                </c:pt>
                <c:pt idx="3374">
                  <c:v>2.9487958362120903</c:v>
                </c:pt>
                <c:pt idx="3375">
                  <c:v>3.0113926217646401</c:v>
                </c:pt>
                <c:pt idx="3376">
                  <c:v>3.0903133945746601</c:v>
                </c:pt>
                <c:pt idx="3377">
                  <c:v>3.1564920169811201</c:v>
                </c:pt>
                <c:pt idx="3378">
                  <c:v>3.1329316079099603</c:v>
                </c:pt>
                <c:pt idx="3379">
                  <c:v>3.1150727617820899</c:v>
                </c:pt>
                <c:pt idx="3380">
                  <c:v>3.1246851505049102</c:v>
                </c:pt>
                <c:pt idx="3381">
                  <c:v>3.2161212254912903</c:v>
                </c:pt>
                <c:pt idx="3382">
                  <c:v>3.2269751560301598</c:v>
                </c:pt>
                <c:pt idx="3383">
                  <c:v>3.19994939266474</c:v>
                </c:pt>
                <c:pt idx="3384">
                  <c:v>3.1441458093328798</c:v>
                </c:pt>
                <c:pt idx="3385">
                  <c:v>3.1461726119861297</c:v>
                </c:pt>
                <c:pt idx="3386">
                  <c:v>3.11995709431931</c:v>
                </c:pt>
                <c:pt idx="3387">
                  <c:v>3.1346100997610802</c:v>
                </c:pt>
                <c:pt idx="3388">
                  <c:v>3.1593131122548601</c:v>
                </c:pt>
                <c:pt idx="3389">
                  <c:v>3.1598789193597003</c:v>
                </c:pt>
                <c:pt idx="3390">
                  <c:v>3.0579988003840599</c:v>
                </c:pt>
                <c:pt idx="3391">
                  <c:v>3.0409385522172401</c:v>
                </c:pt>
                <c:pt idx="3392">
                  <c:v>3.0080015860090903</c:v>
                </c:pt>
                <c:pt idx="3393">
                  <c:v>2.9754865032440301</c:v>
                </c:pt>
                <c:pt idx="3394">
                  <c:v>2.9666778005851397</c:v>
                </c:pt>
                <c:pt idx="3395">
                  <c:v>2.9379319796696501</c:v>
                </c:pt>
                <c:pt idx="3396">
                  <c:v>2.9389634814651799</c:v>
                </c:pt>
                <c:pt idx="3397">
                  <c:v>2.9549762216394</c:v>
                </c:pt>
                <c:pt idx="3398">
                  <c:v>2.9953936843613902</c:v>
                </c:pt>
                <c:pt idx="3399">
                  <c:v>3.0257166707374301</c:v>
                </c:pt>
                <c:pt idx="3400">
                  <c:v>3.0323709935521701</c:v>
                </c:pt>
                <c:pt idx="3401">
                  <c:v>3.0086786417964699</c:v>
                </c:pt>
                <c:pt idx="3402">
                  <c:v>3.0341332226219802</c:v>
                </c:pt>
                <c:pt idx="3403">
                  <c:v>3.0653705458935097</c:v>
                </c:pt>
                <c:pt idx="3404">
                  <c:v>2.9749522542356099</c:v>
                </c:pt>
                <c:pt idx="3405">
                  <c:v>3.0548028006274599</c:v>
                </c:pt>
                <c:pt idx="3406">
                  <c:v>3.2093189070423502</c:v>
                </c:pt>
                <c:pt idx="3407">
                  <c:v>3.2558546642822304</c:v>
                </c:pt>
                <c:pt idx="3408">
                  <c:v>3.2656526993549999</c:v>
                </c:pt>
                <c:pt idx="3409">
                  <c:v>3.2423025650242696</c:v>
                </c:pt>
                <c:pt idx="3410">
                  <c:v>3.2526338450209402</c:v>
                </c:pt>
                <c:pt idx="3411">
                  <c:v>3.3110292117330102</c:v>
                </c:pt>
                <c:pt idx="3412">
                  <c:v>3.2953298379031999</c:v>
                </c:pt>
                <c:pt idx="3413">
                  <c:v>3.2850281890364403</c:v>
                </c:pt>
                <c:pt idx="3414">
                  <c:v>3.3098180124347101</c:v>
                </c:pt>
                <c:pt idx="3415">
                  <c:v>3.3226105337118002</c:v>
                </c:pt>
                <c:pt idx="3416">
                  <c:v>3.3250533637803699</c:v>
                </c:pt>
                <c:pt idx="3417">
                  <c:v>3.33220529132053</c:v>
                </c:pt>
                <c:pt idx="3418">
                  <c:v>3.3085228367178598</c:v>
                </c:pt>
                <c:pt idx="3419">
                  <c:v>3.3135411614811701</c:v>
                </c:pt>
                <c:pt idx="3420">
                  <c:v>3.3025324102445599</c:v>
                </c:pt>
                <c:pt idx="3421">
                  <c:v>3.2333013481947899</c:v>
                </c:pt>
                <c:pt idx="3422">
                  <c:v>3.2716162451390201</c:v>
                </c:pt>
                <c:pt idx="3423">
                  <c:v>3.2581240393408302</c:v>
                </c:pt>
                <c:pt idx="3424">
                  <c:v>3.2052931455010998</c:v>
                </c:pt>
                <c:pt idx="3425">
                  <c:v>3.2471443909962501</c:v>
                </c:pt>
                <c:pt idx="3426">
                  <c:v>3.2899042035122603</c:v>
                </c:pt>
                <c:pt idx="3427">
                  <c:v>3.2859559766220703</c:v>
                </c:pt>
                <c:pt idx="3428">
                  <c:v>3.2170251244779795</c:v>
                </c:pt>
                <c:pt idx="3429">
                  <c:v>3.2445870257852802</c:v>
                </c:pt>
                <c:pt idx="3430">
                  <c:v>3.2015805092413201</c:v>
                </c:pt>
                <c:pt idx="3431">
                  <c:v>3.16324463463121</c:v>
                </c:pt>
                <c:pt idx="3432">
                  <c:v>3.1559105102623897</c:v>
                </c:pt>
                <c:pt idx="3433">
                  <c:v>3.13603658532042</c:v>
                </c:pt>
                <c:pt idx="3434">
                  <c:v>3.1777364456917501</c:v>
                </c:pt>
                <c:pt idx="3435">
                  <c:v>3.1517255684037901</c:v>
                </c:pt>
                <c:pt idx="3436">
                  <c:v>3.0977277973646498</c:v>
                </c:pt>
                <c:pt idx="3437">
                  <c:v>3.12970527987778</c:v>
                </c:pt>
                <c:pt idx="3438">
                  <c:v>3.1357765424921702</c:v>
                </c:pt>
                <c:pt idx="3439">
                  <c:v>3.1457117534901102</c:v>
                </c:pt>
                <c:pt idx="3440">
                  <c:v>3.15953177569118</c:v>
                </c:pt>
                <c:pt idx="3441">
                  <c:v>3.1810849393971803</c:v>
                </c:pt>
                <c:pt idx="3442">
                  <c:v>3.1451791436272201</c:v>
                </c:pt>
                <c:pt idx="3443">
                  <c:v>3.1361466444031603</c:v>
                </c:pt>
                <c:pt idx="3444">
                  <c:v>3.1594266063270799</c:v>
                </c:pt>
                <c:pt idx="3445">
                  <c:v>3.2014484815206203</c:v>
                </c:pt>
                <c:pt idx="3446">
                  <c:v>3.2485475535591304</c:v>
                </c:pt>
                <c:pt idx="3447">
                  <c:v>3.24592762771689</c:v>
                </c:pt>
                <c:pt idx="3448">
                  <c:v>3.2585259366572097</c:v>
                </c:pt>
                <c:pt idx="3449">
                  <c:v>3.23230722538693</c:v>
                </c:pt>
                <c:pt idx="3450">
                  <c:v>3.25841961928848</c:v>
                </c:pt>
                <c:pt idx="3451">
                  <c:v>3.24230639532274</c:v>
                </c:pt>
                <c:pt idx="3452">
                  <c:v>3.27741180515924</c:v>
                </c:pt>
                <c:pt idx="3453">
                  <c:v>3.3813683717352698</c:v>
                </c:pt>
                <c:pt idx="3454">
                  <c:v>3.43058784622596</c:v>
                </c:pt>
                <c:pt idx="3455">
                  <c:v>3.5028220638249703</c:v>
                </c:pt>
                <c:pt idx="3456">
                  <c:v>3.6273244555442803</c:v>
                </c:pt>
                <c:pt idx="3457">
                  <c:v>3.6359398687846802</c:v>
                </c:pt>
                <c:pt idx="3458">
                  <c:v>3.6248761961742004</c:v>
                </c:pt>
                <c:pt idx="3459">
                  <c:v>3.5759962207446501</c:v>
                </c:pt>
                <c:pt idx="3460">
                  <c:v>3.6446208724838498</c:v>
                </c:pt>
                <c:pt idx="3461">
                  <c:v>3.7174736487784599</c:v>
                </c:pt>
                <c:pt idx="3462">
                  <c:v>3.6231131775008603</c:v>
                </c:pt>
                <c:pt idx="3463">
                  <c:v>3.6687735924059801</c:v>
                </c:pt>
                <c:pt idx="3464">
                  <c:v>3.7432139319046702</c:v>
                </c:pt>
                <c:pt idx="3465">
                  <c:v>3.7035269398782704</c:v>
                </c:pt>
                <c:pt idx="3466">
                  <c:v>3.7209661511741001</c:v>
                </c:pt>
                <c:pt idx="3467">
                  <c:v>3.7293079146192296</c:v>
                </c:pt>
                <c:pt idx="3468">
                  <c:v>3.6518532554055501</c:v>
                </c:pt>
                <c:pt idx="3469">
                  <c:v>3.5420073001061598</c:v>
                </c:pt>
                <c:pt idx="3470">
                  <c:v>3.3785166734410499</c:v>
                </c:pt>
                <c:pt idx="3471">
                  <c:v>3.4040031665992898</c:v>
                </c:pt>
                <c:pt idx="3472">
                  <c:v>3.3680030746485103</c:v>
                </c:pt>
                <c:pt idx="3473">
                  <c:v>3.4305012251949503</c:v>
                </c:pt>
                <c:pt idx="3474">
                  <c:v>3.4219836895983597</c:v>
                </c:pt>
                <c:pt idx="3475">
                  <c:v>3.3938531357795201</c:v>
                </c:pt>
                <c:pt idx="3476">
                  <c:v>3.4420300014865002</c:v>
                </c:pt>
                <c:pt idx="3477">
                  <c:v>3.4451457944158701</c:v>
                </c:pt>
                <c:pt idx="3478">
                  <c:v>3.5161766894566502</c:v>
                </c:pt>
                <c:pt idx="3479">
                  <c:v>3.5634397779947302</c:v>
                </c:pt>
                <c:pt idx="3480">
                  <c:v>3.5768032117767401</c:v>
                </c:pt>
                <c:pt idx="3481">
                  <c:v>3.5456154553392101</c:v>
                </c:pt>
                <c:pt idx="3482">
                  <c:v>3.5825650114555403</c:v>
                </c:pt>
                <c:pt idx="3483">
                  <c:v>3.5645654337808201</c:v>
                </c:pt>
                <c:pt idx="3484">
                  <c:v>3.6730583175162703</c:v>
                </c:pt>
                <c:pt idx="3485">
                  <c:v>3.6631348526499896</c:v>
                </c:pt>
                <c:pt idx="3486">
                  <c:v>3.6557158171224802</c:v>
                </c:pt>
                <c:pt idx="3487">
                  <c:v>3.6526829447216898</c:v>
                </c:pt>
                <c:pt idx="3488">
                  <c:v>3.6812286391881504</c:v>
                </c:pt>
                <c:pt idx="3489">
                  <c:v>3.71457992050924</c:v>
                </c:pt>
                <c:pt idx="3490">
                  <c:v>3.6035361918419602</c:v>
                </c:pt>
                <c:pt idx="3491">
                  <c:v>3.5985116900585399</c:v>
                </c:pt>
                <c:pt idx="3492">
                  <c:v>3.5705510261029398</c:v>
                </c:pt>
                <c:pt idx="3493">
                  <c:v>3.51014014164104</c:v>
                </c:pt>
                <c:pt idx="3494">
                  <c:v>3.5268463252515301</c:v>
                </c:pt>
                <c:pt idx="3495">
                  <c:v>3.4712599845362702</c:v>
                </c:pt>
                <c:pt idx="3496">
                  <c:v>3.4790753684175098</c:v>
                </c:pt>
                <c:pt idx="3497">
                  <c:v>3.5274340180677801</c:v>
                </c:pt>
                <c:pt idx="3498">
                  <c:v>3.62970690240155</c:v>
                </c:pt>
                <c:pt idx="3499">
                  <c:v>3.67439254096691</c:v>
                </c:pt>
                <c:pt idx="3500">
                  <c:v>3.68509280558427</c:v>
                </c:pt>
                <c:pt idx="3501">
                  <c:v>3.6930917789903499</c:v>
                </c:pt>
                <c:pt idx="3502">
                  <c:v>3.7890070914435898</c:v>
                </c:pt>
                <c:pt idx="3503">
                  <c:v>3.7584060130656702</c:v>
                </c:pt>
                <c:pt idx="3504">
                  <c:v>3.7365191203092096</c:v>
                </c:pt>
                <c:pt idx="3505">
                  <c:v>3.7173321686296203</c:v>
                </c:pt>
                <c:pt idx="3506">
                  <c:v>3.6683413059018397</c:v>
                </c:pt>
                <c:pt idx="3507">
                  <c:v>3.69760546285743</c:v>
                </c:pt>
                <c:pt idx="3508">
                  <c:v>3.7188226911365598</c:v>
                </c:pt>
                <c:pt idx="3509">
                  <c:v>3.7311449903943599</c:v>
                </c:pt>
                <c:pt idx="3510">
                  <c:v>3.6605149414465399</c:v>
                </c:pt>
                <c:pt idx="3511">
                  <c:v>3.6336767528839498</c:v>
                </c:pt>
                <c:pt idx="3512">
                  <c:v>3.59303180248234</c:v>
                </c:pt>
                <c:pt idx="3513">
                  <c:v>3.6497928925382501</c:v>
                </c:pt>
                <c:pt idx="3514">
                  <c:v>3.5956165966254701</c:v>
                </c:pt>
                <c:pt idx="3515">
                  <c:v>3.6034958012602196</c:v>
                </c:pt>
                <c:pt idx="3516">
                  <c:v>3.6156762662305</c:v>
                </c:pt>
                <c:pt idx="3517">
                  <c:v>3.6219583326882998</c:v>
                </c:pt>
                <c:pt idx="3518">
                  <c:v>3.6904163956991698</c:v>
                </c:pt>
                <c:pt idx="3519">
                  <c:v>3.7262826881325299</c:v>
                </c:pt>
                <c:pt idx="3520">
                  <c:v>3.7275661738278596</c:v>
                </c:pt>
                <c:pt idx="3521">
                  <c:v>3.7868104605222404</c:v>
                </c:pt>
                <c:pt idx="3522">
                  <c:v>3.7841678460911599</c:v>
                </c:pt>
                <c:pt idx="3523">
                  <c:v>3.7571947511083099</c:v>
                </c:pt>
                <c:pt idx="3524">
                  <c:v>3.6577096859011102</c:v>
                </c:pt>
                <c:pt idx="3525">
                  <c:v>3.6351223862634798</c:v>
                </c:pt>
                <c:pt idx="3526">
                  <c:v>3.6290071546151501</c:v>
                </c:pt>
                <c:pt idx="3527">
                  <c:v>3.6393667505617899</c:v>
                </c:pt>
                <c:pt idx="3528">
                  <c:v>3.6027670691214597</c:v>
                </c:pt>
                <c:pt idx="3529">
                  <c:v>3.6538447112325398</c:v>
                </c:pt>
                <c:pt idx="3530">
                  <c:v>3.6588254807592699</c:v>
                </c:pt>
                <c:pt idx="3531">
                  <c:v>3.64814827920274</c:v>
                </c:pt>
                <c:pt idx="3532">
                  <c:v>3.5851562643988597</c:v>
                </c:pt>
                <c:pt idx="3533">
                  <c:v>3.5893959550586101</c:v>
                </c:pt>
                <c:pt idx="3534">
                  <c:v>3.5800025405301197</c:v>
                </c:pt>
                <c:pt idx="3535">
                  <c:v>3.7089935508724801</c:v>
                </c:pt>
                <c:pt idx="3536">
                  <c:v>3.9750405765871299</c:v>
                </c:pt>
                <c:pt idx="3537">
                  <c:v>3.9432427046940002</c:v>
                </c:pt>
                <c:pt idx="3538">
                  <c:v>3.9674182540276504</c:v>
                </c:pt>
                <c:pt idx="3539">
                  <c:v>4.0119765550021205</c:v>
                </c:pt>
                <c:pt idx="3540">
                  <c:v>3.9641535277733402</c:v>
                </c:pt>
                <c:pt idx="3541">
                  <c:v>3.92423966222586</c:v>
                </c:pt>
                <c:pt idx="3542">
                  <c:v>3.8754635333646301</c:v>
                </c:pt>
                <c:pt idx="3543">
                  <c:v>3.8279926054047304</c:v>
                </c:pt>
                <c:pt idx="3544">
                  <c:v>3.7900232498022399</c:v>
                </c:pt>
                <c:pt idx="3545">
                  <c:v>3.8070070714134601</c:v>
                </c:pt>
                <c:pt idx="3546">
                  <c:v>3.8234316740116601</c:v>
                </c:pt>
                <c:pt idx="3547">
                  <c:v>3.8797571867902398</c:v>
                </c:pt>
                <c:pt idx="3548">
                  <c:v>3.9349802640828502</c:v>
                </c:pt>
                <c:pt idx="3549">
                  <c:v>3.99931514482163</c:v>
                </c:pt>
                <c:pt idx="3550">
                  <c:v>3.9822684835814499</c:v>
                </c:pt>
                <c:pt idx="3551">
                  <c:v>4.00965290174386</c:v>
                </c:pt>
                <c:pt idx="3552">
                  <c:v>4.0186998106389504</c:v>
                </c:pt>
                <c:pt idx="3553">
                  <c:v>4.0017696782938401</c:v>
                </c:pt>
                <c:pt idx="3554">
                  <c:v>3.9576809541524001</c:v>
                </c:pt>
                <c:pt idx="3555">
                  <c:v>3.9556918094738105</c:v>
                </c:pt>
                <c:pt idx="3556">
                  <c:v>3.9153919312851202</c:v>
                </c:pt>
                <c:pt idx="3557">
                  <c:v>3.9037763126362304</c:v>
                </c:pt>
                <c:pt idx="3558">
                  <c:v>3.8926477452946502</c:v>
                </c:pt>
                <c:pt idx="3559">
                  <c:v>3.88189627469428</c:v>
                </c:pt>
                <c:pt idx="3560">
                  <c:v>3.89102670498916</c:v>
                </c:pt>
                <c:pt idx="3561">
                  <c:v>3.8190534028170298</c:v>
                </c:pt>
                <c:pt idx="3562">
                  <c:v>3.7830849245898204</c:v>
                </c:pt>
                <c:pt idx="3563">
                  <c:v>3.77215916946981</c:v>
                </c:pt>
                <c:pt idx="3564">
                  <c:v>3.7250339538586297</c:v>
                </c:pt>
                <c:pt idx="3565">
                  <c:v>3.5724413040439402</c:v>
                </c:pt>
                <c:pt idx="3566">
                  <c:v>3.58208598219491</c:v>
                </c:pt>
                <c:pt idx="3567">
                  <c:v>3.5906340010436297</c:v>
                </c:pt>
                <c:pt idx="3568">
                  <c:v>3.5846188344202603</c:v>
                </c:pt>
                <c:pt idx="3569">
                  <c:v>3.6216760826844898</c:v>
                </c:pt>
                <c:pt idx="3570">
                  <c:v>3.6477481296271499</c:v>
                </c:pt>
                <c:pt idx="3571">
                  <c:v>3.58937589989223</c:v>
                </c:pt>
                <c:pt idx="3572">
                  <c:v>3.5809736394936102</c:v>
                </c:pt>
                <c:pt idx="3573">
                  <c:v>3.6099036865481704</c:v>
                </c:pt>
                <c:pt idx="3574">
                  <c:v>3.5764264425788501</c:v>
                </c:pt>
                <c:pt idx="3575">
                  <c:v>3.6115551361848999</c:v>
                </c:pt>
                <c:pt idx="3576">
                  <c:v>3.5583221767752002</c:v>
                </c:pt>
                <c:pt idx="3577">
                  <c:v>3.5118858995348599</c:v>
                </c:pt>
                <c:pt idx="3578">
                  <c:v>3.5137494285575199</c:v>
                </c:pt>
                <c:pt idx="3579">
                  <c:v>3.4259300068836303</c:v>
                </c:pt>
                <c:pt idx="3580">
                  <c:v>3.4809206925617597</c:v>
                </c:pt>
                <c:pt idx="3581">
                  <c:v>3.5302652032005697</c:v>
                </c:pt>
                <c:pt idx="3582">
                  <c:v>3.5827831525817699</c:v>
                </c:pt>
                <c:pt idx="3583">
                  <c:v>3.6073373103873401</c:v>
                </c:pt>
                <c:pt idx="3584">
                  <c:v>3.6277383360801099</c:v>
                </c:pt>
                <c:pt idx="3585">
                  <c:v>3.6768247886319201</c:v>
                </c:pt>
                <c:pt idx="3586">
                  <c:v>3.61904912034302</c:v>
                </c:pt>
                <c:pt idx="3587">
                  <c:v>3.6351294561217298</c:v>
                </c:pt>
                <c:pt idx="3588">
                  <c:v>3.6305378898901002</c:v>
                </c:pt>
                <c:pt idx="3589">
                  <c:v>3.6762904018732701</c:v>
                </c:pt>
                <c:pt idx="3590">
                  <c:v>3.6550467289926201</c:v>
                </c:pt>
                <c:pt idx="3591">
                  <c:v>3.6532122099137596</c:v>
                </c:pt>
                <c:pt idx="3592">
                  <c:v>3.66235099317357</c:v>
                </c:pt>
                <c:pt idx="3593" formatCode="0.00%">
                  <c:v>3.66235099317357</c:v>
                </c:pt>
                <c:pt idx="3594" formatCode="0.00%">
                  <c:v>3.6351172140390799</c:v>
                </c:pt>
                <c:pt idx="3595" formatCode="0.00%">
                  <c:v>3.5863092026933203</c:v>
                </c:pt>
                <c:pt idx="3596" formatCode="0.00%">
                  <c:v>3.62025264807157</c:v>
                </c:pt>
                <c:pt idx="3597" formatCode="0.00%">
                  <c:v>3.6588173065148299</c:v>
                </c:pt>
                <c:pt idx="3598" formatCode="0.00%">
                  <c:v>3.64874441595465</c:v>
                </c:pt>
                <c:pt idx="3599" formatCode="0.00%">
                  <c:v>3.6297211944440697</c:v>
                </c:pt>
                <c:pt idx="3600" formatCode="0.00%">
                  <c:v>3.63224278392443</c:v>
                </c:pt>
                <c:pt idx="3601" formatCode="0.00%">
                  <c:v>3.6542099118293696</c:v>
                </c:pt>
                <c:pt idx="3602" formatCode="0.00%">
                  <c:v>3.5888108097076099</c:v>
                </c:pt>
                <c:pt idx="3603" formatCode="0.00%">
                  <c:v>3.6289239585817596</c:v>
                </c:pt>
                <c:pt idx="3604" formatCode="0.00%">
                  <c:v>3.6165042833874099</c:v>
                </c:pt>
                <c:pt idx="3605" formatCode="0.00%">
                  <c:v>3.6369585431372098</c:v>
                </c:pt>
                <c:pt idx="3606" formatCode="0.00%">
                  <c:v>3.6038743868362699</c:v>
                </c:pt>
                <c:pt idx="3607" formatCode="0.00%">
                  <c:v>3.5846593011628198</c:v>
                </c:pt>
                <c:pt idx="3608" formatCode="0.00%">
                  <c:v>3.5162661687382202</c:v>
                </c:pt>
                <c:pt idx="3609" formatCode="0.00%">
                  <c:v>3.5200017754453103</c:v>
                </c:pt>
                <c:pt idx="3610" formatCode="0.00%">
                  <c:v>3.5529552634952499</c:v>
                </c:pt>
                <c:pt idx="3611" formatCode="0.00%">
                  <c:v>3.5221344411454099</c:v>
                </c:pt>
                <c:pt idx="3612" formatCode="0.00%">
                  <c:v>3.5045632804494602</c:v>
                </c:pt>
                <c:pt idx="3613" formatCode="0.00%">
                  <c:v>3.5443752262356001</c:v>
                </c:pt>
                <c:pt idx="3614" formatCode="0.00%">
                  <c:v>3.4943023523931998</c:v>
                </c:pt>
                <c:pt idx="3615" formatCode="0.00%">
                  <c:v>3.4470201482659295</c:v>
                </c:pt>
                <c:pt idx="3616" formatCode="0.00%">
                  <c:v>3.4796525600627803</c:v>
                </c:pt>
                <c:pt idx="3617" formatCode="0.00%">
                  <c:v>3.47488451265456</c:v>
                </c:pt>
                <c:pt idx="3618" formatCode="0.00%">
                  <c:v>3.5052001725042801</c:v>
                </c:pt>
                <c:pt idx="3619" formatCode="0.00%">
                  <c:v>3.4504958780289297</c:v>
                </c:pt>
                <c:pt idx="3620" formatCode="0.00%">
                  <c:v>3.4257784885968601</c:v>
                </c:pt>
                <c:pt idx="3621" formatCode="0.00%">
                  <c:v>3.4004173832847102</c:v>
                </c:pt>
                <c:pt idx="3622" formatCode="0.00%">
                  <c:v>3.3836832393104497</c:v>
                </c:pt>
                <c:pt idx="3623" formatCode="0.00%">
                  <c:v>3.4596397905571399</c:v>
                </c:pt>
                <c:pt idx="3624" formatCode="0.00%">
                  <c:v>3.4877501839385601</c:v>
                </c:pt>
                <c:pt idx="3625" formatCode="0.00%">
                  <c:v>3.4755633817276799</c:v>
                </c:pt>
                <c:pt idx="3626" formatCode="0.00%">
                  <c:v>3.5174140885492697</c:v>
                </c:pt>
                <c:pt idx="3627" formatCode="0.00%">
                  <c:v>3.4909250763815196</c:v>
                </c:pt>
                <c:pt idx="3628" formatCode="0.00%">
                  <c:v>3.4356950013638299</c:v>
                </c:pt>
                <c:pt idx="3629" formatCode="0.00%">
                  <c:v>3.4778032259272997</c:v>
                </c:pt>
                <c:pt idx="3630" formatCode="0.00%">
                  <c:v>3.45376979918036</c:v>
                </c:pt>
                <c:pt idx="3631" formatCode="0.00%">
                  <c:v>3.45363992600408</c:v>
                </c:pt>
                <c:pt idx="3632" formatCode="0.00%">
                  <c:v>3.47646317886135</c:v>
                </c:pt>
                <c:pt idx="3633" formatCode="0.00%">
                  <c:v>3.4207356998708502</c:v>
                </c:pt>
                <c:pt idx="3634" formatCode="0.00%">
                  <c:v>3.4157110026570097</c:v>
                </c:pt>
                <c:pt idx="3635" formatCode="0.00%">
                  <c:v>3.4328934319280804</c:v>
                </c:pt>
                <c:pt idx="3636" formatCode="0.00%">
                  <c:v>3.46879250729349</c:v>
                </c:pt>
                <c:pt idx="3637" formatCode="0.00%">
                  <c:v>3.2955570955122</c:v>
                </c:pt>
                <c:pt idx="3638" formatCode="0.00%">
                  <c:v>3.1062406714829804</c:v>
                </c:pt>
                <c:pt idx="3639" formatCode="0.00%">
                  <c:v>3.0327877392429099</c:v>
                </c:pt>
                <c:pt idx="3640" formatCode="0.00%">
                  <c:v>2.9876400736842998</c:v>
                </c:pt>
                <c:pt idx="3641" formatCode="0.00%">
                  <c:v>3.1923798779976198</c:v>
                </c:pt>
                <c:pt idx="3642" formatCode="0.00%">
                  <c:v>3.07316141227856</c:v>
                </c:pt>
                <c:pt idx="3643" formatCode="0.00%">
                  <c:v>3.1094401581389297</c:v>
                </c:pt>
                <c:pt idx="3644" formatCode="0.00%">
                  <c:v>3.1737444452542798</c:v>
                </c:pt>
                <c:pt idx="3645" formatCode="0.00%">
                  <c:v>3.1670450422110203</c:v>
                </c:pt>
                <c:pt idx="3646" formatCode="0.00%">
                  <c:v>3.1483829209715499</c:v>
                </c:pt>
                <c:pt idx="3647" formatCode="0.00%">
                  <c:v>3.1850774087749802</c:v>
                </c:pt>
                <c:pt idx="3648" formatCode="0.00%">
                  <c:v>3.1154085730852699</c:v>
                </c:pt>
                <c:pt idx="3649" formatCode="0.00%">
                  <c:v>3.2142001872496002</c:v>
                </c:pt>
                <c:pt idx="3650" formatCode="0.00%">
                  <c:v>3.2777118000871899</c:v>
                </c:pt>
                <c:pt idx="3651" formatCode="0.00%">
                  <c:v>3.2986857904930402</c:v>
                </c:pt>
                <c:pt idx="3652" formatCode="0.00%">
                  <c:v>3.2799652718193801</c:v>
                </c:pt>
                <c:pt idx="3653" formatCode="0.00%">
                  <c:v>3.2763947083366496</c:v>
                </c:pt>
                <c:pt idx="3654" formatCode="0.00%">
                  <c:v>3.3131243972494597</c:v>
                </c:pt>
                <c:pt idx="3655" formatCode="0.00%">
                  <c:v>3.29155974090884</c:v>
                </c:pt>
                <c:pt idx="3656" formatCode="0.00%">
                  <c:v>3.31373670161797</c:v>
                </c:pt>
                <c:pt idx="3657" formatCode="0.00%">
                  <c:v>3.4265095055261003</c:v>
                </c:pt>
                <c:pt idx="3658" formatCode="0.00%">
                  <c:v>3.41689594589322</c:v>
                </c:pt>
                <c:pt idx="3659" formatCode="0.00%">
                  <c:v>3.4039540652025302</c:v>
                </c:pt>
                <c:pt idx="3660" formatCode="0.00%">
                  <c:v>3.4067925829156902</c:v>
                </c:pt>
                <c:pt idx="3661" formatCode="0.00%">
                  <c:v>3.4696762093230302</c:v>
                </c:pt>
                <c:pt idx="3662" formatCode="0.00%">
                  <c:v>3.4936717135642699</c:v>
                </c:pt>
                <c:pt idx="3663" formatCode="0.00%">
                  <c:v>3.57774827263815</c:v>
                </c:pt>
                <c:pt idx="3664" formatCode="0.00%">
                  <c:v>3.5917907003686298</c:v>
                </c:pt>
                <c:pt idx="3665" formatCode="0.00%">
                  <c:v>3.5725188216328201</c:v>
                </c:pt>
                <c:pt idx="3666" formatCode="0.00%">
                  <c:v>3.6240359307196002</c:v>
                </c:pt>
                <c:pt idx="3667" formatCode="0.00%">
                  <c:v>3.6359948120999399</c:v>
                </c:pt>
                <c:pt idx="3668" formatCode="0.00%">
                  <c:v>3.63033555157886</c:v>
                </c:pt>
                <c:pt idx="3669" formatCode="0.00%">
                  <c:v>3.6163897748428098</c:v>
                </c:pt>
                <c:pt idx="3670" formatCode="0.00%">
                  <c:v>3.5375651468864202</c:v>
                </c:pt>
                <c:pt idx="3671" formatCode="0.00%">
                  <c:v>3.4984828568046997</c:v>
                </c:pt>
                <c:pt idx="3672" formatCode="0.00%">
                  <c:v>3.50586803619403</c:v>
                </c:pt>
                <c:pt idx="3673" formatCode="0.00%">
                  <c:v>3.5931582676562903</c:v>
                </c:pt>
                <c:pt idx="3674" formatCode="0.00%">
                  <c:v>3.5581546407652302</c:v>
                </c:pt>
                <c:pt idx="3675" formatCode="0.00%">
                  <c:v>3.59786266336442</c:v>
                </c:pt>
                <c:pt idx="3676" formatCode="0.00%">
                  <c:v>3.5900006067116403</c:v>
                </c:pt>
                <c:pt idx="3677" formatCode="0.00%">
                  <c:v>3.5766751781097796</c:v>
                </c:pt>
                <c:pt idx="3678" formatCode="0.00%">
                  <c:v>3.6065518707883597</c:v>
                </c:pt>
                <c:pt idx="3679" formatCode="0.00%">
                  <c:v>3.5890174851818397</c:v>
                </c:pt>
                <c:pt idx="3680" formatCode="0.00%">
                  <c:v>3.58024166179603</c:v>
                </c:pt>
                <c:pt idx="3681" formatCode="0.00%">
                  <c:v>3.6212992846092602</c:v>
                </c:pt>
                <c:pt idx="3682" formatCode="0.00%">
                  <c:v>3.6208070679794599</c:v>
                </c:pt>
                <c:pt idx="3683" formatCode="0.00%">
                  <c:v>3.6400541332854801</c:v>
                </c:pt>
                <c:pt idx="3684" formatCode="0.00%">
                  <c:v>3.6299339368402097</c:v>
                </c:pt>
                <c:pt idx="3685" formatCode="0.00%">
                  <c:v>3.64593487816113</c:v>
                </c:pt>
                <c:pt idx="3686" formatCode="0.00%">
                  <c:v>3.59134977784344</c:v>
                </c:pt>
                <c:pt idx="3687" formatCode="0.00%">
                  <c:v>3.6302803656919203</c:v>
                </c:pt>
                <c:pt idx="3688" formatCode="0.00%">
                  <c:v>3.5958095247410697</c:v>
                </c:pt>
                <c:pt idx="3689" formatCode="0.00%">
                  <c:v>3.6080675670892499</c:v>
                </c:pt>
                <c:pt idx="3690" formatCode="0.00%">
                  <c:v>3.61079525642289</c:v>
                </c:pt>
                <c:pt idx="3691" formatCode="0.00%">
                  <c:v>3.6775422707994601</c:v>
                </c:pt>
                <c:pt idx="3692" formatCode="0.00%">
                  <c:v>3.6914150536689698</c:v>
                </c:pt>
                <c:pt idx="3693" formatCode="0.00%">
                  <c:v>3.66106088674259</c:v>
                </c:pt>
                <c:pt idx="3694" formatCode="0.00%">
                  <c:v>3.7280550094292302</c:v>
                </c:pt>
                <c:pt idx="3695" formatCode="0.00%">
                  <c:v>3.75467982077812</c:v>
                </c:pt>
                <c:pt idx="3696" formatCode="0.00%">
                  <c:v>3.7376661235100301</c:v>
                </c:pt>
                <c:pt idx="3697" formatCode="0.00%">
                  <c:v>3.7870765999607499</c:v>
                </c:pt>
                <c:pt idx="3698" formatCode="0.00%">
                  <c:v>3.79563027341643</c:v>
                </c:pt>
                <c:pt idx="3699" formatCode="0.00%">
                  <c:v>3.83906395637797</c:v>
                </c:pt>
                <c:pt idx="3700" formatCode="0.00%">
                  <c:v>3.7894301954107998</c:v>
                </c:pt>
                <c:pt idx="3701" formatCode="0.00%">
                  <c:v>3.7866070127177802</c:v>
                </c:pt>
                <c:pt idx="3702" formatCode="0.00%">
                  <c:v>3.7929845524402204</c:v>
                </c:pt>
                <c:pt idx="3703" formatCode="0.00%">
                  <c:v>3.7900342703457</c:v>
                </c:pt>
                <c:pt idx="3704" formatCode="0.00%">
                  <c:v>3.7319963696326899</c:v>
                </c:pt>
                <c:pt idx="3705" formatCode="0.00%">
                  <c:v>3.7576962010272301</c:v>
                </c:pt>
                <c:pt idx="3706" formatCode="0.00%">
                  <c:v>3.6840224612005001</c:v>
                </c:pt>
                <c:pt idx="3707" formatCode="0.00%">
                  <c:v>3.7078606391957902</c:v>
                </c:pt>
                <c:pt idx="3708" formatCode="0.00%">
                  <c:v>3.7057066136779202</c:v>
                </c:pt>
                <c:pt idx="3709" formatCode="0.00%">
                  <c:v>3.6773359470368003</c:v>
                </c:pt>
                <c:pt idx="3710" formatCode="0.00%">
                  <c:v>3.6628577075497399</c:v>
                </c:pt>
                <c:pt idx="3711" formatCode="0.00%">
                  <c:v>3.6878215590698198</c:v>
                </c:pt>
                <c:pt idx="3712" formatCode="0.00%">
                  <c:v>3.7707305448320501</c:v>
                </c:pt>
                <c:pt idx="3713" formatCode="0.00%">
                  <c:v>3.72766391686433</c:v>
                </c:pt>
                <c:pt idx="3714" formatCode="0.00%">
                  <c:v>3.7410712858297899</c:v>
                </c:pt>
                <c:pt idx="3715" formatCode="0.00%">
                  <c:v>3.7348318380949399</c:v>
                </c:pt>
                <c:pt idx="3716" formatCode="0.00%">
                  <c:v>3.7337954535106599</c:v>
                </c:pt>
                <c:pt idx="3717" formatCode="0.00%">
                  <c:v>3.6976034779436704</c:v>
                </c:pt>
                <c:pt idx="3718" formatCode="0.00%">
                  <c:v>3.6842906611219597</c:v>
                </c:pt>
                <c:pt idx="3719" formatCode="0.00%">
                  <c:v>3.6254622733377802</c:v>
                </c:pt>
                <c:pt idx="3720" formatCode="0.00%">
                  <c:v>3.6714893072366301</c:v>
                </c:pt>
                <c:pt idx="3721" formatCode="0.00%">
                  <c:v>3.6962982199308301</c:v>
                </c:pt>
                <c:pt idx="3722" formatCode="0.00%">
                  <c:v>3.7336039410380404</c:v>
                </c:pt>
                <c:pt idx="3723" formatCode="0.00%">
                  <c:v>3.7197042724200902</c:v>
                </c:pt>
                <c:pt idx="3724" formatCode="0.00%">
                  <c:v>3.7850226552109003</c:v>
                </c:pt>
                <c:pt idx="3725" formatCode="0.00%">
                  <c:v>3.7700631439290997</c:v>
                </c:pt>
                <c:pt idx="3726" formatCode="0.00%">
                  <c:v>3.8987377928252802</c:v>
                </c:pt>
                <c:pt idx="3727" formatCode="0.00%">
                  <c:v>3.9588958043714499</c:v>
                </c:pt>
                <c:pt idx="3728" formatCode="0.00%">
                  <c:v>3.93496148550381</c:v>
                </c:pt>
                <c:pt idx="3729" formatCode="0.00%">
                  <c:v>3.8928982717866596</c:v>
                </c:pt>
                <c:pt idx="3730" formatCode="0.00%">
                  <c:v>3.9061277298723796</c:v>
                </c:pt>
                <c:pt idx="3731" formatCode="0.00%">
                  <c:v>3.9240125152855598</c:v>
                </c:pt>
                <c:pt idx="3732" formatCode="0.00%">
                  <c:v>3.9153279748855403</c:v>
                </c:pt>
                <c:pt idx="3733" formatCode="0.00%">
                  <c:v>3.9203191987421002</c:v>
                </c:pt>
                <c:pt idx="3734" formatCode="0.00%">
                  <c:v>4.0631862717833398</c:v>
                </c:pt>
                <c:pt idx="3735" formatCode="0.00%">
                  <c:v>4.0202583572730601</c:v>
                </c:pt>
                <c:pt idx="3736" formatCode="0.00%">
                  <c:v>4.0265131875799698</c:v>
                </c:pt>
                <c:pt idx="3737" formatCode="0.00%">
                  <c:v>4.0788347998837997</c:v>
                </c:pt>
                <c:pt idx="3738" formatCode="0.00%">
                  <c:v>4.0768678965392899</c:v>
                </c:pt>
                <c:pt idx="3739" formatCode="0.00%">
                  <c:v>4.0694574408410604</c:v>
                </c:pt>
                <c:pt idx="3740" formatCode="0.00%">
                  <c:v>4.0349157837082998</c:v>
                </c:pt>
                <c:pt idx="3741" formatCode="0.00%">
                  <c:v>4.0526254361214802</c:v>
                </c:pt>
                <c:pt idx="3742" formatCode="0.00%">
                  <c:v>4.1241937745441701</c:v>
                </c:pt>
                <c:pt idx="3743" formatCode="0.00%">
                  <c:v>4.1081646527307605</c:v>
                </c:pt>
                <c:pt idx="3744" formatCode="0.00%">
                  <c:v>4.0916751445610702</c:v>
                </c:pt>
                <c:pt idx="3745" formatCode="0.00%">
                  <c:v>4.0703125969164606</c:v>
                </c:pt>
                <c:pt idx="3746" formatCode="0.00%">
                  <c:v>4.0428893868108995</c:v>
                </c:pt>
                <c:pt idx="3747" formatCode="0.00%">
                  <c:v>4.1302247186768195</c:v>
                </c:pt>
                <c:pt idx="3748" formatCode="0.00%">
                  <c:v>4.09043765448087</c:v>
                </c:pt>
                <c:pt idx="3749" formatCode="0.00%">
                  <c:v>4.0906458278645603</c:v>
                </c:pt>
                <c:pt idx="3750" formatCode="0.00%">
                  <c:v>4.0614347083850797</c:v>
                </c:pt>
                <c:pt idx="3751" formatCode="0.00%">
                  <c:v>4.0503710720331201</c:v>
                </c:pt>
                <c:pt idx="3752" formatCode="0.00%">
                  <c:v>4.1286036467648595</c:v>
                </c:pt>
                <c:pt idx="3753" formatCode="0.00%">
                  <c:v>4.0787563476142497</c:v>
                </c:pt>
                <c:pt idx="3754" formatCode="0.00%">
                  <c:v>4.1075294929190305</c:v>
                </c:pt>
                <c:pt idx="3755" formatCode="0.00%">
                  <c:v>4.1003854913486499</c:v>
                </c:pt>
                <c:pt idx="3756" formatCode="0.00%">
                  <c:v>4.1035560564536304</c:v>
                </c:pt>
                <c:pt idx="3757" formatCode="0.00%">
                  <c:v>4.0733087726937205</c:v>
                </c:pt>
                <c:pt idx="3758" formatCode="0.00%">
                  <c:v>4.1025994725479</c:v>
                </c:pt>
                <c:pt idx="3759" formatCode="0.00%">
                  <c:v>4.0740576067768499</c:v>
                </c:pt>
                <c:pt idx="3760" formatCode="0.00%">
                  <c:v>4.0769501028553901</c:v>
                </c:pt>
                <c:pt idx="3761" formatCode="0.00%">
                  <c:v>4.0233329572212</c:v>
                </c:pt>
                <c:pt idx="3762" formatCode="0.00%">
                  <c:v>3.9952794071665498</c:v>
                </c:pt>
                <c:pt idx="3763" formatCode="0.00%">
                  <c:v>3.9940538458472501</c:v>
                </c:pt>
                <c:pt idx="3764" formatCode="0.00%">
                  <c:v>3.9621069255203398</c:v>
                </c:pt>
                <c:pt idx="3765" formatCode="0.00%">
                  <c:v>3.8993806688212103</c:v>
                </c:pt>
                <c:pt idx="3766" formatCode="0.00%">
                  <c:v>3.9264575235046801</c:v>
                </c:pt>
                <c:pt idx="3767" formatCode="0.00%">
                  <c:v>3.8794415398190498</c:v>
                </c:pt>
                <c:pt idx="3768" formatCode="0.00%">
                  <c:v>3.8313652638963704</c:v>
                </c:pt>
                <c:pt idx="3769" formatCode="0.00%">
                  <c:v>3.8602715914737797</c:v>
                </c:pt>
                <c:pt idx="3770" formatCode="0.00%">
                  <c:v>3.9413618874032998</c:v>
                </c:pt>
                <c:pt idx="3771" formatCode="0.00%">
                  <c:v>3.9552749714680697</c:v>
                </c:pt>
                <c:pt idx="3772" formatCode="0.00%">
                  <c:v>3.8639056664577702</c:v>
                </c:pt>
                <c:pt idx="3773" formatCode="0.00%">
                  <c:v>3.8800428118071602</c:v>
                </c:pt>
                <c:pt idx="3774" formatCode="0.00%">
                  <c:v>3.9299502831157</c:v>
                </c:pt>
                <c:pt idx="3775" formatCode="0.00%">
                  <c:v>3.9685035402951003</c:v>
                </c:pt>
                <c:pt idx="3776" formatCode="0.00%">
                  <c:v>3.9989213162062098</c:v>
                </c:pt>
                <c:pt idx="3777" formatCode="0.00%">
                  <c:v>4.0120559902988902</c:v>
                </c:pt>
                <c:pt idx="3778" formatCode="0.00%">
                  <c:v>4.03499560802969</c:v>
                </c:pt>
                <c:pt idx="3779" formatCode="0.00%">
                  <c:v>4.0118130219231602</c:v>
                </c:pt>
                <c:pt idx="3780" formatCode="0.00%">
                  <c:v>3.99815172919583</c:v>
                </c:pt>
                <c:pt idx="3781" formatCode="0.00%">
                  <c:v>3.9041838261741102</c:v>
                </c:pt>
                <c:pt idx="3782" formatCode="0.00%">
                  <c:v>3.8588013065320501</c:v>
                </c:pt>
                <c:pt idx="3783" formatCode="0.00%">
                  <c:v>3.8263472447991802</c:v>
                </c:pt>
                <c:pt idx="3784" formatCode="0.00%">
                  <c:v>3.8237310446922601</c:v>
                </c:pt>
                <c:pt idx="3785" formatCode="0.00%">
                  <c:v>3.8342093643904001</c:v>
                </c:pt>
                <c:pt idx="3786" formatCode="0.00%">
                  <c:v>3.88083851475524</c:v>
                </c:pt>
                <c:pt idx="3787" formatCode="0.00%">
                  <c:v>3.8365371883111301</c:v>
                </c:pt>
                <c:pt idx="3788" formatCode="0.00%">
                  <c:v>3.88521425365593</c:v>
                </c:pt>
                <c:pt idx="3789" formatCode="0.00%">
                  <c:v>3.9207629438370297</c:v>
                </c:pt>
                <c:pt idx="3790" formatCode="0.00%">
                  <c:v>3.9666962006961701</c:v>
                </c:pt>
                <c:pt idx="3791" formatCode="0.00%">
                  <c:v>3.98959518206575</c:v>
                </c:pt>
                <c:pt idx="3792" formatCode="0.00%">
                  <c:v>3.9519200993195898</c:v>
                </c:pt>
                <c:pt idx="3793" formatCode="0.00%">
                  <c:v>3.9249207784211597</c:v>
                </c:pt>
                <c:pt idx="3794" formatCode="0.00%">
                  <c:v>3.82947894148854</c:v>
                </c:pt>
                <c:pt idx="3795" formatCode="0.00%">
                  <c:v>3.8575501730330899</c:v>
                </c:pt>
                <c:pt idx="3796" formatCode="0.00%">
                  <c:v>3.8489536023528901</c:v>
                </c:pt>
                <c:pt idx="3797" formatCode="0.00%">
                  <c:v>3.78923573892027</c:v>
                </c:pt>
                <c:pt idx="3798" formatCode="0.00%">
                  <c:v>3.8873676587569999</c:v>
                </c:pt>
                <c:pt idx="3799" formatCode="0.00%">
                  <c:v>3.90757332392687</c:v>
                </c:pt>
                <c:pt idx="3800" formatCode="0.00%">
                  <c:v>3.9711219002953997</c:v>
                </c:pt>
                <c:pt idx="3801" formatCode="0.00%">
                  <c:v>3.9951408847872201</c:v>
                </c:pt>
                <c:pt idx="3802" formatCode="0.00%">
                  <c:v>4.0140252015002398</c:v>
                </c:pt>
                <c:pt idx="3803" formatCode="0.00%">
                  <c:v>4.0098507592879704</c:v>
                </c:pt>
                <c:pt idx="3804" formatCode="0.00%">
                  <c:v>4.0091705093613097</c:v>
                </c:pt>
                <c:pt idx="3805" formatCode="0.00%">
                  <c:v>4.0632123895939705</c:v>
                </c:pt>
                <c:pt idx="3806" formatCode="0.00%">
                  <c:v>4.0714742997239997</c:v>
                </c:pt>
                <c:pt idx="3807" formatCode="0.00%">
                  <c:v>4.0727399471397199</c:v>
                </c:pt>
                <c:pt idx="3808" formatCode="0.00%">
                  <c:v>4.0250565233054996</c:v>
                </c:pt>
                <c:pt idx="3809" formatCode="0.00%">
                  <c:v>4.0321466309866603</c:v>
                </c:pt>
                <c:pt idx="3810" formatCode="0.00%">
                  <c:v>4.1298988866233</c:v>
                </c:pt>
                <c:pt idx="3811" formatCode="0.00%">
                  <c:v>4.1965462799751903</c:v>
                </c:pt>
                <c:pt idx="3812" formatCode="0.00%">
                  <c:v>4.1968578853546399</c:v>
                </c:pt>
                <c:pt idx="3813" formatCode="0.00%">
                  <c:v>4.2264311367121596</c:v>
                </c:pt>
                <c:pt idx="3814" formatCode="0.00%">
                  <c:v>4.1746908371147802</c:v>
                </c:pt>
                <c:pt idx="3815" formatCode="0.00%">
                  <c:v>4.1995342197744998</c:v>
                </c:pt>
                <c:pt idx="3816" formatCode="0.00%">
                  <c:v>4.1874345990861297</c:v>
                </c:pt>
                <c:pt idx="3817" formatCode="0.00%">
                  <c:v>4.1638289961686503</c:v>
                </c:pt>
                <c:pt idx="3818" formatCode="0.00%">
                  <c:v>4.1933925874870503</c:v>
                </c:pt>
                <c:pt idx="3819" formatCode="0.00%">
                  <c:v>4.1849766090717297</c:v>
                </c:pt>
                <c:pt idx="3820" formatCode="0.00%">
                  <c:v>4.2043786444400304</c:v>
                </c:pt>
                <c:pt idx="3821" formatCode="0.00%">
                  <c:v>4.1905367435963203</c:v>
                </c:pt>
                <c:pt idx="3822" formatCode="0.00%">
                  <c:v>4.1792390162999098</c:v>
                </c:pt>
                <c:pt idx="3823" formatCode="0.00%">
                  <c:v>4.1718264599228299</c:v>
                </c:pt>
                <c:pt idx="3824" formatCode="0.00%">
                  <c:v>4.1384008696951007</c:v>
                </c:pt>
                <c:pt idx="3825" formatCode="0.00%">
                  <c:v>4.1179919128513003</c:v>
                </c:pt>
                <c:pt idx="3826" formatCode="0.00%">
                  <c:v>4.1713932327005105</c:v>
                </c:pt>
                <c:pt idx="3827" formatCode="0.00%">
                  <c:v>4.1856603432156403</c:v>
                </c:pt>
                <c:pt idx="3828" formatCode="0.00%">
                  <c:v>4.1467941832227204</c:v>
                </c:pt>
                <c:pt idx="3829" formatCode="0.00%">
                  <c:v>4.2378317265346803</c:v>
                </c:pt>
                <c:pt idx="3830" formatCode="0.00%">
                  <c:v>4.2545366692009994</c:v>
                </c:pt>
                <c:pt idx="3831" formatCode="0.00%">
                  <c:v>4.2720883244574797</c:v>
                </c:pt>
                <c:pt idx="3832" formatCode="0.00%">
                  <c:v>4.23273751032914</c:v>
                </c:pt>
                <c:pt idx="3833" formatCode="0.00%">
                  <c:v>4.2509644186170501</c:v>
                </c:pt>
                <c:pt idx="3834" formatCode="0.00%">
                  <c:v>4.2649773964817594</c:v>
                </c:pt>
                <c:pt idx="3835" formatCode="0.00%">
                  <c:v>4.2692996198344897</c:v>
                </c:pt>
                <c:pt idx="3836" formatCode="0.00%">
                  <c:v>4.1800206709173899</c:v>
                </c:pt>
                <c:pt idx="3837" formatCode="0.00%">
                  <c:v>4.2704006685435596</c:v>
                </c:pt>
                <c:pt idx="3838" formatCode="0.00%">
                  <c:v>4.3279481515253595</c:v>
                </c:pt>
                <c:pt idx="3839" formatCode="0.00%">
                  <c:v>4.3065452053798001</c:v>
                </c:pt>
                <c:pt idx="3840" formatCode="0.00%">
                  <c:v>4.3329220449372601</c:v>
                </c:pt>
                <c:pt idx="3841" formatCode="0.00%">
                  <c:v>4.30775201995319</c:v>
                </c:pt>
                <c:pt idx="3842" formatCode="0.00%">
                  <c:v>4.2700027516029202</c:v>
                </c:pt>
                <c:pt idx="3843" formatCode="0.00%">
                  <c:v>4.2620649194689797</c:v>
                </c:pt>
                <c:pt idx="3844" formatCode="0.00%">
                  <c:v>4.2786027757971503</c:v>
                </c:pt>
                <c:pt idx="3845" formatCode="0.00%">
                  <c:v>4.3071648335647597</c:v>
                </c:pt>
                <c:pt idx="3846" formatCode="0.00%">
                  <c:v>4.2224948375162699</c:v>
                </c:pt>
                <c:pt idx="3847" formatCode="0.00%">
                  <c:v>4.28653818480469</c:v>
                </c:pt>
                <c:pt idx="3848" formatCode="0.00%">
                  <c:v>4.2432011270463601</c:v>
                </c:pt>
                <c:pt idx="3849" formatCode="0.00%">
                  <c:v>4.3329328832225595</c:v>
                </c:pt>
                <c:pt idx="3850" formatCode="0.00%">
                  <c:v>4.3344008932027096</c:v>
                </c:pt>
                <c:pt idx="3851" formatCode="0.00%">
                  <c:v>4.3830186123236503</c:v>
                </c:pt>
                <c:pt idx="3852" formatCode="0.00%">
                  <c:v>4.37173801687028</c:v>
                </c:pt>
                <c:pt idx="3853" formatCode="0.00%">
                  <c:v>4.3290734208618202</c:v>
                </c:pt>
                <c:pt idx="3854" formatCode="0.00%">
                  <c:v>4.3691736026463595</c:v>
                </c:pt>
                <c:pt idx="3855" formatCode="0.00%">
                  <c:v>4.3533328288041799</c:v>
                </c:pt>
                <c:pt idx="3856" formatCode="0.00%">
                  <c:v>4.3870996587082098</c:v>
                </c:pt>
                <c:pt idx="3857" formatCode="0.00%">
                  <c:v>4.4379916245277702</c:v>
                </c:pt>
                <c:pt idx="3858" formatCode="0.00%">
                  <c:v>4.4562745258229102</c:v>
                </c:pt>
                <c:pt idx="3859" formatCode="0.00%">
                  <c:v>4.3531716929821407</c:v>
                </c:pt>
                <c:pt idx="3860" formatCode="0.00%">
                  <c:v>4.3687273718039696</c:v>
                </c:pt>
                <c:pt idx="3861" formatCode="0.00%">
                  <c:v>4.4198295596173498</c:v>
                </c:pt>
                <c:pt idx="3862" formatCode="0.00%">
                  <c:v>4.4492847936113797</c:v>
                </c:pt>
                <c:pt idx="3863" formatCode="0.00%">
                  <c:v>4.4235974775236597</c:v>
                </c:pt>
                <c:pt idx="3864" formatCode="0.00%">
                  <c:v>4.4619331688264499</c:v>
                </c:pt>
                <c:pt idx="3865" formatCode="0.00%">
                  <c:v>4.4036115905419804</c:v>
                </c:pt>
                <c:pt idx="3866" formatCode="0.00%">
                  <c:v>4.4259806172755098</c:v>
                </c:pt>
                <c:pt idx="3867" formatCode="0.00%">
                  <c:v>4.3747422246665399</c:v>
                </c:pt>
                <c:pt idx="3868" formatCode="0.00%">
                  <c:v>4.3275858910071294</c:v>
                </c:pt>
                <c:pt idx="3869" formatCode="0.00%">
                  <c:v>4.3097865964776698</c:v>
                </c:pt>
                <c:pt idx="3870" formatCode="0.00%">
                  <c:v>4.2717740130002504</c:v>
                </c:pt>
                <c:pt idx="3871" formatCode="0.00%">
                  <c:v>4.2438511761807698</c:v>
                </c:pt>
                <c:pt idx="3872" formatCode="0.00%">
                  <c:v>4.1805805823804798</c:v>
                </c:pt>
                <c:pt idx="3873" formatCode="0.00%">
                  <c:v>4.1815083853983497</c:v>
                </c:pt>
                <c:pt idx="3874" formatCode="0.00%">
                  <c:v>4.2094349530722699</c:v>
                </c:pt>
                <c:pt idx="3875" formatCode="0.00%">
                  <c:v>4.2479924766657202</c:v>
                </c:pt>
                <c:pt idx="3876" formatCode="0.00%">
                  <c:v>4.1605413075237694</c:v>
                </c:pt>
                <c:pt idx="3877" formatCode="0.00%">
                  <c:v>4.14419691436518</c:v>
                </c:pt>
                <c:pt idx="3878" formatCode="0.00%">
                  <c:v>4.0896268489548797</c:v>
                </c:pt>
                <c:pt idx="3879" formatCode="0.00%">
                  <c:v>4.17364130509561</c:v>
                </c:pt>
                <c:pt idx="3880" formatCode="0.00%">
                  <c:v>4.1920326069428997</c:v>
                </c:pt>
                <c:pt idx="3881" formatCode="0.00%">
                  <c:v>4.2128150255512598</c:v>
                </c:pt>
                <c:pt idx="3882" formatCode="0.00%">
                  <c:v>4.1807479536589298</c:v>
                </c:pt>
                <c:pt idx="3883" formatCode="0.00%">
                  <c:v>4.0889010932054397</c:v>
                </c:pt>
                <c:pt idx="3884" formatCode="0.00%">
                  <c:v>4.1120359503343504</c:v>
                </c:pt>
                <c:pt idx="3885" formatCode="0.00%">
                  <c:v>4.1561370462046394</c:v>
                </c:pt>
                <c:pt idx="3886" formatCode="0.00%">
                  <c:v>4.1500018200319406</c:v>
                </c:pt>
                <c:pt idx="3887" formatCode="0.00%">
                  <c:v>4.1636083081041999</c:v>
                </c:pt>
                <c:pt idx="3888" formatCode="0.00%">
                  <c:v>4.1825768134837302</c:v>
                </c:pt>
                <c:pt idx="3889" formatCode="0.00%">
                  <c:v>4.1774430364525701</c:v>
                </c:pt>
                <c:pt idx="3890" formatCode="0.00%">
                  <c:v>4.2643217789394798</c:v>
                </c:pt>
                <c:pt idx="3891" formatCode="0.00%">
                  <c:v>4.2624978970301299</c:v>
                </c:pt>
                <c:pt idx="3892" formatCode="0.00%">
                  <c:v>4.2421186910286099</c:v>
                </c:pt>
                <c:pt idx="3893" formatCode="0.00%">
                  <c:v>4.2843549865050603</c:v>
                </c:pt>
                <c:pt idx="3894" formatCode="0.00%">
                  <c:v>4.2802344567464701</c:v>
                </c:pt>
                <c:pt idx="3895" formatCode="0.00%">
                  <c:v>4.2879630464207494</c:v>
                </c:pt>
                <c:pt idx="3896" formatCode="0.00%">
                  <c:v>4.3031236777996495</c:v>
                </c:pt>
                <c:pt idx="3897" formatCode="0.00%">
                  <c:v>4.3714677870735104</c:v>
                </c:pt>
                <c:pt idx="3898" formatCode="0.00%">
                  <c:v>4.3876164779647002</c:v>
                </c:pt>
                <c:pt idx="3899" formatCode="0.00%">
                  <c:v>4.3339083933772296</c:v>
                </c:pt>
                <c:pt idx="3900" formatCode="0.00%">
                  <c:v>4.3872891357847097</c:v>
                </c:pt>
                <c:pt idx="3901" formatCode="0.00%">
                  <c:v>4.3548919497047001</c:v>
                </c:pt>
                <c:pt idx="3902" formatCode="0.00%">
                  <c:v>4.3613387958291403</c:v>
                </c:pt>
                <c:pt idx="3903" formatCode="0.00%">
                  <c:v>4.3630890486611698</c:v>
                </c:pt>
                <c:pt idx="3904" formatCode="0.00%">
                  <c:v>4.3829367614295505</c:v>
                </c:pt>
                <c:pt idx="3905" formatCode="0.00%">
                  <c:v>4.3422335985541505</c:v>
                </c:pt>
                <c:pt idx="3906" formatCode="0.00%">
                  <c:v>4.4038151997138799</c:v>
                </c:pt>
              </c:numCache>
            </c:numRef>
          </c:val>
          <c:smooth val="1"/>
          <c:extLst>
            <c:ext xmlns:c16="http://schemas.microsoft.com/office/drawing/2014/chart" uri="{C3380CC4-5D6E-409C-BE32-E72D297353CC}">
              <c16:uniqueId val="{00000001-5E89-4BB3-93B8-EC0152AF1343}"/>
            </c:ext>
          </c:extLst>
        </c:ser>
        <c:ser>
          <c:idx val="1"/>
          <c:order val="1"/>
          <c:tx>
            <c:v>Russell 2000 Benchmark Performance (in %) - L</c:v>
          </c:tx>
          <c:spPr>
            <a:ln w="28575" cap="rnd">
              <a:solidFill>
                <a:schemeClr val="tx1"/>
              </a:solidFill>
              <a:round/>
            </a:ln>
            <a:effectLst/>
          </c:spPr>
          <c:marker>
            <c:symbol val="none"/>
          </c:marker>
          <c:cat>
            <c:numRef>
              <c:f>'ML Inception - 1.31'!$H$9:$H$3915</c:f>
              <c:numCache>
                <c:formatCode>[$-409]mmm\-yy;@</c:formatCode>
                <c:ptCount val="3907"/>
                <c:pt idx="0">
                  <c:v>40452</c:v>
                </c:pt>
                <c:pt idx="1">
                  <c:v>40452</c:v>
                </c:pt>
                <c:pt idx="2">
                  <c:v>40452</c:v>
                </c:pt>
                <c:pt idx="3">
                  <c:v>40452</c:v>
                </c:pt>
                <c:pt idx="4">
                  <c:v>40452</c:v>
                </c:pt>
                <c:pt idx="5">
                  <c:v>40452</c:v>
                </c:pt>
                <c:pt idx="6">
                  <c:v>40452</c:v>
                </c:pt>
                <c:pt idx="7">
                  <c:v>40452</c:v>
                </c:pt>
                <c:pt idx="8">
                  <c:v>40452</c:v>
                </c:pt>
                <c:pt idx="9">
                  <c:v>40452</c:v>
                </c:pt>
                <c:pt idx="10">
                  <c:v>40483</c:v>
                </c:pt>
                <c:pt idx="11">
                  <c:v>40483</c:v>
                </c:pt>
                <c:pt idx="12">
                  <c:v>40483</c:v>
                </c:pt>
                <c:pt idx="13">
                  <c:v>40483</c:v>
                </c:pt>
                <c:pt idx="14">
                  <c:v>40483</c:v>
                </c:pt>
                <c:pt idx="15">
                  <c:v>40483</c:v>
                </c:pt>
                <c:pt idx="16">
                  <c:v>40483</c:v>
                </c:pt>
                <c:pt idx="17">
                  <c:v>40483</c:v>
                </c:pt>
                <c:pt idx="18">
                  <c:v>40483</c:v>
                </c:pt>
                <c:pt idx="19">
                  <c:v>40483</c:v>
                </c:pt>
                <c:pt idx="20">
                  <c:v>40483</c:v>
                </c:pt>
                <c:pt idx="21">
                  <c:v>40483</c:v>
                </c:pt>
                <c:pt idx="22">
                  <c:v>40483</c:v>
                </c:pt>
                <c:pt idx="23">
                  <c:v>40483</c:v>
                </c:pt>
                <c:pt idx="24">
                  <c:v>40483</c:v>
                </c:pt>
                <c:pt idx="25">
                  <c:v>40483</c:v>
                </c:pt>
                <c:pt idx="26">
                  <c:v>40483</c:v>
                </c:pt>
                <c:pt idx="27">
                  <c:v>40483</c:v>
                </c:pt>
                <c:pt idx="28">
                  <c:v>40483</c:v>
                </c:pt>
                <c:pt idx="29">
                  <c:v>40483</c:v>
                </c:pt>
                <c:pt idx="30">
                  <c:v>40483</c:v>
                </c:pt>
                <c:pt idx="31">
                  <c:v>40513</c:v>
                </c:pt>
                <c:pt idx="32">
                  <c:v>40513</c:v>
                </c:pt>
                <c:pt idx="33">
                  <c:v>40513</c:v>
                </c:pt>
                <c:pt idx="34">
                  <c:v>40513</c:v>
                </c:pt>
                <c:pt idx="35">
                  <c:v>40513</c:v>
                </c:pt>
                <c:pt idx="36">
                  <c:v>40513</c:v>
                </c:pt>
                <c:pt idx="37">
                  <c:v>40513</c:v>
                </c:pt>
                <c:pt idx="38">
                  <c:v>40513</c:v>
                </c:pt>
                <c:pt idx="39">
                  <c:v>40513</c:v>
                </c:pt>
                <c:pt idx="40">
                  <c:v>40513</c:v>
                </c:pt>
                <c:pt idx="41">
                  <c:v>40513</c:v>
                </c:pt>
                <c:pt idx="42">
                  <c:v>40513</c:v>
                </c:pt>
                <c:pt idx="43">
                  <c:v>40513</c:v>
                </c:pt>
                <c:pt idx="44">
                  <c:v>40513</c:v>
                </c:pt>
                <c:pt idx="45">
                  <c:v>40513</c:v>
                </c:pt>
                <c:pt idx="46">
                  <c:v>40513</c:v>
                </c:pt>
                <c:pt idx="47">
                  <c:v>40513</c:v>
                </c:pt>
                <c:pt idx="48">
                  <c:v>40513</c:v>
                </c:pt>
                <c:pt idx="49">
                  <c:v>40513</c:v>
                </c:pt>
                <c:pt idx="50">
                  <c:v>40513</c:v>
                </c:pt>
                <c:pt idx="51">
                  <c:v>40513</c:v>
                </c:pt>
                <c:pt idx="52">
                  <c:v>40513</c:v>
                </c:pt>
                <c:pt idx="53">
                  <c:v>40544</c:v>
                </c:pt>
                <c:pt idx="54">
                  <c:v>40544</c:v>
                </c:pt>
                <c:pt idx="55">
                  <c:v>40544</c:v>
                </c:pt>
                <c:pt idx="56">
                  <c:v>40544</c:v>
                </c:pt>
                <c:pt idx="57">
                  <c:v>40544</c:v>
                </c:pt>
                <c:pt idx="58">
                  <c:v>40544</c:v>
                </c:pt>
                <c:pt idx="59">
                  <c:v>40544</c:v>
                </c:pt>
                <c:pt idx="60">
                  <c:v>40544</c:v>
                </c:pt>
                <c:pt idx="61">
                  <c:v>40544</c:v>
                </c:pt>
                <c:pt idx="62">
                  <c:v>40544</c:v>
                </c:pt>
                <c:pt idx="63">
                  <c:v>40544</c:v>
                </c:pt>
                <c:pt idx="64">
                  <c:v>40544</c:v>
                </c:pt>
                <c:pt idx="65">
                  <c:v>40544</c:v>
                </c:pt>
                <c:pt idx="66">
                  <c:v>40544</c:v>
                </c:pt>
                <c:pt idx="67">
                  <c:v>40544</c:v>
                </c:pt>
                <c:pt idx="68">
                  <c:v>40544</c:v>
                </c:pt>
                <c:pt idx="69">
                  <c:v>40544</c:v>
                </c:pt>
                <c:pt idx="70">
                  <c:v>40544</c:v>
                </c:pt>
                <c:pt idx="71">
                  <c:v>40544</c:v>
                </c:pt>
                <c:pt idx="72">
                  <c:v>40544</c:v>
                </c:pt>
                <c:pt idx="73">
                  <c:v>40575</c:v>
                </c:pt>
                <c:pt idx="74">
                  <c:v>40575</c:v>
                </c:pt>
                <c:pt idx="75">
                  <c:v>40575</c:v>
                </c:pt>
                <c:pt idx="76">
                  <c:v>40575</c:v>
                </c:pt>
                <c:pt idx="77">
                  <c:v>40575</c:v>
                </c:pt>
                <c:pt idx="78">
                  <c:v>40575</c:v>
                </c:pt>
                <c:pt idx="79">
                  <c:v>40575</c:v>
                </c:pt>
                <c:pt idx="80">
                  <c:v>40575</c:v>
                </c:pt>
                <c:pt idx="81">
                  <c:v>40575</c:v>
                </c:pt>
                <c:pt idx="82">
                  <c:v>40575</c:v>
                </c:pt>
                <c:pt idx="83">
                  <c:v>40575</c:v>
                </c:pt>
                <c:pt idx="84">
                  <c:v>40575</c:v>
                </c:pt>
                <c:pt idx="85">
                  <c:v>40575</c:v>
                </c:pt>
                <c:pt idx="86">
                  <c:v>40575</c:v>
                </c:pt>
                <c:pt idx="87">
                  <c:v>40575</c:v>
                </c:pt>
                <c:pt idx="88">
                  <c:v>40575</c:v>
                </c:pt>
                <c:pt idx="89">
                  <c:v>40575</c:v>
                </c:pt>
                <c:pt idx="90">
                  <c:v>40575</c:v>
                </c:pt>
                <c:pt idx="91">
                  <c:v>40575</c:v>
                </c:pt>
                <c:pt idx="92">
                  <c:v>40603</c:v>
                </c:pt>
                <c:pt idx="93">
                  <c:v>40603</c:v>
                </c:pt>
                <c:pt idx="94">
                  <c:v>40603</c:v>
                </c:pt>
                <c:pt idx="95">
                  <c:v>40603</c:v>
                </c:pt>
                <c:pt idx="96">
                  <c:v>40603</c:v>
                </c:pt>
                <c:pt idx="97">
                  <c:v>40603</c:v>
                </c:pt>
                <c:pt idx="98">
                  <c:v>40603</c:v>
                </c:pt>
                <c:pt idx="99">
                  <c:v>40603</c:v>
                </c:pt>
                <c:pt idx="100">
                  <c:v>40603</c:v>
                </c:pt>
                <c:pt idx="101">
                  <c:v>40603</c:v>
                </c:pt>
                <c:pt idx="102">
                  <c:v>40603</c:v>
                </c:pt>
                <c:pt idx="103">
                  <c:v>40603</c:v>
                </c:pt>
                <c:pt idx="104">
                  <c:v>40603</c:v>
                </c:pt>
                <c:pt idx="105">
                  <c:v>40603</c:v>
                </c:pt>
                <c:pt idx="106">
                  <c:v>40603</c:v>
                </c:pt>
                <c:pt idx="107">
                  <c:v>40603</c:v>
                </c:pt>
                <c:pt idx="108">
                  <c:v>40603</c:v>
                </c:pt>
                <c:pt idx="109">
                  <c:v>40603</c:v>
                </c:pt>
                <c:pt idx="110">
                  <c:v>40603</c:v>
                </c:pt>
                <c:pt idx="111">
                  <c:v>40603</c:v>
                </c:pt>
                <c:pt idx="112">
                  <c:v>40603</c:v>
                </c:pt>
                <c:pt idx="113">
                  <c:v>40603</c:v>
                </c:pt>
                <c:pt idx="114">
                  <c:v>40603</c:v>
                </c:pt>
                <c:pt idx="115">
                  <c:v>40634</c:v>
                </c:pt>
                <c:pt idx="116">
                  <c:v>40634</c:v>
                </c:pt>
                <c:pt idx="117">
                  <c:v>40634</c:v>
                </c:pt>
                <c:pt idx="118">
                  <c:v>40634</c:v>
                </c:pt>
                <c:pt idx="119">
                  <c:v>40634</c:v>
                </c:pt>
                <c:pt idx="120">
                  <c:v>40634</c:v>
                </c:pt>
                <c:pt idx="121">
                  <c:v>40634</c:v>
                </c:pt>
                <c:pt idx="122">
                  <c:v>40634</c:v>
                </c:pt>
                <c:pt idx="123">
                  <c:v>40634</c:v>
                </c:pt>
                <c:pt idx="124">
                  <c:v>40634</c:v>
                </c:pt>
                <c:pt idx="125">
                  <c:v>40634</c:v>
                </c:pt>
                <c:pt idx="126">
                  <c:v>40634</c:v>
                </c:pt>
                <c:pt idx="127">
                  <c:v>40634</c:v>
                </c:pt>
                <c:pt idx="128">
                  <c:v>40634</c:v>
                </c:pt>
                <c:pt idx="129">
                  <c:v>40634</c:v>
                </c:pt>
                <c:pt idx="130">
                  <c:v>40634</c:v>
                </c:pt>
                <c:pt idx="131">
                  <c:v>40634</c:v>
                </c:pt>
                <c:pt idx="132">
                  <c:v>40634</c:v>
                </c:pt>
                <c:pt idx="133">
                  <c:v>40634</c:v>
                </c:pt>
                <c:pt idx="134">
                  <c:v>40634</c:v>
                </c:pt>
                <c:pt idx="135">
                  <c:v>40664</c:v>
                </c:pt>
                <c:pt idx="136">
                  <c:v>40664</c:v>
                </c:pt>
                <c:pt idx="137">
                  <c:v>40664</c:v>
                </c:pt>
                <c:pt idx="138">
                  <c:v>40664</c:v>
                </c:pt>
                <c:pt idx="139">
                  <c:v>40664</c:v>
                </c:pt>
                <c:pt idx="140">
                  <c:v>40664</c:v>
                </c:pt>
                <c:pt idx="141">
                  <c:v>40664</c:v>
                </c:pt>
                <c:pt idx="142">
                  <c:v>40664</c:v>
                </c:pt>
                <c:pt idx="143">
                  <c:v>40664</c:v>
                </c:pt>
                <c:pt idx="144">
                  <c:v>40664</c:v>
                </c:pt>
                <c:pt idx="145">
                  <c:v>40664</c:v>
                </c:pt>
                <c:pt idx="146">
                  <c:v>40664</c:v>
                </c:pt>
                <c:pt idx="147">
                  <c:v>40664</c:v>
                </c:pt>
                <c:pt idx="148">
                  <c:v>40664</c:v>
                </c:pt>
                <c:pt idx="149">
                  <c:v>40664</c:v>
                </c:pt>
                <c:pt idx="150">
                  <c:v>40664</c:v>
                </c:pt>
                <c:pt idx="151">
                  <c:v>40664</c:v>
                </c:pt>
                <c:pt idx="152">
                  <c:v>40664</c:v>
                </c:pt>
                <c:pt idx="153">
                  <c:v>40664</c:v>
                </c:pt>
                <c:pt idx="154">
                  <c:v>40664</c:v>
                </c:pt>
                <c:pt idx="155">
                  <c:v>40664</c:v>
                </c:pt>
                <c:pt idx="156">
                  <c:v>40695</c:v>
                </c:pt>
                <c:pt idx="157">
                  <c:v>40695</c:v>
                </c:pt>
                <c:pt idx="158">
                  <c:v>40695</c:v>
                </c:pt>
                <c:pt idx="159">
                  <c:v>40695</c:v>
                </c:pt>
                <c:pt idx="160">
                  <c:v>40695</c:v>
                </c:pt>
                <c:pt idx="161">
                  <c:v>40695</c:v>
                </c:pt>
                <c:pt idx="162">
                  <c:v>40695</c:v>
                </c:pt>
                <c:pt idx="163">
                  <c:v>40695</c:v>
                </c:pt>
                <c:pt idx="164">
                  <c:v>40695</c:v>
                </c:pt>
                <c:pt idx="165">
                  <c:v>40695</c:v>
                </c:pt>
                <c:pt idx="166">
                  <c:v>40695</c:v>
                </c:pt>
                <c:pt idx="167">
                  <c:v>40695</c:v>
                </c:pt>
                <c:pt idx="168">
                  <c:v>40695</c:v>
                </c:pt>
                <c:pt idx="169">
                  <c:v>40695</c:v>
                </c:pt>
                <c:pt idx="170">
                  <c:v>40695</c:v>
                </c:pt>
                <c:pt idx="171">
                  <c:v>40695</c:v>
                </c:pt>
                <c:pt idx="172">
                  <c:v>40695</c:v>
                </c:pt>
                <c:pt idx="173">
                  <c:v>40695</c:v>
                </c:pt>
                <c:pt idx="174">
                  <c:v>40695</c:v>
                </c:pt>
                <c:pt idx="175">
                  <c:v>40695</c:v>
                </c:pt>
                <c:pt idx="176">
                  <c:v>40695</c:v>
                </c:pt>
                <c:pt idx="177">
                  <c:v>40695</c:v>
                </c:pt>
                <c:pt idx="178">
                  <c:v>40725</c:v>
                </c:pt>
                <c:pt idx="179">
                  <c:v>40725</c:v>
                </c:pt>
                <c:pt idx="180">
                  <c:v>40725</c:v>
                </c:pt>
                <c:pt idx="181">
                  <c:v>40725</c:v>
                </c:pt>
                <c:pt idx="182">
                  <c:v>40725</c:v>
                </c:pt>
                <c:pt idx="183">
                  <c:v>40725</c:v>
                </c:pt>
                <c:pt idx="184">
                  <c:v>40725</c:v>
                </c:pt>
                <c:pt idx="185">
                  <c:v>40725</c:v>
                </c:pt>
                <c:pt idx="186">
                  <c:v>40725</c:v>
                </c:pt>
                <c:pt idx="187">
                  <c:v>40725</c:v>
                </c:pt>
                <c:pt idx="188">
                  <c:v>40725</c:v>
                </c:pt>
                <c:pt idx="189">
                  <c:v>40725</c:v>
                </c:pt>
                <c:pt idx="190">
                  <c:v>40725</c:v>
                </c:pt>
                <c:pt idx="191">
                  <c:v>40725</c:v>
                </c:pt>
                <c:pt idx="192">
                  <c:v>40725</c:v>
                </c:pt>
                <c:pt idx="193">
                  <c:v>40725</c:v>
                </c:pt>
                <c:pt idx="194">
                  <c:v>40725</c:v>
                </c:pt>
                <c:pt idx="195">
                  <c:v>40725</c:v>
                </c:pt>
                <c:pt idx="196">
                  <c:v>40725</c:v>
                </c:pt>
                <c:pt idx="197">
                  <c:v>40725</c:v>
                </c:pt>
                <c:pt idx="198">
                  <c:v>40756</c:v>
                </c:pt>
                <c:pt idx="199">
                  <c:v>40756</c:v>
                </c:pt>
                <c:pt idx="200">
                  <c:v>40756</c:v>
                </c:pt>
                <c:pt idx="201">
                  <c:v>40756</c:v>
                </c:pt>
                <c:pt idx="202">
                  <c:v>40756</c:v>
                </c:pt>
                <c:pt idx="203">
                  <c:v>40756</c:v>
                </c:pt>
                <c:pt idx="204">
                  <c:v>40756</c:v>
                </c:pt>
                <c:pt idx="205">
                  <c:v>40756</c:v>
                </c:pt>
                <c:pt idx="206">
                  <c:v>40756</c:v>
                </c:pt>
                <c:pt idx="207">
                  <c:v>40756</c:v>
                </c:pt>
                <c:pt idx="208">
                  <c:v>40756</c:v>
                </c:pt>
                <c:pt idx="209">
                  <c:v>40756</c:v>
                </c:pt>
                <c:pt idx="210">
                  <c:v>40756</c:v>
                </c:pt>
                <c:pt idx="211">
                  <c:v>40756</c:v>
                </c:pt>
                <c:pt idx="212">
                  <c:v>40756</c:v>
                </c:pt>
                <c:pt idx="213">
                  <c:v>40756</c:v>
                </c:pt>
                <c:pt idx="214">
                  <c:v>40756</c:v>
                </c:pt>
                <c:pt idx="215">
                  <c:v>40756</c:v>
                </c:pt>
                <c:pt idx="216">
                  <c:v>40756</c:v>
                </c:pt>
                <c:pt idx="217">
                  <c:v>40756</c:v>
                </c:pt>
                <c:pt idx="218">
                  <c:v>40756</c:v>
                </c:pt>
                <c:pt idx="219">
                  <c:v>40756</c:v>
                </c:pt>
                <c:pt idx="220">
                  <c:v>40756</c:v>
                </c:pt>
                <c:pt idx="221">
                  <c:v>40787</c:v>
                </c:pt>
                <c:pt idx="222">
                  <c:v>40787</c:v>
                </c:pt>
                <c:pt idx="223">
                  <c:v>40787</c:v>
                </c:pt>
                <c:pt idx="224">
                  <c:v>40787</c:v>
                </c:pt>
                <c:pt idx="225">
                  <c:v>40787</c:v>
                </c:pt>
                <c:pt idx="226">
                  <c:v>40787</c:v>
                </c:pt>
                <c:pt idx="227">
                  <c:v>40787</c:v>
                </c:pt>
                <c:pt idx="228">
                  <c:v>40787</c:v>
                </c:pt>
                <c:pt idx="229">
                  <c:v>40787</c:v>
                </c:pt>
                <c:pt idx="230">
                  <c:v>40787</c:v>
                </c:pt>
                <c:pt idx="231">
                  <c:v>40787</c:v>
                </c:pt>
                <c:pt idx="232">
                  <c:v>40787</c:v>
                </c:pt>
                <c:pt idx="233">
                  <c:v>40787</c:v>
                </c:pt>
                <c:pt idx="234">
                  <c:v>40787</c:v>
                </c:pt>
                <c:pt idx="235">
                  <c:v>40787</c:v>
                </c:pt>
                <c:pt idx="236">
                  <c:v>40787</c:v>
                </c:pt>
                <c:pt idx="237">
                  <c:v>40787</c:v>
                </c:pt>
                <c:pt idx="238">
                  <c:v>40787</c:v>
                </c:pt>
                <c:pt idx="239">
                  <c:v>40787</c:v>
                </c:pt>
                <c:pt idx="240">
                  <c:v>40787</c:v>
                </c:pt>
                <c:pt idx="241">
                  <c:v>40787</c:v>
                </c:pt>
                <c:pt idx="242">
                  <c:v>40817</c:v>
                </c:pt>
                <c:pt idx="243">
                  <c:v>40817</c:v>
                </c:pt>
                <c:pt idx="244">
                  <c:v>40817</c:v>
                </c:pt>
                <c:pt idx="245">
                  <c:v>40817</c:v>
                </c:pt>
                <c:pt idx="246">
                  <c:v>40817</c:v>
                </c:pt>
                <c:pt idx="247">
                  <c:v>40817</c:v>
                </c:pt>
                <c:pt idx="248">
                  <c:v>40817</c:v>
                </c:pt>
                <c:pt idx="249">
                  <c:v>40817</c:v>
                </c:pt>
                <c:pt idx="250">
                  <c:v>40817</c:v>
                </c:pt>
                <c:pt idx="251">
                  <c:v>40817</c:v>
                </c:pt>
                <c:pt idx="252">
                  <c:v>40817</c:v>
                </c:pt>
                <c:pt idx="253">
                  <c:v>40817</c:v>
                </c:pt>
                <c:pt idx="254">
                  <c:v>40817</c:v>
                </c:pt>
                <c:pt idx="255">
                  <c:v>40817</c:v>
                </c:pt>
                <c:pt idx="256">
                  <c:v>40817</c:v>
                </c:pt>
                <c:pt idx="257">
                  <c:v>40817</c:v>
                </c:pt>
                <c:pt idx="258">
                  <c:v>40817</c:v>
                </c:pt>
                <c:pt idx="259">
                  <c:v>40817</c:v>
                </c:pt>
                <c:pt idx="260">
                  <c:v>40817</c:v>
                </c:pt>
                <c:pt idx="261">
                  <c:v>40817</c:v>
                </c:pt>
                <c:pt idx="262">
                  <c:v>40817</c:v>
                </c:pt>
                <c:pt idx="263">
                  <c:v>40848</c:v>
                </c:pt>
                <c:pt idx="264">
                  <c:v>40848</c:v>
                </c:pt>
                <c:pt idx="265">
                  <c:v>40848</c:v>
                </c:pt>
                <c:pt idx="266">
                  <c:v>40848</c:v>
                </c:pt>
                <c:pt idx="267">
                  <c:v>40848</c:v>
                </c:pt>
                <c:pt idx="268">
                  <c:v>40848</c:v>
                </c:pt>
                <c:pt idx="269">
                  <c:v>40848</c:v>
                </c:pt>
                <c:pt idx="270">
                  <c:v>40848</c:v>
                </c:pt>
                <c:pt idx="271">
                  <c:v>40848</c:v>
                </c:pt>
                <c:pt idx="272">
                  <c:v>40848</c:v>
                </c:pt>
                <c:pt idx="273">
                  <c:v>40848</c:v>
                </c:pt>
                <c:pt idx="274">
                  <c:v>40848</c:v>
                </c:pt>
                <c:pt idx="275">
                  <c:v>40848</c:v>
                </c:pt>
                <c:pt idx="276">
                  <c:v>40848</c:v>
                </c:pt>
                <c:pt idx="277">
                  <c:v>40848</c:v>
                </c:pt>
                <c:pt idx="278">
                  <c:v>40848</c:v>
                </c:pt>
                <c:pt idx="279">
                  <c:v>40848</c:v>
                </c:pt>
                <c:pt idx="280">
                  <c:v>40848</c:v>
                </c:pt>
                <c:pt idx="281">
                  <c:v>40848</c:v>
                </c:pt>
                <c:pt idx="282">
                  <c:v>40848</c:v>
                </c:pt>
                <c:pt idx="283">
                  <c:v>40848</c:v>
                </c:pt>
                <c:pt idx="284">
                  <c:v>40878</c:v>
                </c:pt>
                <c:pt idx="285">
                  <c:v>40878</c:v>
                </c:pt>
                <c:pt idx="286">
                  <c:v>40878</c:v>
                </c:pt>
                <c:pt idx="287">
                  <c:v>40878</c:v>
                </c:pt>
                <c:pt idx="288">
                  <c:v>40878</c:v>
                </c:pt>
                <c:pt idx="289">
                  <c:v>40878</c:v>
                </c:pt>
                <c:pt idx="290">
                  <c:v>40878</c:v>
                </c:pt>
                <c:pt idx="291">
                  <c:v>40878</c:v>
                </c:pt>
                <c:pt idx="292">
                  <c:v>40878</c:v>
                </c:pt>
                <c:pt idx="293">
                  <c:v>40878</c:v>
                </c:pt>
                <c:pt idx="294">
                  <c:v>40878</c:v>
                </c:pt>
                <c:pt idx="295">
                  <c:v>40878</c:v>
                </c:pt>
                <c:pt idx="296">
                  <c:v>40878</c:v>
                </c:pt>
                <c:pt idx="297">
                  <c:v>40878</c:v>
                </c:pt>
                <c:pt idx="298">
                  <c:v>40878</c:v>
                </c:pt>
                <c:pt idx="299">
                  <c:v>40878</c:v>
                </c:pt>
                <c:pt idx="300">
                  <c:v>40878</c:v>
                </c:pt>
                <c:pt idx="301">
                  <c:v>40878</c:v>
                </c:pt>
                <c:pt idx="302">
                  <c:v>40878</c:v>
                </c:pt>
                <c:pt idx="303">
                  <c:v>40878</c:v>
                </c:pt>
                <c:pt idx="304">
                  <c:v>40878</c:v>
                </c:pt>
                <c:pt idx="305">
                  <c:v>40909</c:v>
                </c:pt>
                <c:pt idx="306">
                  <c:v>40909</c:v>
                </c:pt>
                <c:pt idx="307">
                  <c:v>40909</c:v>
                </c:pt>
                <c:pt idx="308">
                  <c:v>40909</c:v>
                </c:pt>
                <c:pt idx="309">
                  <c:v>40909</c:v>
                </c:pt>
                <c:pt idx="310">
                  <c:v>40909</c:v>
                </c:pt>
                <c:pt idx="311">
                  <c:v>40909</c:v>
                </c:pt>
                <c:pt idx="312">
                  <c:v>40909</c:v>
                </c:pt>
                <c:pt idx="313">
                  <c:v>40909</c:v>
                </c:pt>
                <c:pt idx="314">
                  <c:v>40909</c:v>
                </c:pt>
                <c:pt idx="315">
                  <c:v>40909</c:v>
                </c:pt>
                <c:pt idx="316">
                  <c:v>40909</c:v>
                </c:pt>
                <c:pt idx="317">
                  <c:v>40909</c:v>
                </c:pt>
                <c:pt idx="318">
                  <c:v>40909</c:v>
                </c:pt>
                <c:pt idx="319">
                  <c:v>40909</c:v>
                </c:pt>
                <c:pt idx="320">
                  <c:v>40909</c:v>
                </c:pt>
                <c:pt idx="321">
                  <c:v>40909</c:v>
                </c:pt>
                <c:pt idx="322">
                  <c:v>40909</c:v>
                </c:pt>
                <c:pt idx="323">
                  <c:v>40909</c:v>
                </c:pt>
                <c:pt idx="324">
                  <c:v>40909</c:v>
                </c:pt>
                <c:pt idx="325">
                  <c:v>40940</c:v>
                </c:pt>
                <c:pt idx="326">
                  <c:v>40940</c:v>
                </c:pt>
                <c:pt idx="327">
                  <c:v>40940</c:v>
                </c:pt>
                <c:pt idx="328">
                  <c:v>40940</c:v>
                </c:pt>
                <c:pt idx="329">
                  <c:v>40940</c:v>
                </c:pt>
                <c:pt idx="330">
                  <c:v>40940</c:v>
                </c:pt>
                <c:pt idx="331">
                  <c:v>40940</c:v>
                </c:pt>
                <c:pt idx="332">
                  <c:v>40940</c:v>
                </c:pt>
                <c:pt idx="333">
                  <c:v>40940</c:v>
                </c:pt>
                <c:pt idx="334">
                  <c:v>40940</c:v>
                </c:pt>
                <c:pt idx="335">
                  <c:v>40940</c:v>
                </c:pt>
                <c:pt idx="336">
                  <c:v>40940</c:v>
                </c:pt>
                <c:pt idx="337">
                  <c:v>40940</c:v>
                </c:pt>
                <c:pt idx="338">
                  <c:v>40940</c:v>
                </c:pt>
                <c:pt idx="339">
                  <c:v>40940</c:v>
                </c:pt>
                <c:pt idx="340">
                  <c:v>40940</c:v>
                </c:pt>
                <c:pt idx="341">
                  <c:v>40940</c:v>
                </c:pt>
                <c:pt idx="342">
                  <c:v>40940</c:v>
                </c:pt>
                <c:pt idx="343">
                  <c:v>40940</c:v>
                </c:pt>
                <c:pt idx="344">
                  <c:v>40940</c:v>
                </c:pt>
                <c:pt idx="345">
                  <c:v>40969</c:v>
                </c:pt>
                <c:pt idx="346">
                  <c:v>40969</c:v>
                </c:pt>
                <c:pt idx="347">
                  <c:v>40969</c:v>
                </c:pt>
                <c:pt idx="348">
                  <c:v>40969</c:v>
                </c:pt>
                <c:pt idx="349">
                  <c:v>40969</c:v>
                </c:pt>
                <c:pt idx="350">
                  <c:v>40969</c:v>
                </c:pt>
                <c:pt idx="351">
                  <c:v>40969</c:v>
                </c:pt>
                <c:pt idx="352">
                  <c:v>40969</c:v>
                </c:pt>
                <c:pt idx="353">
                  <c:v>40969</c:v>
                </c:pt>
                <c:pt idx="354">
                  <c:v>40969</c:v>
                </c:pt>
                <c:pt idx="355">
                  <c:v>40969</c:v>
                </c:pt>
                <c:pt idx="356">
                  <c:v>40969</c:v>
                </c:pt>
                <c:pt idx="357">
                  <c:v>40969</c:v>
                </c:pt>
                <c:pt idx="358">
                  <c:v>40969</c:v>
                </c:pt>
                <c:pt idx="359">
                  <c:v>40969</c:v>
                </c:pt>
                <c:pt idx="360">
                  <c:v>40969</c:v>
                </c:pt>
                <c:pt idx="361">
                  <c:v>40969</c:v>
                </c:pt>
                <c:pt idx="362">
                  <c:v>40969</c:v>
                </c:pt>
                <c:pt idx="363">
                  <c:v>40969</c:v>
                </c:pt>
                <c:pt idx="364">
                  <c:v>40969</c:v>
                </c:pt>
                <c:pt idx="365">
                  <c:v>40969</c:v>
                </c:pt>
                <c:pt idx="366">
                  <c:v>40969</c:v>
                </c:pt>
                <c:pt idx="367">
                  <c:v>41000</c:v>
                </c:pt>
                <c:pt idx="368">
                  <c:v>41000</c:v>
                </c:pt>
                <c:pt idx="369">
                  <c:v>41000</c:v>
                </c:pt>
                <c:pt idx="370">
                  <c:v>41000</c:v>
                </c:pt>
                <c:pt idx="371">
                  <c:v>41000</c:v>
                </c:pt>
                <c:pt idx="372">
                  <c:v>41000</c:v>
                </c:pt>
                <c:pt idx="373">
                  <c:v>41000</c:v>
                </c:pt>
                <c:pt idx="374">
                  <c:v>41000</c:v>
                </c:pt>
                <c:pt idx="375">
                  <c:v>41000</c:v>
                </c:pt>
                <c:pt idx="376">
                  <c:v>41000</c:v>
                </c:pt>
                <c:pt idx="377">
                  <c:v>41000</c:v>
                </c:pt>
                <c:pt idx="378">
                  <c:v>41000</c:v>
                </c:pt>
                <c:pt idx="379">
                  <c:v>41000</c:v>
                </c:pt>
                <c:pt idx="380">
                  <c:v>41000</c:v>
                </c:pt>
                <c:pt idx="381">
                  <c:v>41000</c:v>
                </c:pt>
                <c:pt idx="382">
                  <c:v>41000</c:v>
                </c:pt>
                <c:pt idx="383">
                  <c:v>41000</c:v>
                </c:pt>
                <c:pt idx="384">
                  <c:v>41000</c:v>
                </c:pt>
                <c:pt idx="385">
                  <c:v>41000</c:v>
                </c:pt>
                <c:pt idx="386">
                  <c:v>41000</c:v>
                </c:pt>
                <c:pt idx="387">
                  <c:v>41030</c:v>
                </c:pt>
                <c:pt idx="388">
                  <c:v>41030</c:v>
                </c:pt>
                <c:pt idx="389">
                  <c:v>41030</c:v>
                </c:pt>
                <c:pt idx="390">
                  <c:v>41030</c:v>
                </c:pt>
                <c:pt idx="391">
                  <c:v>41030</c:v>
                </c:pt>
                <c:pt idx="392">
                  <c:v>41030</c:v>
                </c:pt>
                <c:pt idx="393">
                  <c:v>41030</c:v>
                </c:pt>
                <c:pt idx="394">
                  <c:v>41030</c:v>
                </c:pt>
                <c:pt idx="395">
                  <c:v>41030</c:v>
                </c:pt>
                <c:pt idx="396">
                  <c:v>41030</c:v>
                </c:pt>
                <c:pt idx="397">
                  <c:v>41030</c:v>
                </c:pt>
                <c:pt idx="398">
                  <c:v>41030</c:v>
                </c:pt>
                <c:pt idx="399">
                  <c:v>41030</c:v>
                </c:pt>
                <c:pt idx="400">
                  <c:v>41030</c:v>
                </c:pt>
                <c:pt idx="401">
                  <c:v>41030</c:v>
                </c:pt>
                <c:pt idx="402">
                  <c:v>41030</c:v>
                </c:pt>
                <c:pt idx="403">
                  <c:v>41030</c:v>
                </c:pt>
                <c:pt idx="404">
                  <c:v>41030</c:v>
                </c:pt>
                <c:pt idx="405">
                  <c:v>41030</c:v>
                </c:pt>
                <c:pt idx="406">
                  <c:v>41030</c:v>
                </c:pt>
                <c:pt idx="407">
                  <c:v>41030</c:v>
                </c:pt>
                <c:pt idx="408">
                  <c:v>41030</c:v>
                </c:pt>
                <c:pt idx="409">
                  <c:v>41061</c:v>
                </c:pt>
                <c:pt idx="410">
                  <c:v>41061</c:v>
                </c:pt>
                <c:pt idx="411">
                  <c:v>41061</c:v>
                </c:pt>
                <c:pt idx="412">
                  <c:v>41061</c:v>
                </c:pt>
                <c:pt idx="413">
                  <c:v>41061</c:v>
                </c:pt>
                <c:pt idx="414">
                  <c:v>41061</c:v>
                </c:pt>
                <c:pt idx="415">
                  <c:v>41061</c:v>
                </c:pt>
                <c:pt idx="416">
                  <c:v>41061</c:v>
                </c:pt>
                <c:pt idx="417">
                  <c:v>41061</c:v>
                </c:pt>
                <c:pt idx="418">
                  <c:v>41061</c:v>
                </c:pt>
                <c:pt idx="419">
                  <c:v>41061</c:v>
                </c:pt>
                <c:pt idx="420">
                  <c:v>41061</c:v>
                </c:pt>
                <c:pt idx="421">
                  <c:v>41061</c:v>
                </c:pt>
                <c:pt idx="422">
                  <c:v>41061</c:v>
                </c:pt>
                <c:pt idx="423">
                  <c:v>41061</c:v>
                </c:pt>
                <c:pt idx="424">
                  <c:v>41061</c:v>
                </c:pt>
                <c:pt idx="425">
                  <c:v>41061</c:v>
                </c:pt>
                <c:pt idx="426">
                  <c:v>41061</c:v>
                </c:pt>
                <c:pt idx="427">
                  <c:v>41061</c:v>
                </c:pt>
                <c:pt idx="428">
                  <c:v>41061</c:v>
                </c:pt>
                <c:pt idx="429">
                  <c:v>41061</c:v>
                </c:pt>
                <c:pt idx="430">
                  <c:v>41091</c:v>
                </c:pt>
                <c:pt idx="431">
                  <c:v>41091</c:v>
                </c:pt>
                <c:pt idx="432">
                  <c:v>41091</c:v>
                </c:pt>
                <c:pt idx="433">
                  <c:v>41091</c:v>
                </c:pt>
                <c:pt idx="434">
                  <c:v>41091</c:v>
                </c:pt>
                <c:pt idx="435">
                  <c:v>41091</c:v>
                </c:pt>
                <c:pt idx="436">
                  <c:v>41091</c:v>
                </c:pt>
                <c:pt idx="437">
                  <c:v>41091</c:v>
                </c:pt>
                <c:pt idx="438">
                  <c:v>41091</c:v>
                </c:pt>
                <c:pt idx="439">
                  <c:v>41091</c:v>
                </c:pt>
                <c:pt idx="440">
                  <c:v>41091</c:v>
                </c:pt>
                <c:pt idx="441">
                  <c:v>41091</c:v>
                </c:pt>
                <c:pt idx="442">
                  <c:v>41091</c:v>
                </c:pt>
                <c:pt idx="443">
                  <c:v>41091</c:v>
                </c:pt>
                <c:pt idx="444">
                  <c:v>41091</c:v>
                </c:pt>
                <c:pt idx="445">
                  <c:v>41091</c:v>
                </c:pt>
                <c:pt idx="446">
                  <c:v>41091</c:v>
                </c:pt>
                <c:pt idx="447">
                  <c:v>41091</c:v>
                </c:pt>
                <c:pt idx="448">
                  <c:v>41091</c:v>
                </c:pt>
                <c:pt idx="449">
                  <c:v>41091</c:v>
                </c:pt>
                <c:pt idx="450">
                  <c:v>41091</c:v>
                </c:pt>
                <c:pt idx="451">
                  <c:v>41122</c:v>
                </c:pt>
                <c:pt idx="452">
                  <c:v>41122</c:v>
                </c:pt>
                <c:pt idx="453">
                  <c:v>41122</c:v>
                </c:pt>
                <c:pt idx="454">
                  <c:v>41122</c:v>
                </c:pt>
                <c:pt idx="455">
                  <c:v>41122</c:v>
                </c:pt>
                <c:pt idx="456">
                  <c:v>41122</c:v>
                </c:pt>
                <c:pt idx="457">
                  <c:v>41122</c:v>
                </c:pt>
                <c:pt idx="458">
                  <c:v>41122</c:v>
                </c:pt>
                <c:pt idx="459">
                  <c:v>41122</c:v>
                </c:pt>
                <c:pt idx="460">
                  <c:v>41122</c:v>
                </c:pt>
                <c:pt idx="461">
                  <c:v>41122</c:v>
                </c:pt>
                <c:pt idx="462">
                  <c:v>41122</c:v>
                </c:pt>
                <c:pt idx="463">
                  <c:v>41122</c:v>
                </c:pt>
                <c:pt idx="464">
                  <c:v>41122</c:v>
                </c:pt>
                <c:pt idx="465">
                  <c:v>41122</c:v>
                </c:pt>
                <c:pt idx="466">
                  <c:v>41122</c:v>
                </c:pt>
                <c:pt idx="467">
                  <c:v>41122</c:v>
                </c:pt>
                <c:pt idx="468">
                  <c:v>41122</c:v>
                </c:pt>
                <c:pt idx="469">
                  <c:v>41122</c:v>
                </c:pt>
                <c:pt idx="470">
                  <c:v>41122</c:v>
                </c:pt>
                <c:pt idx="471">
                  <c:v>41122</c:v>
                </c:pt>
                <c:pt idx="472">
                  <c:v>41122</c:v>
                </c:pt>
                <c:pt idx="473">
                  <c:v>41122</c:v>
                </c:pt>
                <c:pt idx="474">
                  <c:v>41153</c:v>
                </c:pt>
                <c:pt idx="475">
                  <c:v>41153</c:v>
                </c:pt>
                <c:pt idx="476">
                  <c:v>41153</c:v>
                </c:pt>
                <c:pt idx="477">
                  <c:v>41153</c:v>
                </c:pt>
                <c:pt idx="478">
                  <c:v>41153</c:v>
                </c:pt>
                <c:pt idx="479">
                  <c:v>41153</c:v>
                </c:pt>
                <c:pt idx="480">
                  <c:v>41153</c:v>
                </c:pt>
                <c:pt idx="481">
                  <c:v>41153</c:v>
                </c:pt>
                <c:pt idx="482">
                  <c:v>41153</c:v>
                </c:pt>
                <c:pt idx="483">
                  <c:v>41153</c:v>
                </c:pt>
                <c:pt idx="484">
                  <c:v>41153</c:v>
                </c:pt>
                <c:pt idx="485">
                  <c:v>41153</c:v>
                </c:pt>
                <c:pt idx="486">
                  <c:v>41153</c:v>
                </c:pt>
                <c:pt idx="487">
                  <c:v>41153</c:v>
                </c:pt>
                <c:pt idx="488">
                  <c:v>41153</c:v>
                </c:pt>
                <c:pt idx="489">
                  <c:v>41153</c:v>
                </c:pt>
                <c:pt idx="490">
                  <c:v>41153</c:v>
                </c:pt>
                <c:pt idx="491">
                  <c:v>41153</c:v>
                </c:pt>
                <c:pt idx="492">
                  <c:v>41153</c:v>
                </c:pt>
                <c:pt idx="493">
                  <c:v>41183</c:v>
                </c:pt>
                <c:pt idx="494">
                  <c:v>41183</c:v>
                </c:pt>
                <c:pt idx="495">
                  <c:v>41183</c:v>
                </c:pt>
                <c:pt idx="496">
                  <c:v>41183</c:v>
                </c:pt>
                <c:pt idx="497">
                  <c:v>41183</c:v>
                </c:pt>
                <c:pt idx="498">
                  <c:v>41183</c:v>
                </c:pt>
                <c:pt idx="499">
                  <c:v>41183</c:v>
                </c:pt>
                <c:pt idx="500">
                  <c:v>41183</c:v>
                </c:pt>
                <c:pt idx="501">
                  <c:v>41183</c:v>
                </c:pt>
                <c:pt idx="502">
                  <c:v>41183</c:v>
                </c:pt>
                <c:pt idx="503">
                  <c:v>41183</c:v>
                </c:pt>
                <c:pt idx="504">
                  <c:v>41183</c:v>
                </c:pt>
                <c:pt idx="505">
                  <c:v>41183</c:v>
                </c:pt>
                <c:pt idx="506">
                  <c:v>41183</c:v>
                </c:pt>
                <c:pt idx="507">
                  <c:v>41183</c:v>
                </c:pt>
                <c:pt idx="508">
                  <c:v>41183</c:v>
                </c:pt>
                <c:pt idx="509">
                  <c:v>41183</c:v>
                </c:pt>
                <c:pt idx="510">
                  <c:v>41183</c:v>
                </c:pt>
                <c:pt idx="511">
                  <c:v>41183</c:v>
                </c:pt>
                <c:pt idx="512">
                  <c:v>41183</c:v>
                </c:pt>
                <c:pt idx="513">
                  <c:v>41183</c:v>
                </c:pt>
                <c:pt idx="514">
                  <c:v>41214</c:v>
                </c:pt>
                <c:pt idx="515">
                  <c:v>41214</c:v>
                </c:pt>
                <c:pt idx="516">
                  <c:v>41214</c:v>
                </c:pt>
                <c:pt idx="517">
                  <c:v>41214</c:v>
                </c:pt>
                <c:pt idx="518">
                  <c:v>41214</c:v>
                </c:pt>
                <c:pt idx="519">
                  <c:v>41214</c:v>
                </c:pt>
                <c:pt idx="520">
                  <c:v>41214</c:v>
                </c:pt>
                <c:pt idx="521">
                  <c:v>41214</c:v>
                </c:pt>
                <c:pt idx="522">
                  <c:v>41214</c:v>
                </c:pt>
                <c:pt idx="523">
                  <c:v>41214</c:v>
                </c:pt>
                <c:pt idx="524">
                  <c:v>41214</c:v>
                </c:pt>
                <c:pt idx="525">
                  <c:v>41214</c:v>
                </c:pt>
                <c:pt idx="526">
                  <c:v>41214</c:v>
                </c:pt>
                <c:pt idx="527">
                  <c:v>41214</c:v>
                </c:pt>
                <c:pt idx="528">
                  <c:v>41214</c:v>
                </c:pt>
                <c:pt idx="529">
                  <c:v>41214</c:v>
                </c:pt>
                <c:pt idx="530">
                  <c:v>41214</c:v>
                </c:pt>
                <c:pt idx="531">
                  <c:v>41214</c:v>
                </c:pt>
                <c:pt idx="532">
                  <c:v>41214</c:v>
                </c:pt>
                <c:pt idx="533">
                  <c:v>41214</c:v>
                </c:pt>
                <c:pt idx="534">
                  <c:v>41214</c:v>
                </c:pt>
                <c:pt idx="535">
                  <c:v>41244</c:v>
                </c:pt>
                <c:pt idx="536">
                  <c:v>41244</c:v>
                </c:pt>
                <c:pt idx="537">
                  <c:v>41244</c:v>
                </c:pt>
                <c:pt idx="538">
                  <c:v>41244</c:v>
                </c:pt>
                <c:pt idx="539">
                  <c:v>41244</c:v>
                </c:pt>
                <c:pt idx="540">
                  <c:v>41244</c:v>
                </c:pt>
                <c:pt idx="541">
                  <c:v>41244</c:v>
                </c:pt>
                <c:pt idx="542">
                  <c:v>41244</c:v>
                </c:pt>
                <c:pt idx="543">
                  <c:v>41244</c:v>
                </c:pt>
                <c:pt idx="544">
                  <c:v>41244</c:v>
                </c:pt>
                <c:pt idx="545">
                  <c:v>41244</c:v>
                </c:pt>
                <c:pt idx="546">
                  <c:v>41244</c:v>
                </c:pt>
                <c:pt idx="547">
                  <c:v>41244</c:v>
                </c:pt>
                <c:pt idx="548">
                  <c:v>41244</c:v>
                </c:pt>
                <c:pt idx="549">
                  <c:v>41244</c:v>
                </c:pt>
                <c:pt idx="550">
                  <c:v>41244</c:v>
                </c:pt>
                <c:pt idx="551">
                  <c:v>41244</c:v>
                </c:pt>
                <c:pt idx="552">
                  <c:v>41244</c:v>
                </c:pt>
                <c:pt idx="553">
                  <c:v>41244</c:v>
                </c:pt>
                <c:pt idx="554">
                  <c:v>41244</c:v>
                </c:pt>
                <c:pt idx="555">
                  <c:v>41275</c:v>
                </c:pt>
                <c:pt idx="556">
                  <c:v>41275</c:v>
                </c:pt>
                <c:pt idx="557">
                  <c:v>41275</c:v>
                </c:pt>
                <c:pt idx="558">
                  <c:v>41275</c:v>
                </c:pt>
                <c:pt idx="559">
                  <c:v>41275</c:v>
                </c:pt>
                <c:pt idx="560">
                  <c:v>41275</c:v>
                </c:pt>
                <c:pt idx="561">
                  <c:v>41275</c:v>
                </c:pt>
                <c:pt idx="562">
                  <c:v>41275</c:v>
                </c:pt>
                <c:pt idx="563">
                  <c:v>41275</c:v>
                </c:pt>
                <c:pt idx="564">
                  <c:v>41275</c:v>
                </c:pt>
                <c:pt idx="565">
                  <c:v>41275</c:v>
                </c:pt>
                <c:pt idx="566">
                  <c:v>41275</c:v>
                </c:pt>
                <c:pt idx="567">
                  <c:v>41275</c:v>
                </c:pt>
                <c:pt idx="568">
                  <c:v>41275</c:v>
                </c:pt>
                <c:pt idx="569">
                  <c:v>41275</c:v>
                </c:pt>
                <c:pt idx="570">
                  <c:v>41275</c:v>
                </c:pt>
                <c:pt idx="571">
                  <c:v>41275</c:v>
                </c:pt>
                <c:pt idx="572">
                  <c:v>41275</c:v>
                </c:pt>
                <c:pt idx="573">
                  <c:v>41275</c:v>
                </c:pt>
                <c:pt idx="574">
                  <c:v>41275</c:v>
                </c:pt>
                <c:pt idx="575">
                  <c:v>41275</c:v>
                </c:pt>
                <c:pt idx="576">
                  <c:v>41306</c:v>
                </c:pt>
                <c:pt idx="577">
                  <c:v>41306</c:v>
                </c:pt>
                <c:pt idx="578">
                  <c:v>41306</c:v>
                </c:pt>
                <c:pt idx="579">
                  <c:v>41306</c:v>
                </c:pt>
                <c:pt idx="580">
                  <c:v>41306</c:v>
                </c:pt>
                <c:pt idx="581">
                  <c:v>41306</c:v>
                </c:pt>
                <c:pt idx="582">
                  <c:v>41306</c:v>
                </c:pt>
                <c:pt idx="583">
                  <c:v>41306</c:v>
                </c:pt>
                <c:pt idx="584">
                  <c:v>41306</c:v>
                </c:pt>
                <c:pt idx="585">
                  <c:v>41306</c:v>
                </c:pt>
                <c:pt idx="586">
                  <c:v>41306</c:v>
                </c:pt>
                <c:pt idx="587">
                  <c:v>41306</c:v>
                </c:pt>
                <c:pt idx="588">
                  <c:v>41306</c:v>
                </c:pt>
                <c:pt idx="589">
                  <c:v>41306</c:v>
                </c:pt>
                <c:pt idx="590">
                  <c:v>41306</c:v>
                </c:pt>
                <c:pt idx="591">
                  <c:v>41306</c:v>
                </c:pt>
                <c:pt idx="592">
                  <c:v>41306</c:v>
                </c:pt>
                <c:pt idx="593">
                  <c:v>41306</c:v>
                </c:pt>
                <c:pt idx="594">
                  <c:v>41306</c:v>
                </c:pt>
                <c:pt idx="595">
                  <c:v>41334</c:v>
                </c:pt>
                <c:pt idx="596">
                  <c:v>41334</c:v>
                </c:pt>
                <c:pt idx="597">
                  <c:v>41334</c:v>
                </c:pt>
                <c:pt idx="598">
                  <c:v>41334</c:v>
                </c:pt>
                <c:pt idx="599">
                  <c:v>41334</c:v>
                </c:pt>
                <c:pt idx="600">
                  <c:v>41334</c:v>
                </c:pt>
                <c:pt idx="601">
                  <c:v>41334</c:v>
                </c:pt>
                <c:pt idx="602">
                  <c:v>41334</c:v>
                </c:pt>
                <c:pt idx="603">
                  <c:v>41334</c:v>
                </c:pt>
                <c:pt idx="604">
                  <c:v>41334</c:v>
                </c:pt>
                <c:pt idx="605">
                  <c:v>41334</c:v>
                </c:pt>
                <c:pt idx="606">
                  <c:v>41334</c:v>
                </c:pt>
                <c:pt idx="607">
                  <c:v>41334</c:v>
                </c:pt>
                <c:pt idx="608">
                  <c:v>41334</c:v>
                </c:pt>
                <c:pt idx="609">
                  <c:v>41334</c:v>
                </c:pt>
                <c:pt idx="610">
                  <c:v>41334</c:v>
                </c:pt>
                <c:pt idx="611">
                  <c:v>41334</c:v>
                </c:pt>
                <c:pt idx="612">
                  <c:v>41334</c:v>
                </c:pt>
                <c:pt idx="613">
                  <c:v>41334</c:v>
                </c:pt>
                <c:pt idx="614">
                  <c:v>41334</c:v>
                </c:pt>
                <c:pt idx="615">
                  <c:v>41365</c:v>
                </c:pt>
                <c:pt idx="616">
                  <c:v>41365</c:v>
                </c:pt>
                <c:pt idx="617">
                  <c:v>41365</c:v>
                </c:pt>
                <c:pt idx="618">
                  <c:v>41365</c:v>
                </c:pt>
                <c:pt idx="619">
                  <c:v>41365</c:v>
                </c:pt>
                <c:pt idx="620">
                  <c:v>41365</c:v>
                </c:pt>
                <c:pt idx="621">
                  <c:v>41365</c:v>
                </c:pt>
                <c:pt idx="622">
                  <c:v>41365</c:v>
                </c:pt>
                <c:pt idx="623">
                  <c:v>41365</c:v>
                </c:pt>
                <c:pt idx="624">
                  <c:v>41365</c:v>
                </c:pt>
                <c:pt idx="625">
                  <c:v>41365</c:v>
                </c:pt>
                <c:pt idx="626">
                  <c:v>41365</c:v>
                </c:pt>
                <c:pt idx="627">
                  <c:v>41365</c:v>
                </c:pt>
                <c:pt idx="628">
                  <c:v>41365</c:v>
                </c:pt>
                <c:pt idx="629">
                  <c:v>41365</c:v>
                </c:pt>
                <c:pt idx="630">
                  <c:v>41365</c:v>
                </c:pt>
                <c:pt idx="631">
                  <c:v>41365</c:v>
                </c:pt>
                <c:pt idx="632">
                  <c:v>41365</c:v>
                </c:pt>
                <c:pt idx="633">
                  <c:v>41365</c:v>
                </c:pt>
                <c:pt idx="634">
                  <c:v>41365</c:v>
                </c:pt>
                <c:pt idx="635">
                  <c:v>41365</c:v>
                </c:pt>
                <c:pt idx="636">
                  <c:v>41365</c:v>
                </c:pt>
                <c:pt idx="637">
                  <c:v>41395</c:v>
                </c:pt>
                <c:pt idx="638">
                  <c:v>41395</c:v>
                </c:pt>
                <c:pt idx="639">
                  <c:v>41395</c:v>
                </c:pt>
                <c:pt idx="640">
                  <c:v>41395</c:v>
                </c:pt>
                <c:pt idx="641">
                  <c:v>41395</c:v>
                </c:pt>
                <c:pt idx="642">
                  <c:v>41395</c:v>
                </c:pt>
                <c:pt idx="643">
                  <c:v>41395</c:v>
                </c:pt>
                <c:pt idx="644">
                  <c:v>41395</c:v>
                </c:pt>
                <c:pt idx="645">
                  <c:v>41395</c:v>
                </c:pt>
                <c:pt idx="646">
                  <c:v>41395</c:v>
                </c:pt>
                <c:pt idx="647">
                  <c:v>41395</c:v>
                </c:pt>
                <c:pt idx="648">
                  <c:v>41395</c:v>
                </c:pt>
                <c:pt idx="649">
                  <c:v>41395</c:v>
                </c:pt>
                <c:pt idx="650">
                  <c:v>41395</c:v>
                </c:pt>
                <c:pt idx="651">
                  <c:v>41395</c:v>
                </c:pt>
                <c:pt idx="652">
                  <c:v>41395</c:v>
                </c:pt>
                <c:pt idx="653">
                  <c:v>41395</c:v>
                </c:pt>
                <c:pt idx="654">
                  <c:v>41395</c:v>
                </c:pt>
                <c:pt idx="655">
                  <c:v>41395</c:v>
                </c:pt>
                <c:pt idx="656">
                  <c:v>41395</c:v>
                </c:pt>
                <c:pt idx="657">
                  <c:v>41395</c:v>
                </c:pt>
                <c:pt idx="658">
                  <c:v>41395</c:v>
                </c:pt>
                <c:pt idx="659">
                  <c:v>41426</c:v>
                </c:pt>
                <c:pt idx="660">
                  <c:v>41426</c:v>
                </c:pt>
                <c:pt idx="661">
                  <c:v>41426</c:v>
                </c:pt>
                <c:pt idx="662">
                  <c:v>41426</c:v>
                </c:pt>
                <c:pt idx="663">
                  <c:v>41426</c:v>
                </c:pt>
                <c:pt idx="664">
                  <c:v>41426</c:v>
                </c:pt>
                <c:pt idx="665">
                  <c:v>41426</c:v>
                </c:pt>
                <c:pt idx="666">
                  <c:v>41426</c:v>
                </c:pt>
                <c:pt idx="667">
                  <c:v>41426</c:v>
                </c:pt>
                <c:pt idx="668">
                  <c:v>41426</c:v>
                </c:pt>
                <c:pt idx="669">
                  <c:v>41426</c:v>
                </c:pt>
                <c:pt idx="670">
                  <c:v>41426</c:v>
                </c:pt>
                <c:pt idx="671">
                  <c:v>41426</c:v>
                </c:pt>
                <c:pt idx="672">
                  <c:v>41426</c:v>
                </c:pt>
                <c:pt idx="673">
                  <c:v>41426</c:v>
                </c:pt>
                <c:pt idx="674">
                  <c:v>41426</c:v>
                </c:pt>
                <c:pt idx="675">
                  <c:v>41426</c:v>
                </c:pt>
                <c:pt idx="676">
                  <c:v>41426</c:v>
                </c:pt>
                <c:pt idx="677">
                  <c:v>41426</c:v>
                </c:pt>
                <c:pt idx="678">
                  <c:v>41426</c:v>
                </c:pt>
                <c:pt idx="679">
                  <c:v>41456</c:v>
                </c:pt>
                <c:pt idx="680">
                  <c:v>41456</c:v>
                </c:pt>
                <c:pt idx="681">
                  <c:v>41456</c:v>
                </c:pt>
                <c:pt idx="682">
                  <c:v>41456</c:v>
                </c:pt>
                <c:pt idx="683">
                  <c:v>41456</c:v>
                </c:pt>
                <c:pt idx="684">
                  <c:v>41456</c:v>
                </c:pt>
                <c:pt idx="685">
                  <c:v>41456</c:v>
                </c:pt>
                <c:pt idx="686">
                  <c:v>41456</c:v>
                </c:pt>
                <c:pt idx="687">
                  <c:v>41456</c:v>
                </c:pt>
                <c:pt idx="688">
                  <c:v>41456</c:v>
                </c:pt>
                <c:pt idx="689">
                  <c:v>41456</c:v>
                </c:pt>
                <c:pt idx="690">
                  <c:v>41456</c:v>
                </c:pt>
                <c:pt idx="691">
                  <c:v>41456</c:v>
                </c:pt>
                <c:pt idx="692">
                  <c:v>41456</c:v>
                </c:pt>
                <c:pt idx="693">
                  <c:v>41456</c:v>
                </c:pt>
                <c:pt idx="694">
                  <c:v>41456</c:v>
                </c:pt>
                <c:pt idx="695">
                  <c:v>41456</c:v>
                </c:pt>
                <c:pt idx="696">
                  <c:v>41456</c:v>
                </c:pt>
                <c:pt idx="697">
                  <c:v>41456</c:v>
                </c:pt>
                <c:pt idx="698">
                  <c:v>41456</c:v>
                </c:pt>
                <c:pt idx="699">
                  <c:v>41456</c:v>
                </c:pt>
                <c:pt idx="700">
                  <c:v>41456</c:v>
                </c:pt>
                <c:pt idx="701">
                  <c:v>41487</c:v>
                </c:pt>
                <c:pt idx="702">
                  <c:v>41487</c:v>
                </c:pt>
                <c:pt idx="703">
                  <c:v>41487</c:v>
                </c:pt>
                <c:pt idx="704">
                  <c:v>41487</c:v>
                </c:pt>
                <c:pt idx="705">
                  <c:v>41487</c:v>
                </c:pt>
                <c:pt idx="706">
                  <c:v>41487</c:v>
                </c:pt>
                <c:pt idx="707">
                  <c:v>41487</c:v>
                </c:pt>
                <c:pt idx="708">
                  <c:v>41487</c:v>
                </c:pt>
                <c:pt idx="709">
                  <c:v>41487</c:v>
                </c:pt>
                <c:pt idx="710">
                  <c:v>41487</c:v>
                </c:pt>
                <c:pt idx="711">
                  <c:v>41487</c:v>
                </c:pt>
                <c:pt idx="712">
                  <c:v>41487</c:v>
                </c:pt>
                <c:pt idx="713">
                  <c:v>41487</c:v>
                </c:pt>
                <c:pt idx="714">
                  <c:v>41487</c:v>
                </c:pt>
                <c:pt idx="715">
                  <c:v>41487</c:v>
                </c:pt>
                <c:pt idx="716">
                  <c:v>41487</c:v>
                </c:pt>
                <c:pt idx="717">
                  <c:v>41487</c:v>
                </c:pt>
                <c:pt idx="718">
                  <c:v>41487</c:v>
                </c:pt>
                <c:pt idx="719">
                  <c:v>41487</c:v>
                </c:pt>
                <c:pt idx="720">
                  <c:v>41487</c:v>
                </c:pt>
                <c:pt idx="721">
                  <c:v>41487</c:v>
                </c:pt>
                <c:pt idx="722">
                  <c:v>41487</c:v>
                </c:pt>
                <c:pt idx="723">
                  <c:v>41518</c:v>
                </c:pt>
                <c:pt idx="724">
                  <c:v>41518</c:v>
                </c:pt>
                <c:pt idx="725">
                  <c:v>41518</c:v>
                </c:pt>
                <c:pt idx="726">
                  <c:v>41518</c:v>
                </c:pt>
                <c:pt idx="727">
                  <c:v>41518</c:v>
                </c:pt>
                <c:pt idx="728">
                  <c:v>41518</c:v>
                </c:pt>
                <c:pt idx="729">
                  <c:v>41518</c:v>
                </c:pt>
                <c:pt idx="730">
                  <c:v>41518</c:v>
                </c:pt>
                <c:pt idx="731">
                  <c:v>41518</c:v>
                </c:pt>
                <c:pt idx="732">
                  <c:v>41518</c:v>
                </c:pt>
                <c:pt idx="733">
                  <c:v>41518</c:v>
                </c:pt>
                <c:pt idx="734">
                  <c:v>41518</c:v>
                </c:pt>
                <c:pt idx="735">
                  <c:v>41518</c:v>
                </c:pt>
                <c:pt idx="736">
                  <c:v>41518</c:v>
                </c:pt>
                <c:pt idx="737">
                  <c:v>41518</c:v>
                </c:pt>
                <c:pt idx="738">
                  <c:v>41518</c:v>
                </c:pt>
                <c:pt idx="739">
                  <c:v>41518</c:v>
                </c:pt>
                <c:pt idx="740">
                  <c:v>41518</c:v>
                </c:pt>
                <c:pt idx="741">
                  <c:v>41518</c:v>
                </c:pt>
                <c:pt idx="742">
                  <c:v>41518</c:v>
                </c:pt>
                <c:pt idx="743">
                  <c:v>41548</c:v>
                </c:pt>
                <c:pt idx="744">
                  <c:v>41548</c:v>
                </c:pt>
                <c:pt idx="745">
                  <c:v>41548</c:v>
                </c:pt>
                <c:pt idx="746">
                  <c:v>41548</c:v>
                </c:pt>
                <c:pt idx="747">
                  <c:v>41548</c:v>
                </c:pt>
                <c:pt idx="748">
                  <c:v>41548</c:v>
                </c:pt>
                <c:pt idx="749">
                  <c:v>41548</c:v>
                </c:pt>
                <c:pt idx="750">
                  <c:v>41548</c:v>
                </c:pt>
                <c:pt idx="751">
                  <c:v>41548</c:v>
                </c:pt>
                <c:pt idx="752">
                  <c:v>41548</c:v>
                </c:pt>
                <c:pt idx="753">
                  <c:v>41548</c:v>
                </c:pt>
                <c:pt idx="754">
                  <c:v>41548</c:v>
                </c:pt>
                <c:pt idx="755">
                  <c:v>41548</c:v>
                </c:pt>
                <c:pt idx="756">
                  <c:v>41548</c:v>
                </c:pt>
                <c:pt idx="757">
                  <c:v>41548</c:v>
                </c:pt>
                <c:pt idx="758">
                  <c:v>41548</c:v>
                </c:pt>
                <c:pt idx="759">
                  <c:v>41548</c:v>
                </c:pt>
                <c:pt idx="760">
                  <c:v>41548</c:v>
                </c:pt>
                <c:pt idx="761">
                  <c:v>41548</c:v>
                </c:pt>
                <c:pt idx="762">
                  <c:v>41548</c:v>
                </c:pt>
                <c:pt idx="763">
                  <c:v>41548</c:v>
                </c:pt>
                <c:pt idx="764">
                  <c:v>41548</c:v>
                </c:pt>
                <c:pt idx="765">
                  <c:v>41548</c:v>
                </c:pt>
                <c:pt idx="766">
                  <c:v>41579</c:v>
                </c:pt>
                <c:pt idx="767">
                  <c:v>41579</c:v>
                </c:pt>
                <c:pt idx="768">
                  <c:v>41579</c:v>
                </c:pt>
                <c:pt idx="769">
                  <c:v>41579</c:v>
                </c:pt>
                <c:pt idx="770">
                  <c:v>41579</c:v>
                </c:pt>
                <c:pt idx="771">
                  <c:v>41579</c:v>
                </c:pt>
                <c:pt idx="772">
                  <c:v>41579</c:v>
                </c:pt>
                <c:pt idx="773">
                  <c:v>41579</c:v>
                </c:pt>
                <c:pt idx="774">
                  <c:v>41579</c:v>
                </c:pt>
                <c:pt idx="775">
                  <c:v>41579</c:v>
                </c:pt>
                <c:pt idx="776">
                  <c:v>41579</c:v>
                </c:pt>
                <c:pt idx="777">
                  <c:v>41579</c:v>
                </c:pt>
                <c:pt idx="778">
                  <c:v>41579</c:v>
                </c:pt>
                <c:pt idx="779">
                  <c:v>41579</c:v>
                </c:pt>
                <c:pt idx="780">
                  <c:v>41579</c:v>
                </c:pt>
                <c:pt idx="781">
                  <c:v>41579</c:v>
                </c:pt>
                <c:pt idx="782">
                  <c:v>41579</c:v>
                </c:pt>
                <c:pt idx="783">
                  <c:v>41579</c:v>
                </c:pt>
                <c:pt idx="784">
                  <c:v>41579</c:v>
                </c:pt>
                <c:pt idx="785">
                  <c:v>41579</c:v>
                </c:pt>
                <c:pt idx="786">
                  <c:v>41609</c:v>
                </c:pt>
                <c:pt idx="787">
                  <c:v>41609</c:v>
                </c:pt>
                <c:pt idx="788">
                  <c:v>41609</c:v>
                </c:pt>
                <c:pt idx="789">
                  <c:v>41609</c:v>
                </c:pt>
                <c:pt idx="790">
                  <c:v>41609</c:v>
                </c:pt>
                <c:pt idx="791">
                  <c:v>41609</c:v>
                </c:pt>
                <c:pt idx="792">
                  <c:v>41609</c:v>
                </c:pt>
                <c:pt idx="793">
                  <c:v>41609</c:v>
                </c:pt>
                <c:pt idx="794">
                  <c:v>41609</c:v>
                </c:pt>
                <c:pt idx="795">
                  <c:v>41609</c:v>
                </c:pt>
                <c:pt idx="796">
                  <c:v>41609</c:v>
                </c:pt>
                <c:pt idx="797">
                  <c:v>41609</c:v>
                </c:pt>
                <c:pt idx="798">
                  <c:v>41609</c:v>
                </c:pt>
                <c:pt idx="799">
                  <c:v>41609</c:v>
                </c:pt>
                <c:pt idx="800">
                  <c:v>41609</c:v>
                </c:pt>
                <c:pt idx="801">
                  <c:v>41609</c:v>
                </c:pt>
                <c:pt idx="802">
                  <c:v>41609</c:v>
                </c:pt>
                <c:pt idx="803">
                  <c:v>41609</c:v>
                </c:pt>
                <c:pt idx="804">
                  <c:v>41609</c:v>
                </c:pt>
                <c:pt idx="805">
                  <c:v>41609</c:v>
                </c:pt>
                <c:pt idx="806">
                  <c:v>41609</c:v>
                </c:pt>
                <c:pt idx="807">
                  <c:v>41640</c:v>
                </c:pt>
                <c:pt idx="808">
                  <c:v>41640</c:v>
                </c:pt>
                <c:pt idx="809">
                  <c:v>41640</c:v>
                </c:pt>
                <c:pt idx="810">
                  <c:v>41640</c:v>
                </c:pt>
                <c:pt idx="811">
                  <c:v>41640</c:v>
                </c:pt>
                <c:pt idx="812">
                  <c:v>41640</c:v>
                </c:pt>
                <c:pt idx="813">
                  <c:v>41640</c:v>
                </c:pt>
                <c:pt idx="814">
                  <c:v>41640</c:v>
                </c:pt>
                <c:pt idx="815">
                  <c:v>41640</c:v>
                </c:pt>
                <c:pt idx="816">
                  <c:v>41640</c:v>
                </c:pt>
                <c:pt idx="817">
                  <c:v>41640</c:v>
                </c:pt>
                <c:pt idx="818">
                  <c:v>41640</c:v>
                </c:pt>
                <c:pt idx="819">
                  <c:v>41640</c:v>
                </c:pt>
                <c:pt idx="820">
                  <c:v>41640</c:v>
                </c:pt>
                <c:pt idx="821">
                  <c:v>41640</c:v>
                </c:pt>
                <c:pt idx="822">
                  <c:v>41640</c:v>
                </c:pt>
                <c:pt idx="823">
                  <c:v>41640</c:v>
                </c:pt>
                <c:pt idx="824">
                  <c:v>41640</c:v>
                </c:pt>
                <c:pt idx="825">
                  <c:v>41640</c:v>
                </c:pt>
                <c:pt idx="826">
                  <c:v>41640</c:v>
                </c:pt>
                <c:pt idx="827">
                  <c:v>41640</c:v>
                </c:pt>
                <c:pt idx="828">
                  <c:v>41671</c:v>
                </c:pt>
                <c:pt idx="829">
                  <c:v>41671</c:v>
                </c:pt>
                <c:pt idx="830">
                  <c:v>41671</c:v>
                </c:pt>
                <c:pt idx="831">
                  <c:v>41671</c:v>
                </c:pt>
                <c:pt idx="832">
                  <c:v>41671</c:v>
                </c:pt>
                <c:pt idx="833">
                  <c:v>41671</c:v>
                </c:pt>
                <c:pt idx="834">
                  <c:v>41671</c:v>
                </c:pt>
                <c:pt idx="835">
                  <c:v>41671</c:v>
                </c:pt>
                <c:pt idx="836">
                  <c:v>41671</c:v>
                </c:pt>
                <c:pt idx="837">
                  <c:v>41671</c:v>
                </c:pt>
                <c:pt idx="838">
                  <c:v>41671</c:v>
                </c:pt>
                <c:pt idx="839">
                  <c:v>41671</c:v>
                </c:pt>
                <c:pt idx="840">
                  <c:v>41671</c:v>
                </c:pt>
                <c:pt idx="841">
                  <c:v>41671</c:v>
                </c:pt>
                <c:pt idx="842">
                  <c:v>41671</c:v>
                </c:pt>
                <c:pt idx="843">
                  <c:v>41671</c:v>
                </c:pt>
                <c:pt idx="844">
                  <c:v>41671</c:v>
                </c:pt>
                <c:pt idx="845">
                  <c:v>41671</c:v>
                </c:pt>
                <c:pt idx="846">
                  <c:v>41671</c:v>
                </c:pt>
                <c:pt idx="847">
                  <c:v>41699</c:v>
                </c:pt>
                <c:pt idx="848">
                  <c:v>41699</c:v>
                </c:pt>
                <c:pt idx="849">
                  <c:v>41699</c:v>
                </c:pt>
                <c:pt idx="850">
                  <c:v>41699</c:v>
                </c:pt>
                <c:pt idx="851">
                  <c:v>41699</c:v>
                </c:pt>
                <c:pt idx="852">
                  <c:v>41699</c:v>
                </c:pt>
                <c:pt idx="853">
                  <c:v>41699</c:v>
                </c:pt>
                <c:pt idx="854">
                  <c:v>41699</c:v>
                </c:pt>
                <c:pt idx="855">
                  <c:v>41699</c:v>
                </c:pt>
                <c:pt idx="856">
                  <c:v>41699</c:v>
                </c:pt>
                <c:pt idx="857">
                  <c:v>41699</c:v>
                </c:pt>
                <c:pt idx="858">
                  <c:v>41699</c:v>
                </c:pt>
                <c:pt idx="859">
                  <c:v>41699</c:v>
                </c:pt>
                <c:pt idx="860">
                  <c:v>41699</c:v>
                </c:pt>
                <c:pt idx="861">
                  <c:v>41699</c:v>
                </c:pt>
                <c:pt idx="862">
                  <c:v>41699</c:v>
                </c:pt>
                <c:pt idx="863">
                  <c:v>41699</c:v>
                </c:pt>
                <c:pt idx="864">
                  <c:v>41699</c:v>
                </c:pt>
                <c:pt idx="865">
                  <c:v>41699</c:v>
                </c:pt>
                <c:pt idx="866">
                  <c:v>41699</c:v>
                </c:pt>
                <c:pt idx="867">
                  <c:v>41699</c:v>
                </c:pt>
                <c:pt idx="868">
                  <c:v>41730</c:v>
                </c:pt>
                <c:pt idx="869">
                  <c:v>41730</c:v>
                </c:pt>
                <c:pt idx="870">
                  <c:v>41730</c:v>
                </c:pt>
                <c:pt idx="871">
                  <c:v>41730</c:v>
                </c:pt>
                <c:pt idx="872">
                  <c:v>41730</c:v>
                </c:pt>
                <c:pt idx="873">
                  <c:v>41730</c:v>
                </c:pt>
                <c:pt idx="874">
                  <c:v>41730</c:v>
                </c:pt>
                <c:pt idx="875">
                  <c:v>41730</c:v>
                </c:pt>
                <c:pt idx="876">
                  <c:v>41730</c:v>
                </c:pt>
                <c:pt idx="877">
                  <c:v>41730</c:v>
                </c:pt>
                <c:pt idx="878">
                  <c:v>41730</c:v>
                </c:pt>
                <c:pt idx="879">
                  <c:v>41730</c:v>
                </c:pt>
                <c:pt idx="880">
                  <c:v>41730</c:v>
                </c:pt>
                <c:pt idx="881">
                  <c:v>41730</c:v>
                </c:pt>
                <c:pt idx="882">
                  <c:v>41730</c:v>
                </c:pt>
                <c:pt idx="883">
                  <c:v>41730</c:v>
                </c:pt>
                <c:pt idx="884">
                  <c:v>41730</c:v>
                </c:pt>
                <c:pt idx="885">
                  <c:v>41730</c:v>
                </c:pt>
                <c:pt idx="886">
                  <c:v>41730</c:v>
                </c:pt>
                <c:pt idx="887">
                  <c:v>41730</c:v>
                </c:pt>
                <c:pt idx="888">
                  <c:v>41730</c:v>
                </c:pt>
                <c:pt idx="889">
                  <c:v>41760</c:v>
                </c:pt>
                <c:pt idx="890">
                  <c:v>41760</c:v>
                </c:pt>
                <c:pt idx="891">
                  <c:v>41760</c:v>
                </c:pt>
                <c:pt idx="892">
                  <c:v>41760</c:v>
                </c:pt>
                <c:pt idx="893">
                  <c:v>41760</c:v>
                </c:pt>
                <c:pt idx="894">
                  <c:v>41760</c:v>
                </c:pt>
                <c:pt idx="895">
                  <c:v>41760</c:v>
                </c:pt>
                <c:pt idx="896">
                  <c:v>41760</c:v>
                </c:pt>
                <c:pt idx="897">
                  <c:v>41760</c:v>
                </c:pt>
                <c:pt idx="898">
                  <c:v>41760</c:v>
                </c:pt>
                <c:pt idx="899">
                  <c:v>41760</c:v>
                </c:pt>
                <c:pt idx="900">
                  <c:v>41760</c:v>
                </c:pt>
                <c:pt idx="901">
                  <c:v>41760</c:v>
                </c:pt>
                <c:pt idx="902">
                  <c:v>41760</c:v>
                </c:pt>
                <c:pt idx="903">
                  <c:v>41760</c:v>
                </c:pt>
                <c:pt idx="904">
                  <c:v>41760</c:v>
                </c:pt>
                <c:pt idx="905">
                  <c:v>41760</c:v>
                </c:pt>
                <c:pt idx="906">
                  <c:v>41760</c:v>
                </c:pt>
                <c:pt idx="907">
                  <c:v>41760</c:v>
                </c:pt>
                <c:pt idx="908">
                  <c:v>41760</c:v>
                </c:pt>
                <c:pt idx="909">
                  <c:v>41760</c:v>
                </c:pt>
                <c:pt idx="910">
                  <c:v>41791</c:v>
                </c:pt>
                <c:pt idx="911">
                  <c:v>41791</c:v>
                </c:pt>
                <c:pt idx="912">
                  <c:v>41791</c:v>
                </c:pt>
                <c:pt idx="913">
                  <c:v>41791</c:v>
                </c:pt>
                <c:pt idx="914">
                  <c:v>41791</c:v>
                </c:pt>
                <c:pt idx="915">
                  <c:v>41791</c:v>
                </c:pt>
                <c:pt idx="916">
                  <c:v>41791</c:v>
                </c:pt>
                <c:pt idx="917">
                  <c:v>41791</c:v>
                </c:pt>
                <c:pt idx="918">
                  <c:v>41791</c:v>
                </c:pt>
                <c:pt idx="919">
                  <c:v>41791</c:v>
                </c:pt>
                <c:pt idx="920">
                  <c:v>41791</c:v>
                </c:pt>
                <c:pt idx="921">
                  <c:v>41791</c:v>
                </c:pt>
                <c:pt idx="922">
                  <c:v>41791</c:v>
                </c:pt>
                <c:pt idx="923">
                  <c:v>41791</c:v>
                </c:pt>
                <c:pt idx="924">
                  <c:v>41791</c:v>
                </c:pt>
                <c:pt idx="925">
                  <c:v>41791</c:v>
                </c:pt>
                <c:pt idx="926">
                  <c:v>41791</c:v>
                </c:pt>
                <c:pt idx="927">
                  <c:v>41791</c:v>
                </c:pt>
                <c:pt idx="928">
                  <c:v>41791</c:v>
                </c:pt>
                <c:pt idx="929">
                  <c:v>41791</c:v>
                </c:pt>
                <c:pt idx="930">
                  <c:v>41791</c:v>
                </c:pt>
                <c:pt idx="931">
                  <c:v>41821</c:v>
                </c:pt>
                <c:pt idx="932">
                  <c:v>41821</c:v>
                </c:pt>
                <c:pt idx="933">
                  <c:v>41821</c:v>
                </c:pt>
                <c:pt idx="934">
                  <c:v>41821</c:v>
                </c:pt>
                <c:pt idx="935">
                  <c:v>41821</c:v>
                </c:pt>
                <c:pt idx="936">
                  <c:v>41821</c:v>
                </c:pt>
                <c:pt idx="937">
                  <c:v>41821</c:v>
                </c:pt>
                <c:pt idx="938">
                  <c:v>41821</c:v>
                </c:pt>
                <c:pt idx="939">
                  <c:v>41821</c:v>
                </c:pt>
                <c:pt idx="940">
                  <c:v>41821</c:v>
                </c:pt>
                <c:pt idx="941">
                  <c:v>41821</c:v>
                </c:pt>
                <c:pt idx="942">
                  <c:v>41821</c:v>
                </c:pt>
                <c:pt idx="943">
                  <c:v>41821</c:v>
                </c:pt>
                <c:pt idx="944">
                  <c:v>41821</c:v>
                </c:pt>
                <c:pt idx="945">
                  <c:v>41821</c:v>
                </c:pt>
                <c:pt idx="946">
                  <c:v>41821</c:v>
                </c:pt>
                <c:pt idx="947">
                  <c:v>41821</c:v>
                </c:pt>
                <c:pt idx="948">
                  <c:v>41821</c:v>
                </c:pt>
                <c:pt idx="949">
                  <c:v>41821</c:v>
                </c:pt>
                <c:pt idx="950">
                  <c:v>41821</c:v>
                </c:pt>
                <c:pt idx="951">
                  <c:v>41821</c:v>
                </c:pt>
                <c:pt idx="952">
                  <c:v>41821</c:v>
                </c:pt>
                <c:pt idx="953">
                  <c:v>41852</c:v>
                </c:pt>
                <c:pt idx="954">
                  <c:v>41852</c:v>
                </c:pt>
                <c:pt idx="955">
                  <c:v>41852</c:v>
                </c:pt>
                <c:pt idx="956">
                  <c:v>41852</c:v>
                </c:pt>
                <c:pt idx="957">
                  <c:v>41852</c:v>
                </c:pt>
                <c:pt idx="958">
                  <c:v>41852</c:v>
                </c:pt>
                <c:pt idx="959">
                  <c:v>41852</c:v>
                </c:pt>
                <c:pt idx="960">
                  <c:v>41852</c:v>
                </c:pt>
                <c:pt idx="961">
                  <c:v>41852</c:v>
                </c:pt>
                <c:pt idx="962">
                  <c:v>41852</c:v>
                </c:pt>
                <c:pt idx="963">
                  <c:v>41852</c:v>
                </c:pt>
                <c:pt idx="964">
                  <c:v>41852</c:v>
                </c:pt>
                <c:pt idx="965">
                  <c:v>41852</c:v>
                </c:pt>
                <c:pt idx="966">
                  <c:v>41852</c:v>
                </c:pt>
                <c:pt idx="967">
                  <c:v>41852</c:v>
                </c:pt>
                <c:pt idx="968">
                  <c:v>41852</c:v>
                </c:pt>
                <c:pt idx="969">
                  <c:v>41852</c:v>
                </c:pt>
                <c:pt idx="970">
                  <c:v>41852</c:v>
                </c:pt>
                <c:pt idx="971">
                  <c:v>41852</c:v>
                </c:pt>
                <c:pt idx="972">
                  <c:v>41852</c:v>
                </c:pt>
                <c:pt idx="973">
                  <c:v>41852</c:v>
                </c:pt>
                <c:pt idx="974">
                  <c:v>41883</c:v>
                </c:pt>
                <c:pt idx="975">
                  <c:v>41883</c:v>
                </c:pt>
                <c:pt idx="976">
                  <c:v>41883</c:v>
                </c:pt>
                <c:pt idx="977">
                  <c:v>41883</c:v>
                </c:pt>
                <c:pt idx="978">
                  <c:v>41883</c:v>
                </c:pt>
                <c:pt idx="979">
                  <c:v>41883</c:v>
                </c:pt>
                <c:pt idx="980">
                  <c:v>41883</c:v>
                </c:pt>
                <c:pt idx="981">
                  <c:v>41883</c:v>
                </c:pt>
                <c:pt idx="982">
                  <c:v>41883</c:v>
                </c:pt>
                <c:pt idx="983">
                  <c:v>41883</c:v>
                </c:pt>
                <c:pt idx="984">
                  <c:v>41883</c:v>
                </c:pt>
                <c:pt idx="985">
                  <c:v>41883</c:v>
                </c:pt>
                <c:pt idx="986">
                  <c:v>41883</c:v>
                </c:pt>
                <c:pt idx="987">
                  <c:v>41883</c:v>
                </c:pt>
                <c:pt idx="988">
                  <c:v>41883</c:v>
                </c:pt>
                <c:pt idx="989">
                  <c:v>41883</c:v>
                </c:pt>
                <c:pt idx="990">
                  <c:v>41883</c:v>
                </c:pt>
                <c:pt idx="991">
                  <c:v>41883</c:v>
                </c:pt>
                <c:pt idx="992">
                  <c:v>41883</c:v>
                </c:pt>
                <c:pt idx="993">
                  <c:v>41883</c:v>
                </c:pt>
                <c:pt idx="994">
                  <c:v>41883</c:v>
                </c:pt>
                <c:pt idx="995">
                  <c:v>41913</c:v>
                </c:pt>
                <c:pt idx="996">
                  <c:v>41913</c:v>
                </c:pt>
                <c:pt idx="997">
                  <c:v>41913</c:v>
                </c:pt>
                <c:pt idx="998">
                  <c:v>41913</c:v>
                </c:pt>
                <c:pt idx="999">
                  <c:v>41913</c:v>
                </c:pt>
                <c:pt idx="1000">
                  <c:v>41913</c:v>
                </c:pt>
                <c:pt idx="1001">
                  <c:v>41913</c:v>
                </c:pt>
                <c:pt idx="1002">
                  <c:v>41913</c:v>
                </c:pt>
                <c:pt idx="1003">
                  <c:v>41913</c:v>
                </c:pt>
                <c:pt idx="1004">
                  <c:v>41913</c:v>
                </c:pt>
                <c:pt idx="1005">
                  <c:v>41913</c:v>
                </c:pt>
                <c:pt idx="1006">
                  <c:v>41913</c:v>
                </c:pt>
                <c:pt idx="1007">
                  <c:v>41913</c:v>
                </c:pt>
                <c:pt idx="1008">
                  <c:v>41913</c:v>
                </c:pt>
                <c:pt idx="1009">
                  <c:v>41913</c:v>
                </c:pt>
                <c:pt idx="1010">
                  <c:v>41913</c:v>
                </c:pt>
                <c:pt idx="1011">
                  <c:v>41913</c:v>
                </c:pt>
                <c:pt idx="1012">
                  <c:v>41913</c:v>
                </c:pt>
                <c:pt idx="1013">
                  <c:v>41913</c:v>
                </c:pt>
                <c:pt idx="1014">
                  <c:v>41913</c:v>
                </c:pt>
                <c:pt idx="1015">
                  <c:v>41913</c:v>
                </c:pt>
                <c:pt idx="1016">
                  <c:v>41913</c:v>
                </c:pt>
                <c:pt idx="1017">
                  <c:v>41913</c:v>
                </c:pt>
                <c:pt idx="1018">
                  <c:v>41944</c:v>
                </c:pt>
                <c:pt idx="1019">
                  <c:v>41944</c:v>
                </c:pt>
                <c:pt idx="1020">
                  <c:v>41944</c:v>
                </c:pt>
                <c:pt idx="1021">
                  <c:v>41944</c:v>
                </c:pt>
                <c:pt idx="1022">
                  <c:v>41944</c:v>
                </c:pt>
                <c:pt idx="1023">
                  <c:v>41944</c:v>
                </c:pt>
                <c:pt idx="1024">
                  <c:v>41944</c:v>
                </c:pt>
                <c:pt idx="1025">
                  <c:v>41944</c:v>
                </c:pt>
                <c:pt idx="1026">
                  <c:v>41944</c:v>
                </c:pt>
                <c:pt idx="1027">
                  <c:v>41944</c:v>
                </c:pt>
                <c:pt idx="1028">
                  <c:v>41944</c:v>
                </c:pt>
                <c:pt idx="1029">
                  <c:v>41944</c:v>
                </c:pt>
                <c:pt idx="1030">
                  <c:v>41944</c:v>
                </c:pt>
                <c:pt idx="1031">
                  <c:v>41944</c:v>
                </c:pt>
                <c:pt idx="1032">
                  <c:v>41944</c:v>
                </c:pt>
                <c:pt idx="1033">
                  <c:v>41944</c:v>
                </c:pt>
                <c:pt idx="1034">
                  <c:v>41944</c:v>
                </c:pt>
                <c:pt idx="1035">
                  <c:v>41944</c:v>
                </c:pt>
                <c:pt idx="1036">
                  <c:v>41944</c:v>
                </c:pt>
                <c:pt idx="1037">
                  <c:v>41974</c:v>
                </c:pt>
                <c:pt idx="1038">
                  <c:v>41974</c:v>
                </c:pt>
                <c:pt idx="1039">
                  <c:v>41974</c:v>
                </c:pt>
                <c:pt idx="1040">
                  <c:v>41974</c:v>
                </c:pt>
                <c:pt idx="1041">
                  <c:v>41974</c:v>
                </c:pt>
                <c:pt idx="1042">
                  <c:v>41974</c:v>
                </c:pt>
                <c:pt idx="1043">
                  <c:v>41974</c:v>
                </c:pt>
                <c:pt idx="1044">
                  <c:v>41974</c:v>
                </c:pt>
                <c:pt idx="1045">
                  <c:v>41974</c:v>
                </c:pt>
                <c:pt idx="1046">
                  <c:v>41974</c:v>
                </c:pt>
                <c:pt idx="1047">
                  <c:v>41974</c:v>
                </c:pt>
                <c:pt idx="1048">
                  <c:v>41974</c:v>
                </c:pt>
                <c:pt idx="1049">
                  <c:v>41974</c:v>
                </c:pt>
                <c:pt idx="1050">
                  <c:v>41974</c:v>
                </c:pt>
                <c:pt idx="1051">
                  <c:v>41974</c:v>
                </c:pt>
                <c:pt idx="1052">
                  <c:v>41974</c:v>
                </c:pt>
                <c:pt idx="1053">
                  <c:v>41974</c:v>
                </c:pt>
                <c:pt idx="1054">
                  <c:v>41974</c:v>
                </c:pt>
                <c:pt idx="1055">
                  <c:v>41974</c:v>
                </c:pt>
                <c:pt idx="1056">
                  <c:v>41974</c:v>
                </c:pt>
                <c:pt idx="1057">
                  <c:v>41974</c:v>
                </c:pt>
                <c:pt idx="1058">
                  <c:v>41974</c:v>
                </c:pt>
                <c:pt idx="1059">
                  <c:v>42005</c:v>
                </c:pt>
                <c:pt idx="1060">
                  <c:v>42005</c:v>
                </c:pt>
                <c:pt idx="1061">
                  <c:v>42005</c:v>
                </c:pt>
                <c:pt idx="1062">
                  <c:v>42005</c:v>
                </c:pt>
                <c:pt idx="1063">
                  <c:v>42005</c:v>
                </c:pt>
                <c:pt idx="1064">
                  <c:v>42005</c:v>
                </c:pt>
                <c:pt idx="1065">
                  <c:v>42005</c:v>
                </c:pt>
                <c:pt idx="1066">
                  <c:v>42005</c:v>
                </c:pt>
                <c:pt idx="1067">
                  <c:v>42005</c:v>
                </c:pt>
                <c:pt idx="1068">
                  <c:v>42005</c:v>
                </c:pt>
                <c:pt idx="1069">
                  <c:v>42005</c:v>
                </c:pt>
                <c:pt idx="1070">
                  <c:v>42005</c:v>
                </c:pt>
                <c:pt idx="1071">
                  <c:v>42005</c:v>
                </c:pt>
                <c:pt idx="1072">
                  <c:v>42005</c:v>
                </c:pt>
                <c:pt idx="1073">
                  <c:v>42005</c:v>
                </c:pt>
                <c:pt idx="1074">
                  <c:v>42005</c:v>
                </c:pt>
                <c:pt idx="1075">
                  <c:v>42005</c:v>
                </c:pt>
                <c:pt idx="1076">
                  <c:v>42005</c:v>
                </c:pt>
                <c:pt idx="1077">
                  <c:v>42005</c:v>
                </c:pt>
                <c:pt idx="1078">
                  <c:v>42005</c:v>
                </c:pt>
                <c:pt idx="1079">
                  <c:v>42036</c:v>
                </c:pt>
                <c:pt idx="1080">
                  <c:v>42036</c:v>
                </c:pt>
                <c:pt idx="1081">
                  <c:v>42036</c:v>
                </c:pt>
                <c:pt idx="1082">
                  <c:v>42036</c:v>
                </c:pt>
                <c:pt idx="1083">
                  <c:v>42036</c:v>
                </c:pt>
                <c:pt idx="1084">
                  <c:v>42036</c:v>
                </c:pt>
                <c:pt idx="1085">
                  <c:v>42036</c:v>
                </c:pt>
                <c:pt idx="1086">
                  <c:v>42036</c:v>
                </c:pt>
                <c:pt idx="1087">
                  <c:v>42036</c:v>
                </c:pt>
                <c:pt idx="1088">
                  <c:v>42036</c:v>
                </c:pt>
                <c:pt idx="1089">
                  <c:v>42036</c:v>
                </c:pt>
                <c:pt idx="1090">
                  <c:v>42036</c:v>
                </c:pt>
                <c:pt idx="1091">
                  <c:v>42036</c:v>
                </c:pt>
                <c:pt idx="1092">
                  <c:v>42036</c:v>
                </c:pt>
                <c:pt idx="1093">
                  <c:v>42036</c:v>
                </c:pt>
                <c:pt idx="1094">
                  <c:v>42036</c:v>
                </c:pt>
                <c:pt idx="1095">
                  <c:v>42036</c:v>
                </c:pt>
                <c:pt idx="1096">
                  <c:v>42036</c:v>
                </c:pt>
                <c:pt idx="1097">
                  <c:v>42036</c:v>
                </c:pt>
                <c:pt idx="1098">
                  <c:v>42064</c:v>
                </c:pt>
                <c:pt idx="1099">
                  <c:v>42064</c:v>
                </c:pt>
                <c:pt idx="1100">
                  <c:v>42064</c:v>
                </c:pt>
                <c:pt idx="1101">
                  <c:v>42064</c:v>
                </c:pt>
                <c:pt idx="1102">
                  <c:v>42064</c:v>
                </c:pt>
                <c:pt idx="1103">
                  <c:v>42064</c:v>
                </c:pt>
                <c:pt idx="1104">
                  <c:v>42064</c:v>
                </c:pt>
                <c:pt idx="1105">
                  <c:v>42064</c:v>
                </c:pt>
                <c:pt idx="1106">
                  <c:v>42064</c:v>
                </c:pt>
                <c:pt idx="1107">
                  <c:v>42064</c:v>
                </c:pt>
                <c:pt idx="1108">
                  <c:v>42064</c:v>
                </c:pt>
                <c:pt idx="1109">
                  <c:v>42064</c:v>
                </c:pt>
                <c:pt idx="1110">
                  <c:v>42064</c:v>
                </c:pt>
                <c:pt idx="1111">
                  <c:v>42064</c:v>
                </c:pt>
                <c:pt idx="1112">
                  <c:v>42064</c:v>
                </c:pt>
                <c:pt idx="1113">
                  <c:v>42064</c:v>
                </c:pt>
                <c:pt idx="1114">
                  <c:v>42064</c:v>
                </c:pt>
                <c:pt idx="1115">
                  <c:v>42064</c:v>
                </c:pt>
                <c:pt idx="1116">
                  <c:v>42064</c:v>
                </c:pt>
                <c:pt idx="1117">
                  <c:v>42064</c:v>
                </c:pt>
                <c:pt idx="1118">
                  <c:v>42064</c:v>
                </c:pt>
                <c:pt idx="1119">
                  <c:v>42064</c:v>
                </c:pt>
                <c:pt idx="1120">
                  <c:v>42095</c:v>
                </c:pt>
                <c:pt idx="1121">
                  <c:v>42095</c:v>
                </c:pt>
                <c:pt idx="1122">
                  <c:v>42095</c:v>
                </c:pt>
                <c:pt idx="1123">
                  <c:v>42095</c:v>
                </c:pt>
                <c:pt idx="1124">
                  <c:v>42095</c:v>
                </c:pt>
                <c:pt idx="1125">
                  <c:v>42095</c:v>
                </c:pt>
                <c:pt idx="1126">
                  <c:v>42095</c:v>
                </c:pt>
                <c:pt idx="1127">
                  <c:v>42095</c:v>
                </c:pt>
                <c:pt idx="1128">
                  <c:v>42095</c:v>
                </c:pt>
                <c:pt idx="1129">
                  <c:v>42095</c:v>
                </c:pt>
                <c:pt idx="1130">
                  <c:v>42095</c:v>
                </c:pt>
                <c:pt idx="1131">
                  <c:v>42095</c:v>
                </c:pt>
                <c:pt idx="1132">
                  <c:v>42095</c:v>
                </c:pt>
                <c:pt idx="1133">
                  <c:v>42095</c:v>
                </c:pt>
                <c:pt idx="1134">
                  <c:v>42095</c:v>
                </c:pt>
                <c:pt idx="1135">
                  <c:v>42095</c:v>
                </c:pt>
                <c:pt idx="1136">
                  <c:v>42095</c:v>
                </c:pt>
                <c:pt idx="1137">
                  <c:v>42095</c:v>
                </c:pt>
                <c:pt idx="1138">
                  <c:v>42095</c:v>
                </c:pt>
                <c:pt idx="1139">
                  <c:v>42095</c:v>
                </c:pt>
                <c:pt idx="1140">
                  <c:v>42095</c:v>
                </c:pt>
                <c:pt idx="1141">
                  <c:v>42125</c:v>
                </c:pt>
                <c:pt idx="1142">
                  <c:v>42125</c:v>
                </c:pt>
                <c:pt idx="1143">
                  <c:v>42125</c:v>
                </c:pt>
                <c:pt idx="1144">
                  <c:v>42125</c:v>
                </c:pt>
                <c:pt idx="1145">
                  <c:v>42125</c:v>
                </c:pt>
                <c:pt idx="1146">
                  <c:v>42125</c:v>
                </c:pt>
                <c:pt idx="1147">
                  <c:v>42125</c:v>
                </c:pt>
                <c:pt idx="1148">
                  <c:v>42125</c:v>
                </c:pt>
                <c:pt idx="1149">
                  <c:v>42125</c:v>
                </c:pt>
                <c:pt idx="1150">
                  <c:v>42125</c:v>
                </c:pt>
                <c:pt idx="1151">
                  <c:v>42125</c:v>
                </c:pt>
                <c:pt idx="1152">
                  <c:v>42125</c:v>
                </c:pt>
                <c:pt idx="1153">
                  <c:v>42125</c:v>
                </c:pt>
                <c:pt idx="1154">
                  <c:v>42125</c:v>
                </c:pt>
                <c:pt idx="1155">
                  <c:v>42125</c:v>
                </c:pt>
                <c:pt idx="1156">
                  <c:v>42125</c:v>
                </c:pt>
                <c:pt idx="1157">
                  <c:v>42125</c:v>
                </c:pt>
                <c:pt idx="1158">
                  <c:v>42125</c:v>
                </c:pt>
                <c:pt idx="1159">
                  <c:v>42125</c:v>
                </c:pt>
                <c:pt idx="1160">
                  <c:v>42125</c:v>
                </c:pt>
                <c:pt idx="1161">
                  <c:v>42156</c:v>
                </c:pt>
                <c:pt idx="1162">
                  <c:v>42156</c:v>
                </c:pt>
                <c:pt idx="1163">
                  <c:v>42156</c:v>
                </c:pt>
                <c:pt idx="1164">
                  <c:v>42156</c:v>
                </c:pt>
                <c:pt idx="1165">
                  <c:v>42156</c:v>
                </c:pt>
                <c:pt idx="1166">
                  <c:v>42156</c:v>
                </c:pt>
                <c:pt idx="1167">
                  <c:v>42156</c:v>
                </c:pt>
                <c:pt idx="1168">
                  <c:v>42156</c:v>
                </c:pt>
                <c:pt idx="1169">
                  <c:v>42156</c:v>
                </c:pt>
                <c:pt idx="1170">
                  <c:v>42156</c:v>
                </c:pt>
                <c:pt idx="1171">
                  <c:v>42156</c:v>
                </c:pt>
                <c:pt idx="1172">
                  <c:v>42156</c:v>
                </c:pt>
                <c:pt idx="1173">
                  <c:v>42156</c:v>
                </c:pt>
                <c:pt idx="1174">
                  <c:v>42156</c:v>
                </c:pt>
                <c:pt idx="1175">
                  <c:v>42156</c:v>
                </c:pt>
                <c:pt idx="1176">
                  <c:v>42156</c:v>
                </c:pt>
                <c:pt idx="1177">
                  <c:v>42156</c:v>
                </c:pt>
                <c:pt idx="1178">
                  <c:v>42156</c:v>
                </c:pt>
                <c:pt idx="1179">
                  <c:v>42156</c:v>
                </c:pt>
                <c:pt idx="1180">
                  <c:v>42156</c:v>
                </c:pt>
                <c:pt idx="1181">
                  <c:v>42156</c:v>
                </c:pt>
                <c:pt idx="1182">
                  <c:v>42156</c:v>
                </c:pt>
                <c:pt idx="1183">
                  <c:v>42186</c:v>
                </c:pt>
                <c:pt idx="1184">
                  <c:v>42186</c:v>
                </c:pt>
                <c:pt idx="1185">
                  <c:v>42186</c:v>
                </c:pt>
                <c:pt idx="1186">
                  <c:v>42186</c:v>
                </c:pt>
                <c:pt idx="1187">
                  <c:v>42186</c:v>
                </c:pt>
                <c:pt idx="1188">
                  <c:v>42186</c:v>
                </c:pt>
                <c:pt idx="1189">
                  <c:v>42186</c:v>
                </c:pt>
                <c:pt idx="1190">
                  <c:v>42186</c:v>
                </c:pt>
                <c:pt idx="1191">
                  <c:v>42186</c:v>
                </c:pt>
                <c:pt idx="1192">
                  <c:v>42186</c:v>
                </c:pt>
                <c:pt idx="1193">
                  <c:v>42186</c:v>
                </c:pt>
                <c:pt idx="1194">
                  <c:v>42186</c:v>
                </c:pt>
                <c:pt idx="1195">
                  <c:v>42186</c:v>
                </c:pt>
                <c:pt idx="1196">
                  <c:v>42186</c:v>
                </c:pt>
                <c:pt idx="1197">
                  <c:v>42186</c:v>
                </c:pt>
                <c:pt idx="1198">
                  <c:v>42186</c:v>
                </c:pt>
                <c:pt idx="1199">
                  <c:v>42186</c:v>
                </c:pt>
                <c:pt idx="1200">
                  <c:v>42186</c:v>
                </c:pt>
                <c:pt idx="1201">
                  <c:v>42186</c:v>
                </c:pt>
                <c:pt idx="1202">
                  <c:v>42186</c:v>
                </c:pt>
                <c:pt idx="1203">
                  <c:v>42186</c:v>
                </c:pt>
                <c:pt idx="1204">
                  <c:v>42186</c:v>
                </c:pt>
                <c:pt idx="1205">
                  <c:v>42217</c:v>
                </c:pt>
                <c:pt idx="1206">
                  <c:v>42217</c:v>
                </c:pt>
                <c:pt idx="1207">
                  <c:v>42217</c:v>
                </c:pt>
                <c:pt idx="1208">
                  <c:v>42217</c:v>
                </c:pt>
                <c:pt idx="1209">
                  <c:v>42217</c:v>
                </c:pt>
                <c:pt idx="1210">
                  <c:v>42217</c:v>
                </c:pt>
                <c:pt idx="1211">
                  <c:v>42217</c:v>
                </c:pt>
                <c:pt idx="1212">
                  <c:v>42217</c:v>
                </c:pt>
                <c:pt idx="1213">
                  <c:v>42217</c:v>
                </c:pt>
                <c:pt idx="1214">
                  <c:v>42217</c:v>
                </c:pt>
                <c:pt idx="1215">
                  <c:v>42217</c:v>
                </c:pt>
                <c:pt idx="1216">
                  <c:v>42217</c:v>
                </c:pt>
                <c:pt idx="1217">
                  <c:v>42217</c:v>
                </c:pt>
                <c:pt idx="1218">
                  <c:v>42217</c:v>
                </c:pt>
                <c:pt idx="1219">
                  <c:v>42217</c:v>
                </c:pt>
                <c:pt idx="1220">
                  <c:v>42217</c:v>
                </c:pt>
                <c:pt idx="1221">
                  <c:v>42217</c:v>
                </c:pt>
                <c:pt idx="1222">
                  <c:v>42217</c:v>
                </c:pt>
                <c:pt idx="1223">
                  <c:v>42217</c:v>
                </c:pt>
                <c:pt idx="1224">
                  <c:v>42217</c:v>
                </c:pt>
                <c:pt idx="1225">
                  <c:v>42217</c:v>
                </c:pt>
                <c:pt idx="1226">
                  <c:v>42248</c:v>
                </c:pt>
                <c:pt idx="1227">
                  <c:v>42248</c:v>
                </c:pt>
                <c:pt idx="1228">
                  <c:v>42248</c:v>
                </c:pt>
                <c:pt idx="1229">
                  <c:v>42248</c:v>
                </c:pt>
                <c:pt idx="1230">
                  <c:v>42248</c:v>
                </c:pt>
                <c:pt idx="1231">
                  <c:v>42248</c:v>
                </c:pt>
                <c:pt idx="1232">
                  <c:v>42248</c:v>
                </c:pt>
                <c:pt idx="1233">
                  <c:v>42248</c:v>
                </c:pt>
                <c:pt idx="1234">
                  <c:v>42248</c:v>
                </c:pt>
                <c:pt idx="1235">
                  <c:v>42248</c:v>
                </c:pt>
                <c:pt idx="1236">
                  <c:v>42248</c:v>
                </c:pt>
                <c:pt idx="1237">
                  <c:v>42248</c:v>
                </c:pt>
                <c:pt idx="1238">
                  <c:v>42248</c:v>
                </c:pt>
                <c:pt idx="1239">
                  <c:v>42248</c:v>
                </c:pt>
                <c:pt idx="1240">
                  <c:v>42248</c:v>
                </c:pt>
                <c:pt idx="1241">
                  <c:v>42248</c:v>
                </c:pt>
                <c:pt idx="1242">
                  <c:v>42248</c:v>
                </c:pt>
                <c:pt idx="1243">
                  <c:v>42248</c:v>
                </c:pt>
                <c:pt idx="1244">
                  <c:v>42248</c:v>
                </c:pt>
                <c:pt idx="1245">
                  <c:v>42248</c:v>
                </c:pt>
                <c:pt idx="1246">
                  <c:v>42248</c:v>
                </c:pt>
                <c:pt idx="1247">
                  <c:v>42278</c:v>
                </c:pt>
                <c:pt idx="1248">
                  <c:v>42278</c:v>
                </c:pt>
                <c:pt idx="1249">
                  <c:v>42278</c:v>
                </c:pt>
                <c:pt idx="1250">
                  <c:v>42278</c:v>
                </c:pt>
                <c:pt idx="1251">
                  <c:v>42278</c:v>
                </c:pt>
                <c:pt idx="1252">
                  <c:v>42278</c:v>
                </c:pt>
                <c:pt idx="1253">
                  <c:v>42278</c:v>
                </c:pt>
                <c:pt idx="1254">
                  <c:v>42278</c:v>
                </c:pt>
                <c:pt idx="1255">
                  <c:v>42278</c:v>
                </c:pt>
                <c:pt idx="1256">
                  <c:v>42278</c:v>
                </c:pt>
                <c:pt idx="1257">
                  <c:v>42278</c:v>
                </c:pt>
                <c:pt idx="1258">
                  <c:v>42278</c:v>
                </c:pt>
                <c:pt idx="1259">
                  <c:v>42278</c:v>
                </c:pt>
                <c:pt idx="1260">
                  <c:v>42278</c:v>
                </c:pt>
                <c:pt idx="1261">
                  <c:v>42278</c:v>
                </c:pt>
                <c:pt idx="1262">
                  <c:v>42278</c:v>
                </c:pt>
                <c:pt idx="1263">
                  <c:v>42278</c:v>
                </c:pt>
                <c:pt idx="1264">
                  <c:v>42278</c:v>
                </c:pt>
                <c:pt idx="1265">
                  <c:v>42278</c:v>
                </c:pt>
                <c:pt idx="1266">
                  <c:v>42278</c:v>
                </c:pt>
                <c:pt idx="1267">
                  <c:v>42278</c:v>
                </c:pt>
                <c:pt idx="1268">
                  <c:v>42278</c:v>
                </c:pt>
                <c:pt idx="1269">
                  <c:v>42309</c:v>
                </c:pt>
                <c:pt idx="1270">
                  <c:v>42309</c:v>
                </c:pt>
                <c:pt idx="1271">
                  <c:v>42309</c:v>
                </c:pt>
                <c:pt idx="1272">
                  <c:v>42309</c:v>
                </c:pt>
                <c:pt idx="1273">
                  <c:v>42309</c:v>
                </c:pt>
                <c:pt idx="1274">
                  <c:v>42309</c:v>
                </c:pt>
                <c:pt idx="1275">
                  <c:v>42309</c:v>
                </c:pt>
                <c:pt idx="1276">
                  <c:v>42309</c:v>
                </c:pt>
                <c:pt idx="1277">
                  <c:v>42309</c:v>
                </c:pt>
                <c:pt idx="1278">
                  <c:v>42309</c:v>
                </c:pt>
                <c:pt idx="1279">
                  <c:v>42309</c:v>
                </c:pt>
                <c:pt idx="1280">
                  <c:v>42309</c:v>
                </c:pt>
                <c:pt idx="1281">
                  <c:v>42309</c:v>
                </c:pt>
                <c:pt idx="1282">
                  <c:v>42309</c:v>
                </c:pt>
                <c:pt idx="1283">
                  <c:v>42309</c:v>
                </c:pt>
                <c:pt idx="1284">
                  <c:v>42309</c:v>
                </c:pt>
                <c:pt idx="1285">
                  <c:v>42309</c:v>
                </c:pt>
                <c:pt idx="1286">
                  <c:v>42309</c:v>
                </c:pt>
                <c:pt idx="1287">
                  <c:v>42309</c:v>
                </c:pt>
                <c:pt idx="1288">
                  <c:v>42309</c:v>
                </c:pt>
                <c:pt idx="1289">
                  <c:v>42339</c:v>
                </c:pt>
                <c:pt idx="1290">
                  <c:v>42339</c:v>
                </c:pt>
                <c:pt idx="1291">
                  <c:v>42339</c:v>
                </c:pt>
                <c:pt idx="1292">
                  <c:v>42339</c:v>
                </c:pt>
                <c:pt idx="1293">
                  <c:v>42339</c:v>
                </c:pt>
                <c:pt idx="1294">
                  <c:v>42339</c:v>
                </c:pt>
                <c:pt idx="1295">
                  <c:v>42339</c:v>
                </c:pt>
                <c:pt idx="1296">
                  <c:v>42339</c:v>
                </c:pt>
                <c:pt idx="1297">
                  <c:v>42339</c:v>
                </c:pt>
                <c:pt idx="1298">
                  <c:v>42339</c:v>
                </c:pt>
                <c:pt idx="1299">
                  <c:v>42339</c:v>
                </c:pt>
                <c:pt idx="1300">
                  <c:v>42339</c:v>
                </c:pt>
                <c:pt idx="1301">
                  <c:v>42339</c:v>
                </c:pt>
                <c:pt idx="1302">
                  <c:v>42339</c:v>
                </c:pt>
                <c:pt idx="1303">
                  <c:v>42339</c:v>
                </c:pt>
                <c:pt idx="1304">
                  <c:v>42339</c:v>
                </c:pt>
                <c:pt idx="1305">
                  <c:v>42339</c:v>
                </c:pt>
                <c:pt idx="1306">
                  <c:v>42339</c:v>
                </c:pt>
                <c:pt idx="1307">
                  <c:v>42339</c:v>
                </c:pt>
                <c:pt idx="1308">
                  <c:v>42339</c:v>
                </c:pt>
                <c:pt idx="1309">
                  <c:v>42339</c:v>
                </c:pt>
                <c:pt idx="1310">
                  <c:v>42339</c:v>
                </c:pt>
                <c:pt idx="1311">
                  <c:v>42370</c:v>
                </c:pt>
                <c:pt idx="1312">
                  <c:v>42370</c:v>
                </c:pt>
                <c:pt idx="1313">
                  <c:v>42370</c:v>
                </c:pt>
                <c:pt idx="1314">
                  <c:v>42370</c:v>
                </c:pt>
                <c:pt idx="1315">
                  <c:v>42370</c:v>
                </c:pt>
                <c:pt idx="1316">
                  <c:v>42370</c:v>
                </c:pt>
                <c:pt idx="1317">
                  <c:v>42370</c:v>
                </c:pt>
                <c:pt idx="1318">
                  <c:v>42370</c:v>
                </c:pt>
                <c:pt idx="1319">
                  <c:v>42370</c:v>
                </c:pt>
                <c:pt idx="1320">
                  <c:v>42370</c:v>
                </c:pt>
                <c:pt idx="1321">
                  <c:v>42370</c:v>
                </c:pt>
                <c:pt idx="1322">
                  <c:v>42370</c:v>
                </c:pt>
                <c:pt idx="1323">
                  <c:v>42370</c:v>
                </c:pt>
                <c:pt idx="1324">
                  <c:v>42370</c:v>
                </c:pt>
                <c:pt idx="1325">
                  <c:v>42370</c:v>
                </c:pt>
                <c:pt idx="1326">
                  <c:v>42370</c:v>
                </c:pt>
                <c:pt idx="1327">
                  <c:v>42370</c:v>
                </c:pt>
                <c:pt idx="1328">
                  <c:v>42370</c:v>
                </c:pt>
                <c:pt idx="1329">
                  <c:v>42370</c:v>
                </c:pt>
                <c:pt idx="1330">
                  <c:v>42401</c:v>
                </c:pt>
                <c:pt idx="1331">
                  <c:v>42401</c:v>
                </c:pt>
                <c:pt idx="1332">
                  <c:v>42401</c:v>
                </c:pt>
                <c:pt idx="1333">
                  <c:v>42401</c:v>
                </c:pt>
                <c:pt idx="1334">
                  <c:v>42401</c:v>
                </c:pt>
                <c:pt idx="1335">
                  <c:v>42401</c:v>
                </c:pt>
                <c:pt idx="1336">
                  <c:v>42401</c:v>
                </c:pt>
                <c:pt idx="1337">
                  <c:v>42401</c:v>
                </c:pt>
                <c:pt idx="1338">
                  <c:v>42401</c:v>
                </c:pt>
                <c:pt idx="1339">
                  <c:v>42401</c:v>
                </c:pt>
                <c:pt idx="1340">
                  <c:v>42401</c:v>
                </c:pt>
                <c:pt idx="1341">
                  <c:v>42401</c:v>
                </c:pt>
                <c:pt idx="1342">
                  <c:v>42401</c:v>
                </c:pt>
                <c:pt idx="1343">
                  <c:v>42401</c:v>
                </c:pt>
                <c:pt idx="1344">
                  <c:v>42401</c:v>
                </c:pt>
                <c:pt idx="1345">
                  <c:v>42401</c:v>
                </c:pt>
                <c:pt idx="1346">
                  <c:v>42401</c:v>
                </c:pt>
                <c:pt idx="1347">
                  <c:v>42401</c:v>
                </c:pt>
                <c:pt idx="1348">
                  <c:v>42401</c:v>
                </c:pt>
                <c:pt idx="1349">
                  <c:v>42401</c:v>
                </c:pt>
                <c:pt idx="1350">
                  <c:v>42430</c:v>
                </c:pt>
                <c:pt idx="1351">
                  <c:v>42430</c:v>
                </c:pt>
                <c:pt idx="1352">
                  <c:v>42430</c:v>
                </c:pt>
                <c:pt idx="1353">
                  <c:v>42430</c:v>
                </c:pt>
                <c:pt idx="1354">
                  <c:v>42430</c:v>
                </c:pt>
                <c:pt idx="1355">
                  <c:v>42430</c:v>
                </c:pt>
                <c:pt idx="1356">
                  <c:v>42430</c:v>
                </c:pt>
                <c:pt idx="1357">
                  <c:v>42430</c:v>
                </c:pt>
                <c:pt idx="1358">
                  <c:v>42430</c:v>
                </c:pt>
                <c:pt idx="1359">
                  <c:v>42430</c:v>
                </c:pt>
                <c:pt idx="1360">
                  <c:v>42430</c:v>
                </c:pt>
                <c:pt idx="1361">
                  <c:v>42430</c:v>
                </c:pt>
                <c:pt idx="1362">
                  <c:v>42430</c:v>
                </c:pt>
                <c:pt idx="1363">
                  <c:v>42430</c:v>
                </c:pt>
                <c:pt idx="1364">
                  <c:v>42430</c:v>
                </c:pt>
                <c:pt idx="1365">
                  <c:v>42430</c:v>
                </c:pt>
                <c:pt idx="1366">
                  <c:v>42430</c:v>
                </c:pt>
                <c:pt idx="1367">
                  <c:v>42430</c:v>
                </c:pt>
                <c:pt idx="1368">
                  <c:v>42430</c:v>
                </c:pt>
                <c:pt idx="1369">
                  <c:v>42430</c:v>
                </c:pt>
                <c:pt idx="1370">
                  <c:v>42430</c:v>
                </c:pt>
                <c:pt idx="1371">
                  <c:v>42430</c:v>
                </c:pt>
                <c:pt idx="1372">
                  <c:v>42461</c:v>
                </c:pt>
                <c:pt idx="1373">
                  <c:v>42461</c:v>
                </c:pt>
                <c:pt idx="1374">
                  <c:v>42461</c:v>
                </c:pt>
                <c:pt idx="1375">
                  <c:v>42461</c:v>
                </c:pt>
                <c:pt idx="1376">
                  <c:v>42461</c:v>
                </c:pt>
                <c:pt idx="1377">
                  <c:v>42461</c:v>
                </c:pt>
                <c:pt idx="1378">
                  <c:v>42461</c:v>
                </c:pt>
                <c:pt idx="1379">
                  <c:v>42461</c:v>
                </c:pt>
                <c:pt idx="1380">
                  <c:v>42461</c:v>
                </c:pt>
                <c:pt idx="1381">
                  <c:v>42461</c:v>
                </c:pt>
                <c:pt idx="1382">
                  <c:v>42461</c:v>
                </c:pt>
                <c:pt idx="1383">
                  <c:v>42461</c:v>
                </c:pt>
                <c:pt idx="1384">
                  <c:v>42461</c:v>
                </c:pt>
                <c:pt idx="1385">
                  <c:v>42461</c:v>
                </c:pt>
                <c:pt idx="1386">
                  <c:v>42461</c:v>
                </c:pt>
                <c:pt idx="1387">
                  <c:v>42461</c:v>
                </c:pt>
                <c:pt idx="1388">
                  <c:v>42461</c:v>
                </c:pt>
                <c:pt idx="1389">
                  <c:v>42461</c:v>
                </c:pt>
                <c:pt idx="1390">
                  <c:v>42461</c:v>
                </c:pt>
                <c:pt idx="1391">
                  <c:v>42461</c:v>
                </c:pt>
                <c:pt idx="1392">
                  <c:v>42461</c:v>
                </c:pt>
                <c:pt idx="1393">
                  <c:v>42491</c:v>
                </c:pt>
                <c:pt idx="1394">
                  <c:v>42491</c:v>
                </c:pt>
                <c:pt idx="1395">
                  <c:v>42491</c:v>
                </c:pt>
                <c:pt idx="1396">
                  <c:v>42491</c:v>
                </c:pt>
                <c:pt idx="1397">
                  <c:v>42491</c:v>
                </c:pt>
                <c:pt idx="1398">
                  <c:v>42491</c:v>
                </c:pt>
                <c:pt idx="1399">
                  <c:v>42491</c:v>
                </c:pt>
                <c:pt idx="1400">
                  <c:v>42491</c:v>
                </c:pt>
                <c:pt idx="1401">
                  <c:v>42491</c:v>
                </c:pt>
                <c:pt idx="1402">
                  <c:v>42491</c:v>
                </c:pt>
                <c:pt idx="1403">
                  <c:v>42491</c:v>
                </c:pt>
                <c:pt idx="1404">
                  <c:v>42491</c:v>
                </c:pt>
                <c:pt idx="1405">
                  <c:v>42491</c:v>
                </c:pt>
                <c:pt idx="1406">
                  <c:v>42491</c:v>
                </c:pt>
                <c:pt idx="1407">
                  <c:v>42491</c:v>
                </c:pt>
                <c:pt idx="1408">
                  <c:v>42491</c:v>
                </c:pt>
                <c:pt idx="1409">
                  <c:v>42491</c:v>
                </c:pt>
                <c:pt idx="1410">
                  <c:v>42491</c:v>
                </c:pt>
                <c:pt idx="1411">
                  <c:v>42491</c:v>
                </c:pt>
                <c:pt idx="1412">
                  <c:v>42491</c:v>
                </c:pt>
                <c:pt idx="1413">
                  <c:v>42491</c:v>
                </c:pt>
                <c:pt idx="1414">
                  <c:v>42522</c:v>
                </c:pt>
                <c:pt idx="1415">
                  <c:v>42522</c:v>
                </c:pt>
                <c:pt idx="1416">
                  <c:v>42522</c:v>
                </c:pt>
                <c:pt idx="1417">
                  <c:v>42522</c:v>
                </c:pt>
                <c:pt idx="1418">
                  <c:v>42522</c:v>
                </c:pt>
                <c:pt idx="1419">
                  <c:v>42522</c:v>
                </c:pt>
                <c:pt idx="1420">
                  <c:v>42522</c:v>
                </c:pt>
                <c:pt idx="1421">
                  <c:v>42522</c:v>
                </c:pt>
                <c:pt idx="1422">
                  <c:v>42522</c:v>
                </c:pt>
                <c:pt idx="1423">
                  <c:v>42522</c:v>
                </c:pt>
                <c:pt idx="1424">
                  <c:v>42522</c:v>
                </c:pt>
                <c:pt idx="1425">
                  <c:v>42522</c:v>
                </c:pt>
                <c:pt idx="1426">
                  <c:v>42522</c:v>
                </c:pt>
                <c:pt idx="1427">
                  <c:v>42522</c:v>
                </c:pt>
                <c:pt idx="1428">
                  <c:v>42522</c:v>
                </c:pt>
                <c:pt idx="1429">
                  <c:v>42522</c:v>
                </c:pt>
                <c:pt idx="1430">
                  <c:v>42522</c:v>
                </c:pt>
                <c:pt idx="1431">
                  <c:v>42522</c:v>
                </c:pt>
                <c:pt idx="1432">
                  <c:v>42522</c:v>
                </c:pt>
                <c:pt idx="1433">
                  <c:v>42522</c:v>
                </c:pt>
                <c:pt idx="1434">
                  <c:v>42522</c:v>
                </c:pt>
                <c:pt idx="1435">
                  <c:v>42522</c:v>
                </c:pt>
                <c:pt idx="1436">
                  <c:v>42552</c:v>
                </c:pt>
                <c:pt idx="1437">
                  <c:v>42552</c:v>
                </c:pt>
                <c:pt idx="1438">
                  <c:v>42552</c:v>
                </c:pt>
                <c:pt idx="1439">
                  <c:v>42552</c:v>
                </c:pt>
                <c:pt idx="1440">
                  <c:v>42552</c:v>
                </c:pt>
                <c:pt idx="1441">
                  <c:v>42552</c:v>
                </c:pt>
                <c:pt idx="1442">
                  <c:v>42552</c:v>
                </c:pt>
                <c:pt idx="1443">
                  <c:v>42552</c:v>
                </c:pt>
                <c:pt idx="1444">
                  <c:v>42552</c:v>
                </c:pt>
                <c:pt idx="1445">
                  <c:v>42552</c:v>
                </c:pt>
                <c:pt idx="1446">
                  <c:v>42552</c:v>
                </c:pt>
                <c:pt idx="1447">
                  <c:v>42552</c:v>
                </c:pt>
                <c:pt idx="1448">
                  <c:v>42552</c:v>
                </c:pt>
                <c:pt idx="1449">
                  <c:v>42552</c:v>
                </c:pt>
                <c:pt idx="1450">
                  <c:v>42552</c:v>
                </c:pt>
                <c:pt idx="1451">
                  <c:v>42552</c:v>
                </c:pt>
                <c:pt idx="1452">
                  <c:v>42552</c:v>
                </c:pt>
                <c:pt idx="1453">
                  <c:v>42552</c:v>
                </c:pt>
                <c:pt idx="1454">
                  <c:v>42552</c:v>
                </c:pt>
                <c:pt idx="1455">
                  <c:v>42552</c:v>
                </c:pt>
                <c:pt idx="1456">
                  <c:v>42583</c:v>
                </c:pt>
                <c:pt idx="1457">
                  <c:v>42583</c:v>
                </c:pt>
                <c:pt idx="1458">
                  <c:v>42583</c:v>
                </c:pt>
                <c:pt idx="1459">
                  <c:v>42583</c:v>
                </c:pt>
                <c:pt idx="1460">
                  <c:v>42583</c:v>
                </c:pt>
                <c:pt idx="1461">
                  <c:v>42583</c:v>
                </c:pt>
                <c:pt idx="1462">
                  <c:v>42583</c:v>
                </c:pt>
                <c:pt idx="1463">
                  <c:v>42583</c:v>
                </c:pt>
                <c:pt idx="1464">
                  <c:v>42583</c:v>
                </c:pt>
                <c:pt idx="1465">
                  <c:v>42583</c:v>
                </c:pt>
                <c:pt idx="1466">
                  <c:v>42583</c:v>
                </c:pt>
                <c:pt idx="1467">
                  <c:v>42583</c:v>
                </c:pt>
                <c:pt idx="1468">
                  <c:v>42583</c:v>
                </c:pt>
                <c:pt idx="1469">
                  <c:v>42583</c:v>
                </c:pt>
                <c:pt idx="1470">
                  <c:v>42583</c:v>
                </c:pt>
                <c:pt idx="1471">
                  <c:v>42583</c:v>
                </c:pt>
                <c:pt idx="1472">
                  <c:v>42583</c:v>
                </c:pt>
                <c:pt idx="1473">
                  <c:v>42583</c:v>
                </c:pt>
                <c:pt idx="1474">
                  <c:v>42583</c:v>
                </c:pt>
                <c:pt idx="1475">
                  <c:v>42583</c:v>
                </c:pt>
                <c:pt idx="1476">
                  <c:v>42583</c:v>
                </c:pt>
                <c:pt idx="1477">
                  <c:v>42583</c:v>
                </c:pt>
                <c:pt idx="1478">
                  <c:v>42583</c:v>
                </c:pt>
                <c:pt idx="1479">
                  <c:v>42614</c:v>
                </c:pt>
                <c:pt idx="1480">
                  <c:v>42614</c:v>
                </c:pt>
                <c:pt idx="1481">
                  <c:v>42614</c:v>
                </c:pt>
                <c:pt idx="1482">
                  <c:v>42614</c:v>
                </c:pt>
                <c:pt idx="1483">
                  <c:v>42614</c:v>
                </c:pt>
                <c:pt idx="1484">
                  <c:v>42614</c:v>
                </c:pt>
                <c:pt idx="1485">
                  <c:v>42614</c:v>
                </c:pt>
                <c:pt idx="1486">
                  <c:v>42614</c:v>
                </c:pt>
                <c:pt idx="1487">
                  <c:v>42614</c:v>
                </c:pt>
                <c:pt idx="1488">
                  <c:v>42614</c:v>
                </c:pt>
                <c:pt idx="1489">
                  <c:v>42614</c:v>
                </c:pt>
                <c:pt idx="1490">
                  <c:v>42614</c:v>
                </c:pt>
                <c:pt idx="1491">
                  <c:v>42614</c:v>
                </c:pt>
                <c:pt idx="1492">
                  <c:v>42614</c:v>
                </c:pt>
                <c:pt idx="1493">
                  <c:v>42614</c:v>
                </c:pt>
                <c:pt idx="1494">
                  <c:v>42614</c:v>
                </c:pt>
                <c:pt idx="1495">
                  <c:v>42614</c:v>
                </c:pt>
                <c:pt idx="1496">
                  <c:v>42614</c:v>
                </c:pt>
                <c:pt idx="1497">
                  <c:v>42614</c:v>
                </c:pt>
                <c:pt idx="1498">
                  <c:v>42614</c:v>
                </c:pt>
                <c:pt idx="1499">
                  <c:v>42614</c:v>
                </c:pt>
                <c:pt idx="1500">
                  <c:v>42644</c:v>
                </c:pt>
                <c:pt idx="1501">
                  <c:v>42644</c:v>
                </c:pt>
                <c:pt idx="1502">
                  <c:v>42644</c:v>
                </c:pt>
                <c:pt idx="1503">
                  <c:v>42644</c:v>
                </c:pt>
                <c:pt idx="1504">
                  <c:v>42644</c:v>
                </c:pt>
                <c:pt idx="1505">
                  <c:v>42644</c:v>
                </c:pt>
                <c:pt idx="1506">
                  <c:v>42644</c:v>
                </c:pt>
                <c:pt idx="1507">
                  <c:v>42644</c:v>
                </c:pt>
                <c:pt idx="1508">
                  <c:v>42644</c:v>
                </c:pt>
                <c:pt idx="1509">
                  <c:v>42644</c:v>
                </c:pt>
                <c:pt idx="1510">
                  <c:v>42644</c:v>
                </c:pt>
                <c:pt idx="1511">
                  <c:v>42644</c:v>
                </c:pt>
                <c:pt idx="1512">
                  <c:v>42644</c:v>
                </c:pt>
                <c:pt idx="1513">
                  <c:v>42644</c:v>
                </c:pt>
                <c:pt idx="1514">
                  <c:v>42644</c:v>
                </c:pt>
                <c:pt idx="1515">
                  <c:v>42644</c:v>
                </c:pt>
                <c:pt idx="1516">
                  <c:v>42644</c:v>
                </c:pt>
                <c:pt idx="1517">
                  <c:v>42644</c:v>
                </c:pt>
                <c:pt idx="1518">
                  <c:v>42644</c:v>
                </c:pt>
                <c:pt idx="1519">
                  <c:v>42644</c:v>
                </c:pt>
                <c:pt idx="1520">
                  <c:v>42644</c:v>
                </c:pt>
                <c:pt idx="1521">
                  <c:v>42675</c:v>
                </c:pt>
                <c:pt idx="1522">
                  <c:v>42675</c:v>
                </c:pt>
                <c:pt idx="1523">
                  <c:v>42675</c:v>
                </c:pt>
                <c:pt idx="1524">
                  <c:v>42675</c:v>
                </c:pt>
                <c:pt idx="1525">
                  <c:v>42675</c:v>
                </c:pt>
                <c:pt idx="1526">
                  <c:v>42675</c:v>
                </c:pt>
                <c:pt idx="1527">
                  <c:v>42675</c:v>
                </c:pt>
                <c:pt idx="1528">
                  <c:v>42675</c:v>
                </c:pt>
                <c:pt idx="1529">
                  <c:v>42675</c:v>
                </c:pt>
                <c:pt idx="1530">
                  <c:v>42675</c:v>
                </c:pt>
                <c:pt idx="1531">
                  <c:v>42675</c:v>
                </c:pt>
                <c:pt idx="1532">
                  <c:v>42675</c:v>
                </c:pt>
                <c:pt idx="1533">
                  <c:v>42675</c:v>
                </c:pt>
                <c:pt idx="1534">
                  <c:v>42675</c:v>
                </c:pt>
                <c:pt idx="1535">
                  <c:v>42675</c:v>
                </c:pt>
                <c:pt idx="1536">
                  <c:v>42675</c:v>
                </c:pt>
                <c:pt idx="1537">
                  <c:v>42675</c:v>
                </c:pt>
                <c:pt idx="1538">
                  <c:v>42675</c:v>
                </c:pt>
                <c:pt idx="1539">
                  <c:v>42675</c:v>
                </c:pt>
                <c:pt idx="1540">
                  <c:v>42675</c:v>
                </c:pt>
                <c:pt idx="1541">
                  <c:v>42675</c:v>
                </c:pt>
                <c:pt idx="1542">
                  <c:v>42705</c:v>
                </c:pt>
                <c:pt idx="1543">
                  <c:v>42705</c:v>
                </c:pt>
                <c:pt idx="1544">
                  <c:v>42705</c:v>
                </c:pt>
                <c:pt idx="1545">
                  <c:v>42705</c:v>
                </c:pt>
                <c:pt idx="1546">
                  <c:v>42705</c:v>
                </c:pt>
                <c:pt idx="1547">
                  <c:v>42705</c:v>
                </c:pt>
                <c:pt idx="1548">
                  <c:v>42705</c:v>
                </c:pt>
                <c:pt idx="1549">
                  <c:v>42705</c:v>
                </c:pt>
                <c:pt idx="1550">
                  <c:v>42705</c:v>
                </c:pt>
                <c:pt idx="1551">
                  <c:v>42705</c:v>
                </c:pt>
                <c:pt idx="1552">
                  <c:v>42705</c:v>
                </c:pt>
                <c:pt idx="1553">
                  <c:v>42705</c:v>
                </c:pt>
                <c:pt idx="1554">
                  <c:v>42705</c:v>
                </c:pt>
                <c:pt idx="1555">
                  <c:v>42705</c:v>
                </c:pt>
                <c:pt idx="1556">
                  <c:v>42705</c:v>
                </c:pt>
                <c:pt idx="1557">
                  <c:v>42705</c:v>
                </c:pt>
                <c:pt idx="1558">
                  <c:v>42705</c:v>
                </c:pt>
                <c:pt idx="1559">
                  <c:v>42705</c:v>
                </c:pt>
                <c:pt idx="1560">
                  <c:v>42705</c:v>
                </c:pt>
                <c:pt idx="1561">
                  <c:v>42705</c:v>
                </c:pt>
                <c:pt idx="1562">
                  <c:v>42705</c:v>
                </c:pt>
                <c:pt idx="1563">
                  <c:v>42736</c:v>
                </c:pt>
                <c:pt idx="1564">
                  <c:v>42736</c:v>
                </c:pt>
                <c:pt idx="1565">
                  <c:v>42736</c:v>
                </c:pt>
                <c:pt idx="1566">
                  <c:v>42736</c:v>
                </c:pt>
                <c:pt idx="1567">
                  <c:v>42736</c:v>
                </c:pt>
                <c:pt idx="1568">
                  <c:v>42736</c:v>
                </c:pt>
                <c:pt idx="1569">
                  <c:v>42736</c:v>
                </c:pt>
                <c:pt idx="1570">
                  <c:v>42736</c:v>
                </c:pt>
                <c:pt idx="1571">
                  <c:v>42736</c:v>
                </c:pt>
                <c:pt idx="1572">
                  <c:v>42736</c:v>
                </c:pt>
                <c:pt idx="1573">
                  <c:v>42736</c:v>
                </c:pt>
                <c:pt idx="1574">
                  <c:v>42736</c:v>
                </c:pt>
                <c:pt idx="1575">
                  <c:v>42736</c:v>
                </c:pt>
                <c:pt idx="1576">
                  <c:v>42736</c:v>
                </c:pt>
                <c:pt idx="1577">
                  <c:v>42736</c:v>
                </c:pt>
                <c:pt idx="1578">
                  <c:v>42736</c:v>
                </c:pt>
                <c:pt idx="1579">
                  <c:v>42736</c:v>
                </c:pt>
                <c:pt idx="1580">
                  <c:v>42736</c:v>
                </c:pt>
                <c:pt idx="1581">
                  <c:v>42736</c:v>
                </c:pt>
                <c:pt idx="1582">
                  <c:v>42736</c:v>
                </c:pt>
                <c:pt idx="1583">
                  <c:v>42767</c:v>
                </c:pt>
                <c:pt idx="1584">
                  <c:v>42767</c:v>
                </c:pt>
                <c:pt idx="1585">
                  <c:v>42767</c:v>
                </c:pt>
                <c:pt idx="1586">
                  <c:v>42767</c:v>
                </c:pt>
                <c:pt idx="1587">
                  <c:v>42767</c:v>
                </c:pt>
                <c:pt idx="1588">
                  <c:v>42767</c:v>
                </c:pt>
                <c:pt idx="1589">
                  <c:v>42767</c:v>
                </c:pt>
                <c:pt idx="1590">
                  <c:v>42767</c:v>
                </c:pt>
                <c:pt idx="1591">
                  <c:v>42767</c:v>
                </c:pt>
                <c:pt idx="1592">
                  <c:v>42767</c:v>
                </c:pt>
                <c:pt idx="1593">
                  <c:v>42767</c:v>
                </c:pt>
                <c:pt idx="1594">
                  <c:v>42767</c:v>
                </c:pt>
                <c:pt idx="1595">
                  <c:v>42767</c:v>
                </c:pt>
                <c:pt idx="1596">
                  <c:v>42767</c:v>
                </c:pt>
                <c:pt idx="1597">
                  <c:v>42767</c:v>
                </c:pt>
                <c:pt idx="1598">
                  <c:v>42767</c:v>
                </c:pt>
                <c:pt idx="1599">
                  <c:v>42767</c:v>
                </c:pt>
                <c:pt idx="1600">
                  <c:v>42767</c:v>
                </c:pt>
                <c:pt idx="1601">
                  <c:v>42767</c:v>
                </c:pt>
                <c:pt idx="1602">
                  <c:v>42795</c:v>
                </c:pt>
                <c:pt idx="1603">
                  <c:v>42795</c:v>
                </c:pt>
                <c:pt idx="1604">
                  <c:v>42795</c:v>
                </c:pt>
                <c:pt idx="1605">
                  <c:v>42795</c:v>
                </c:pt>
                <c:pt idx="1606">
                  <c:v>42795</c:v>
                </c:pt>
                <c:pt idx="1607">
                  <c:v>42795</c:v>
                </c:pt>
                <c:pt idx="1608">
                  <c:v>42795</c:v>
                </c:pt>
                <c:pt idx="1609">
                  <c:v>42795</c:v>
                </c:pt>
                <c:pt idx="1610">
                  <c:v>42795</c:v>
                </c:pt>
                <c:pt idx="1611">
                  <c:v>42795</c:v>
                </c:pt>
                <c:pt idx="1612">
                  <c:v>42795</c:v>
                </c:pt>
                <c:pt idx="1613">
                  <c:v>42795</c:v>
                </c:pt>
                <c:pt idx="1614">
                  <c:v>42795</c:v>
                </c:pt>
                <c:pt idx="1615">
                  <c:v>42795</c:v>
                </c:pt>
                <c:pt idx="1616">
                  <c:v>42795</c:v>
                </c:pt>
                <c:pt idx="1617">
                  <c:v>42795</c:v>
                </c:pt>
                <c:pt idx="1618">
                  <c:v>42795</c:v>
                </c:pt>
                <c:pt idx="1619">
                  <c:v>42795</c:v>
                </c:pt>
                <c:pt idx="1620">
                  <c:v>42795</c:v>
                </c:pt>
                <c:pt idx="1621">
                  <c:v>42795</c:v>
                </c:pt>
                <c:pt idx="1622">
                  <c:v>42795</c:v>
                </c:pt>
                <c:pt idx="1623">
                  <c:v>42795</c:v>
                </c:pt>
                <c:pt idx="1624">
                  <c:v>42795</c:v>
                </c:pt>
                <c:pt idx="1625">
                  <c:v>42826</c:v>
                </c:pt>
                <c:pt idx="1626">
                  <c:v>42826</c:v>
                </c:pt>
                <c:pt idx="1627">
                  <c:v>42826</c:v>
                </c:pt>
                <c:pt idx="1628">
                  <c:v>42826</c:v>
                </c:pt>
                <c:pt idx="1629">
                  <c:v>42826</c:v>
                </c:pt>
                <c:pt idx="1630">
                  <c:v>42826</c:v>
                </c:pt>
                <c:pt idx="1631">
                  <c:v>42826</c:v>
                </c:pt>
                <c:pt idx="1632">
                  <c:v>42826</c:v>
                </c:pt>
                <c:pt idx="1633">
                  <c:v>42826</c:v>
                </c:pt>
                <c:pt idx="1634">
                  <c:v>42826</c:v>
                </c:pt>
                <c:pt idx="1635">
                  <c:v>42826</c:v>
                </c:pt>
                <c:pt idx="1636">
                  <c:v>42826</c:v>
                </c:pt>
                <c:pt idx="1637">
                  <c:v>42826</c:v>
                </c:pt>
                <c:pt idx="1638">
                  <c:v>42826</c:v>
                </c:pt>
                <c:pt idx="1639">
                  <c:v>42826</c:v>
                </c:pt>
                <c:pt idx="1640">
                  <c:v>42826</c:v>
                </c:pt>
                <c:pt idx="1641">
                  <c:v>42826</c:v>
                </c:pt>
                <c:pt idx="1642">
                  <c:v>42826</c:v>
                </c:pt>
                <c:pt idx="1643">
                  <c:v>42826</c:v>
                </c:pt>
                <c:pt idx="1644">
                  <c:v>42856</c:v>
                </c:pt>
                <c:pt idx="1645">
                  <c:v>42856</c:v>
                </c:pt>
                <c:pt idx="1646">
                  <c:v>42856</c:v>
                </c:pt>
                <c:pt idx="1647">
                  <c:v>42856</c:v>
                </c:pt>
                <c:pt idx="1648">
                  <c:v>42856</c:v>
                </c:pt>
                <c:pt idx="1649">
                  <c:v>42856</c:v>
                </c:pt>
                <c:pt idx="1650">
                  <c:v>42856</c:v>
                </c:pt>
                <c:pt idx="1651">
                  <c:v>42856</c:v>
                </c:pt>
                <c:pt idx="1652">
                  <c:v>42856</c:v>
                </c:pt>
                <c:pt idx="1653">
                  <c:v>42856</c:v>
                </c:pt>
                <c:pt idx="1654">
                  <c:v>42856</c:v>
                </c:pt>
                <c:pt idx="1655">
                  <c:v>42856</c:v>
                </c:pt>
                <c:pt idx="1656">
                  <c:v>42856</c:v>
                </c:pt>
                <c:pt idx="1657">
                  <c:v>42856</c:v>
                </c:pt>
                <c:pt idx="1658">
                  <c:v>42856</c:v>
                </c:pt>
                <c:pt idx="1659">
                  <c:v>42856</c:v>
                </c:pt>
                <c:pt idx="1660">
                  <c:v>42856</c:v>
                </c:pt>
                <c:pt idx="1661">
                  <c:v>42856</c:v>
                </c:pt>
                <c:pt idx="1662">
                  <c:v>42856</c:v>
                </c:pt>
                <c:pt idx="1663">
                  <c:v>42856</c:v>
                </c:pt>
                <c:pt idx="1664">
                  <c:v>42856</c:v>
                </c:pt>
                <c:pt idx="1665">
                  <c:v>42856</c:v>
                </c:pt>
                <c:pt idx="1666">
                  <c:v>42887</c:v>
                </c:pt>
                <c:pt idx="1667">
                  <c:v>42887</c:v>
                </c:pt>
                <c:pt idx="1668">
                  <c:v>42887</c:v>
                </c:pt>
                <c:pt idx="1669">
                  <c:v>42887</c:v>
                </c:pt>
                <c:pt idx="1670">
                  <c:v>42887</c:v>
                </c:pt>
                <c:pt idx="1671">
                  <c:v>42887</c:v>
                </c:pt>
                <c:pt idx="1672">
                  <c:v>42887</c:v>
                </c:pt>
                <c:pt idx="1673">
                  <c:v>42887</c:v>
                </c:pt>
                <c:pt idx="1674">
                  <c:v>42887</c:v>
                </c:pt>
                <c:pt idx="1675">
                  <c:v>42887</c:v>
                </c:pt>
                <c:pt idx="1676">
                  <c:v>42887</c:v>
                </c:pt>
                <c:pt idx="1677">
                  <c:v>42887</c:v>
                </c:pt>
                <c:pt idx="1678">
                  <c:v>42887</c:v>
                </c:pt>
                <c:pt idx="1679">
                  <c:v>42887</c:v>
                </c:pt>
                <c:pt idx="1680">
                  <c:v>42887</c:v>
                </c:pt>
                <c:pt idx="1681">
                  <c:v>42887</c:v>
                </c:pt>
                <c:pt idx="1682">
                  <c:v>42887</c:v>
                </c:pt>
                <c:pt idx="1683">
                  <c:v>42887</c:v>
                </c:pt>
                <c:pt idx="1684">
                  <c:v>42887</c:v>
                </c:pt>
                <c:pt idx="1685">
                  <c:v>42887</c:v>
                </c:pt>
                <c:pt idx="1686">
                  <c:v>42887</c:v>
                </c:pt>
                <c:pt idx="1687">
                  <c:v>42887</c:v>
                </c:pt>
                <c:pt idx="1688">
                  <c:v>42917</c:v>
                </c:pt>
                <c:pt idx="1689">
                  <c:v>42917</c:v>
                </c:pt>
                <c:pt idx="1690">
                  <c:v>42917</c:v>
                </c:pt>
                <c:pt idx="1691">
                  <c:v>42917</c:v>
                </c:pt>
                <c:pt idx="1692">
                  <c:v>42917</c:v>
                </c:pt>
                <c:pt idx="1693">
                  <c:v>42917</c:v>
                </c:pt>
                <c:pt idx="1694">
                  <c:v>42917</c:v>
                </c:pt>
                <c:pt idx="1695">
                  <c:v>42917</c:v>
                </c:pt>
                <c:pt idx="1696">
                  <c:v>42917</c:v>
                </c:pt>
                <c:pt idx="1697">
                  <c:v>42917</c:v>
                </c:pt>
                <c:pt idx="1698">
                  <c:v>42917</c:v>
                </c:pt>
                <c:pt idx="1699">
                  <c:v>42917</c:v>
                </c:pt>
                <c:pt idx="1700">
                  <c:v>42917</c:v>
                </c:pt>
                <c:pt idx="1701">
                  <c:v>42917</c:v>
                </c:pt>
                <c:pt idx="1702">
                  <c:v>42917</c:v>
                </c:pt>
                <c:pt idx="1703">
                  <c:v>42917</c:v>
                </c:pt>
                <c:pt idx="1704">
                  <c:v>42917</c:v>
                </c:pt>
                <c:pt idx="1705">
                  <c:v>42917</c:v>
                </c:pt>
                <c:pt idx="1706">
                  <c:v>42917</c:v>
                </c:pt>
                <c:pt idx="1707">
                  <c:v>42917</c:v>
                </c:pt>
                <c:pt idx="1708">
                  <c:v>42948</c:v>
                </c:pt>
                <c:pt idx="1709">
                  <c:v>42948</c:v>
                </c:pt>
                <c:pt idx="1710">
                  <c:v>42948</c:v>
                </c:pt>
                <c:pt idx="1711">
                  <c:v>42948</c:v>
                </c:pt>
                <c:pt idx="1712">
                  <c:v>42948</c:v>
                </c:pt>
                <c:pt idx="1713">
                  <c:v>42948</c:v>
                </c:pt>
                <c:pt idx="1714">
                  <c:v>42948</c:v>
                </c:pt>
                <c:pt idx="1715">
                  <c:v>42948</c:v>
                </c:pt>
                <c:pt idx="1716">
                  <c:v>42948</c:v>
                </c:pt>
                <c:pt idx="1717">
                  <c:v>42948</c:v>
                </c:pt>
                <c:pt idx="1718">
                  <c:v>42948</c:v>
                </c:pt>
                <c:pt idx="1719">
                  <c:v>42948</c:v>
                </c:pt>
                <c:pt idx="1720">
                  <c:v>42948</c:v>
                </c:pt>
                <c:pt idx="1721">
                  <c:v>42948</c:v>
                </c:pt>
                <c:pt idx="1722">
                  <c:v>42948</c:v>
                </c:pt>
                <c:pt idx="1723">
                  <c:v>42948</c:v>
                </c:pt>
                <c:pt idx="1724">
                  <c:v>42948</c:v>
                </c:pt>
                <c:pt idx="1725">
                  <c:v>42948</c:v>
                </c:pt>
                <c:pt idx="1726">
                  <c:v>42948</c:v>
                </c:pt>
                <c:pt idx="1727">
                  <c:v>42948</c:v>
                </c:pt>
                <c:pt idx="1728">
                  <c:v>42948</c:v>
                </c:pt>
                <c:pt idx="1729">
                  <c:v>42948</c:v>
                </c:pt>
                <c:pt idx="1730">
                  <c:v>42948</c:v>
                </c:pt>
                <c:pt idx="1731">
                  <c:v>42979</c:v>
                </c:pt>
                <c:pt idx="1732">
                  <c:v>42979</c:v>
                </c:pt>
                <c:pt idx="1733">
                  <c:v>42979</c:v>
                </c:pt>
                <c:pt idx="1734">
                  <c:v>42979</c:v>
                </c:pt>
                <c:pt idx="1735">
                  <c:v>42979</c:v>
                </c:pt>
                <c:pt idx="1736">
                  <c:v>42979</c:v>
                </c:pt>
                <c:pt idx="1737">
                  <c:v>42979</c:v>
                </c:pt>
                <c:pt idx="1738">
                  <c:v>42979</c:v>
                </c:pt>
                <c:pt idx="1739">
                  <c:v>42979</c:v>
                </c:pt>
                <c:pt idx="1740">
                  <c:v>42979</c:v>
                </c:pt>
                <c:pt idx="1741">
                  <c:v>42979</c:v>
                </c:pt>
                <c:pt idx="1742">
                  <c:v>42979</c:v>
                </c:pt>
                <c:pt idx="1743">
                  <c:v>42979</c:v>
                </c:pt>
                <c:pt idx="1744">
                  <c:v>42979</c:v>
                </c:pt>
                <c:pt idx="1745">
                  <c:v>42979</c:v>
                </c:pt>
                <c:pt idx="1746">
                  <c:v>42979</c:v>
                </c:pt>
                <c:pt idx="1747">
                  <c:v>42979</c:v>
                </c:pt>
                <c:pt idx="1748">
                  <c:v>42979</c:v>
                </c:pt>
                <c:pt idx="1749">
                  <c:v>42979</c:v>
                </c:pt>
                <c:pt idx="1750">
                  <c:v>42979</c:v>
                </c:pt>
                <c:pt idx="1751">
                  <c:v>43009</c:v>
                </c:pt>
                <c:pt idx="1752">
                  <c:v>43009</c:v>
                </c:pt>
                <c:pt idx="1753">
                  <c:v>43009</c:v>
                </c:pt>
                <c:pt idx="1754">
                  <c:v>43009</c:v>
                </c:pt>
                <c:pt idx="1755">
                  <c:v>43009</c:v>
                </c:pt>
                <c:pt idx="1756">
                  <c:v>43009</c:v>
                </c:pt>
                <c:pt idx="1757">
                  <c:v>43009</c:v>
                </c:pt>
                <c:pt idx="1758">
                  <c:v>43009</c:v>
                </c:pt>
                <c:pt idx="1759">
                  <c:v>43009</c:v>
                </c:pt>
                <c:pt idx="1760">
                  <c:v>43009</c:v>
                </c:pt>
                <c:pt idx="1761">
                  <c:v>43009</c:v>
                </c:pt>
                <c:pt idx="1762">
                  <c:v>43009</c:v>
                </c:pt>
                <c:pt idx="1763">
                  <c:v>43009</c:v>
                </c:pt>
                <c:pt idx="1764">
                  <c:v>43009</c:v>
                </c:pt>
                <c:pt idx="1765">
                  <c:v>43009</c:v>
                </c:pt>
                <c:pt idx="1766">
                  <c:v>43009</c:v>
                </c:pt>
                <c:pt idx="1767">
                  <c:v>43009</c:v>
                </c:pt>
                <c:pt idx="1768">
                  <c:v>43009</c:v>
                </c:pt>
                <c:pt idx="1769">
                  <c:v>43009</c:v>
                </c:pt>
                <c:pt idx="1770">
                  <c:v>43009</c:v>
                </c:pt>
                <c:pt idx="1771">
                  <c:v>43009</c:v>
                </c:pt>
                <c:pt idx="1772">
                  <c:v>43009</c:v>
                </c:pt>
                <c:pt idx="1773">
                  <c:v>43040</c:v>
                </c:pt>
                <c:pt idx="1774">
                  <c:v>43040</c:v>
                </c:pt>
                <c:pt idx="1775">
                  <c:v>43040</c:v>
                </c:pt>
                <c:pt idx="1776">
                  <c:v>43040</c:v>
                </c:pt>
                <c:pt idx="1777">
                  <c:v>43040</c:v>
                </c:pt>
                <c:pt idx="1778">
                  <c:v>43040</c:v>
                </c:pt>
                <c:pt idx="1779">
                  <c:v>43040</c:v>
                </c:pt>
                <c:pt idx="1780">
                  <c:v>43040</c:v>
                </c:pt>
                <c:pt idx="1781">
                  <c:v>43040</c:v>
                </c:pt>
                <c:pt idx="1782">
                  <c:v>43040</c:v>
                </c:pt>
                <c:pt idx="1783">
                  <c:v>43040</c:v>
                </c:pt>
                <c:pt idx="1784">
                  <c:v>43040</c:v>
                </c:pt>
                <c:pt idx="1785">
                  <c:v>43040</c:v>
                </c:pt>
                <c:pt idx="1786">
                  <c:v>43040</c:v>
                </c:pt>
                <c:pt idx="1787">
                  <c:v>43040</c:v>
                </c:pt>
                <c:pt idx="1788">
                  <c:v>43040</c:v>
                </c:pt>
                <c:pt idx="1789">
                  <c:v>43040</c:v>
                </c:pt>
                <c:pt idx="1790">
                  <c:v>43040</c:v>
                </c:pt>
                <c:pt idx="1791">
                  <c:v>43040</c:v>
                </c:pt>
                <c:pt idx="1792">
                  <c:v>43040</c:v>
                </c:pt>
                <c:pt idx="1793">
                  <c:v>43040</c:v>
                </c:pt>
                <c:pt idx="1794">
                  <c:v>43070</c:v>
                </c:pt>
                <c:pt idx="1795">
                  <c:v>43070</c:v>
                </c:pt>
                <c:pt idx="1796">
                  <c:v>43070</c:v>
                </c:pt>
                <c:pt idx="1797">
                  <c:v>43070</c:v>
                </c:pt>
                <c:pt idx="1798">
                  <c:v>43070</c:v>
                </c:pt>
                <c:pt idx="1799">
                  <c:v>43070</c:v>
                </c:pt>
                <c:pt idx="1800">
                  <c:v>43070</c:v>
                </c:pt>
                <c:pt idx="1801">
                  <c:v>43070</c:v>
                </c:pt>
                <c:pt idx="1802">
                  <c:v>43070</c:v>
                </c:pt>
                <c:pt idx="1803">
                  <c:v>43070</c:v>
                </c:pt>
                <c:pt idx="1804">
                  <c:v>43070</c:v>
                </c:pt>
                <c:pt idx="1805">
                  <c:v>43070</c:v>
                </c:pt>
                <c:pt idx="1806">
                  <c:v>43070</c:v>
                </c:pt>
                <c:pt idx="1807">
                  <c:v>43070</c:v>
                </c:pt>
                <c:pt idx="1808">
                  <c:v>43070</c:v>
                </c:pt>
                <c:pt idx="1809">
                  <c:v>43070</c:v>
                </c:pt>
                <c:pt idx="1810">
                  <c:v>43070</c:v>
                </c:pt>
                <c:pt idx="1811">
                  <c:v>43070</c:v>
                </c:pt>
                <c:pt idx="1812">
                  <c:v>43070</c:v>
                </c:pt>
                <c:pt idx="1813">
                  <c:v>43070</c:v>
                </c:pt>
                <c:pt idx="1814">
                  <c:v>43101</c:v>
                </c:pt>
                <c:pt idx="1815">
                  <c:v>43101</c:v>
                </c:pt>
                <c:pt idx="1816">
                  <c:v>43101</c:v>
                </c:pt>
                <c:pt idx="1817">
                  <c:v>43101</c:v>
                </c:pt>
                <c:pt idx="1818">
                  <c:v>43101</c:v>
                </c:pt>
                <c:pt idx="1819">
                  <c:v>43101</c:v>
                </c:pt>
                <c:pt idx="1820">
                  <c:v>43101</c:v>
                </c:pt>
                <c:pt idx="1821">
                  <c:v>43101</c:v>
                </c:pt>
                <c:pt idx="1822">
                  <c:v>43101</c:v>
                </c:pt>
                <c:pt idx="1823">
                  <c:v>43101</c:v>
                </c:pt>
                <c:pt idx="1824">
                  <c:v>43101</c:v>
                </c:pt>
                <c:pt idx="1825">
                  <c:v>43101</c:v>
                </c:pt>
                <c:pt idx="1826">
                  <c:v>43101</c:v>
                </c:pt>
                <c:pt idx="1827">
                  <c:v>43101</c:v>
                </c:pt>
                <c:pt idx="1828">
                  <c:v>43101</c:v>
                </c:pt>
                <c:pt idx="1829">
                  <c:v>43101</c:v>
                </c:pt>
                <c:pt idx="1830">
                  <c:v>43101</c:v>
                </c:pt>
                <c:pt idx="1831">
                  <c:v>43101</c:v>
                </c:pt>
                <c:pt idx="1832">
                  <c:v>43101</c:v>
                </c:pt>
                <c:pt idx="1833">
                  <c:v>43101</c:v>
                </c:pt>
                <c:pt idx="1834">
                  <c:v>43101</c:v>
                </c:pt>
                <c:pt idx="1835">
                  <c:v>43132</c:v>
                </c:pt>
                <c:pt idx="1836">
                  <c:v>43132</c:v>
                </c:pt>
                <c:pt idx="1837">
                  <c:v>43132</c:v>
                </c:pt>
                <c:pt idx="1838">
                  <c:v>43132</c:v>
                </c:pt>
                <c:pt idx="1839">
                  <c:v>43132</c:v>
                </c:pt>
                <c:pt idx="1840">
                  <c:v>43132</c:v>
                </c:pt>
                <c:pt idx="1841">
                  <c:v>43132</c:v>
                </c:pt>
                <c:pt idx="1842">
                  <c:v>43132</c:v>
                </c:pt>
                <c:pt idx="1843">
                  <c:v>43132</c:v>
                </c:pt>
                <c:pt idx="1844">
                  <c:v>43132</c:v>
                </c:pt>
                <c:pt idx="1845">
                  <c:v>43132</c:v>
                </c:pt>
                <c:pt idx="1846">
                  <c:v>43132</c:v>
                </c:pt>
                <c:pt idx="1847">
                  <c:v>43132</c:v>
                </c:pt>
                <c:pt idx="1848">
                  <c:v>43132</c:v>
                </c:pt>
                <c:pt idx="1849">
                  <c:v>43132</c:v>
                </c:pt>
                <c:pt idx="1850">
                  <c:v>43132</c:v>
                </c:pt>
                <c:pt idx="1851">
                  <c:v>43132</c:v>
                </c:pt>
                <c:pt idx="1852">
                  <c:v>43132</c:v>
                </c:pt>
                <c:pt idx="1853">
                  <c:v>43132</c:v>
                </c:pt>
                <c:pt idx="1854">
                  <c:v>43160</c:v>
                </c:pt>
                <c:pt idx="1855">
                  <c:v>43160</c:v>
                </c:pt>
                <c:pt idx="1856">
                  <c:v>43160</c:v>
                </c:pt>
                <c:pt idx="1857">
                  <c:v>43160</c:v>
                </c:pt>
                <c:pt idx="1858">
                  <c:v>43160</c:v>
                </c:pt>
                <c:pt idx="1859">
                  <c:v>43160</c:v>
                </c:pt>
                <c:pt idx="1860">
                  <c:v>43160</c:v>
                </c:pt>
                <c:pt idx="1861">
                  <c:v>43160</c:v>
                </c:pt>
                <c:pt idx="1862">
                  <c:v>43160</c:v>
                </c:pt>
                <c:pt idx="1863">
                  <c:v>43160</c:v>
                </c:pt>
                <c:pt idx="1864">
                  <c:v>43160</c:v>
                </c:pt>
                <c:pt idx="1865">
                  <c:v>43160</c:v>
                </c:pt>
                <c:pt idx="1866">
                  <c:v>43160</c:v>
                </c:pt>
                <c:pt idx="1867">
                  <c:v>43160</c:v>
                </c:pt>
                <c:pt idx="1868">
                  <c:v>43160</c:v>
                </c:pt>
                <c:pt idx="1869">
                  <c:v>43160</c:v>
                </c:pt>
                <c:pt idx="1870">
                  <c:v>43160</c:v>
                </c:pt>
                <c:pt idx="1871">
                  <c:v>43160</c:v>
                </c:pt>
                <c:pt idx="1872">
                  <c:v>43160</c:v>
                </c:pt>
                <c:pt idx="1873">
                  <c:v>43160</c:v>
                </c:pt>
                <c:pt idx="1874">
                  <c:v>43160</c:v>
                </c:pt>
                <c:pt idx="1875">
                  <c:v>43191</c:v>
                </c:pt>
                <c:pt idx="1876">
                  <c:v>43191</c:v>
                </c:pt>
                <c:pt idx="1877">
                  <c:v>43191</c:v>
                </c:pt>
                <c:pt idx="1878">
                  <c:v>43191</c:v>
                </c:pt>
                <c:pt idx="1879">
                  <c:v>43191</c:v>
                </c:pt>
                <c:pt idx="1880">
                  <c:v>43191</c:v>
                </c:pt>
                <c:pt idx="1881">
                  <c:v>43191</c:v>
                </c:pt>
                <c:pt idx="1882">
                  <c:v>43191</c:v>
                </c:pt>
                <c:pt idx="1883">
                  <c:v>43191</c:v>
                </c:pt>
                <c:pt idx="1884">
                  <c:v>43191</c:v>
                </c:pt>
                <c:pt idx="1885">
                  <c:v>43191</c:v>
                </c:pt>
                <c:pt idx="1886">
                  <c:v>43191</c:v>
                </c:pt>
                <c:pt idx="1887">
                  <c:v>43191</c:v>
                </c:pt>
                <c:pt idx="1888">
                  <c:v>43191</c:v>
                </c:pt>
                <c:pt idx="1889">
                  <c:v>43191</c:v>
                </c:pt>
                <c:pt idx="1890">
                  <c:v>43191</c:v>
                </c:pt>
                <c:pt idx="1891">
                  <c:v>43191</c:v>
                </c:pt>
                <c:pt idx="1892">
                  <c:v>43191</c:v>
                </c:pt>
                <c:pt idx="1893">
                  <c:v>43191</c:v>
                </c:pt>
                <c:pt idx="1894">
                  <c:v>43191</c:v>
                </c:pt>
                <c:pt idx="1895">
                  <c:v>43191</c:v>
                </c:pt>
                <c:pt idx="1896">
                  <c:v>43221</c:v>
                </c:pt>
                <c:pt idx="1897">
                  <c:v>43221</c:v>
                </c:pt>
                <c:pt idx="1898">
                  <c:v>43221</c:v>
                </c:pt>
                <c:pt idx="1899">
                  <c:v>43221</c:v>
                </c:pt>
                <c:pt idx="1900">
                  <c:v>43221</c:v>
                </c:pt>
                <c:pt idx="1901">
                  <c:v>43221</c:v>
                </c:pt>
                <c:pt idx="1902">
                  <c:v>43221</c:v>
                </c:pt>
                <c:pt idx="1903">
                  <c:v>43221</c:v>
                </c:pt>
                <c:pt idx="1904">
                  <c:v>43221</c:v>
                </c:pt>
                <c:pt idx="1905">
                  <c:v>43221</c:v>
                </c:pt>
                <c:pt idx="1906">
                  <c:v>43221</c:v>
                </c:pt>
                <c:pt idx="1907">
                  <c:v>43221</c:v>
                </c:pt>
                <c:pt idx="1908">
                  <c:v>43221</c:v>
                </c:pt>
                <c:pt idx="1909">
                  <c:v>43221</c:v>
                </c:pt>
                <c:pt idx="1910">
                  <c:v>43221</c:v>
                </c:pt>
                <c:pt idx="1911">
                  <c:v>43221</c:v>
                </c:pt>
                <c:pt idx="1912">
                  <c:v>43221</c:v>
                </c:pt>
                <c:pt idx="1913">
                  <c:v>43221</c:v>
                </c:pt>
                <c:pt idx="1914">
                  <c:v>43221</c:v>
                </c:pt>
                <c:pt idx="1915">
                  <c:v>43221</c:v>
                </c:pt>
                <c:pt idx="1916">
                  <c:v>43221</c:v>
                </c:pt>
                <c:pt idx="1917">
                  <c:v>43221</c:v>
                </c:pt>
                <c:pt idx="1918">
                  <c:v>43252</c:v>
                </c:pt>
                <c:pt idx="1919">
                  <c:v>43252</c:v>
                </c:pt>
                <c:pt idx="1920">
                  <c:v>43252</c:v>
                </c:pt>
                <c:pt idx="1921">
                  <c:v>43252</c:v>
                </c:pt>
                <c:pt idx="1922">
                  <c:v>43252</c:v>
                </c:pt>
                <c:pt idx="1923">
                  <c:v>43252</c:v>
                </c:pt>
                <c:pt idx="1924">
                  <c:v>43252</c:v>
                </c:pt>
                <c:pt idx="1925">
                  <c:v>43252</c:v>
                </c:pt>
                <c:pt idx="1926">
                  <c:v>43252</c:v>
                </c:pt>
                <c:pt idx="1927">
                  <c:v>43252</c:v>
                </c:pt>
                <c:pt idx="1928">
                  <c:v>43252</c:v>
                </c:pt>
                <c:pt idx="1929">
                  <c:v>43252</c:v>
                </c:pt>
                <c:pt idx="1930">
                  <c:v>43252</c:v>
                </c:pt>
                <c:pt idx="1931">
                  <c:v>43252</c:v>
                </c:pt>
                <c:pt idx="1932">
                  <c:v>43252</c:v>
                </c:pt>
                <c:pt idx="1933">
                  <c:v>43252</c:v>
                </c:pt>
                <c:pt idx="1934">
                  <c:v>43252</c:v>
                </c:pt>
                <c:pt idx="1935">
                  <c:v>43252</c:v>
                </c:pt>
                <c:pt idx="1936">
                  <c:v>43252</c:v>
                </c:pt>
                <c:pt idx="1937">
                  <c:v>43252</c:v>
                </c:pt>
                <c:pt idx="1938">
                  <c:v>43252</c:v>
                </c:pt>
                <c:pt idx="1939">
                  <c:v>43282</c:v>
                </c:pt>
                <c:pt idx="1940">
                  <c:v>43282</c:v>
                </c:pt>
                <c:pt idx="1941">
                  <c:v>43282</c:v>
                </c:pt>
                <c:pt idx="1942">
                  <c:v>43282</c:v>
                </c:pt>
                <c:pt idx="1943">
                  <c:v>43282</c:v>
                </c:pt>
                <c:pt idx="1944">
                  <c:v>43282</c:v>
                </c:pt>
                <c:pt idx="1945">
                  <c:v>43282</c:v>
                </c:pt>
                <c:pt idx="1946">
                  <c:v>43282</c:v>
                </c:pt>
                <c:pt idx="1947">
                  <c:v>43282</c:v>
                </c:pt>
                <c:pt idx="1948">
                  <c:v>43282</c:v>
                </c:pt>
                <c:pt idx="1949">
                  <c:v>43282</c:v>
                </c:pt>
                <c:pt idx="1950">
                  <c:v>43282</c:v>
                </c:pt>
                <c:pt idx="1951">
                  <c:v>43282</c:v>
                </c:pt>
                <c:pt idx="1952">
                  <c:v>43282</c:v>
                </c:pt>
                <c:pt idx="1953">
                  <c:v>43282</c:v>
                </c:pt>
                <c:pt idx="1954">
                  <c:v>43282</c:v>
                </c:pt>
                <c:pt idx="1955">
                  <c:v>43282</c:v>
                </c:pt>
                <c:pt idx="1956">
                  <c:v>43282</c:v>
                </c:pt>
                <c:pt idx="1957">
                  <c:v>43282</c:v>
                </c:pt>
                <c:pt idx="1958">
                  <c:v>43282</c:v>
                </c:pt>
                <c:pt idx="1959">
                  <c:v>43282</c:v>
                </c:pt>
                <c:pt idx="1960">
                  <c:v>43313</c:v>
                </c:pt>
                <c:pt idx="1961">
                  <c:v>43313</c:v>
                </c:pt>
                <c:pt idx="1962">
                  <c:v>43313</c:v>
                </c:pt>
                <c:pt idx="1963">
                  <c:v>43313</c:v>
                </c:pt>
                <c:pt idx="1964">
                  <c:v>43313</c:v>
                </c:pt>
                <c:pt idx="1965">
                  <c:v>43313</c:v>
                </c:pt>
                <c:pt idx="1966">
                  <c:v>43313</c:v>
                </c:pt>
                <c:pt idx="1967">
                  <c:v>43313</c:v>
                </c:pt>
                <c:pt idx="1968">
                  <c:v>43313</c:v>
                </c:pt>
                <c:pt idx="1969">
                  <c:v>43313</c:v>
                </c:pt>
                <c:pt idx="1970">
                  <c:v>43313</c:v>
                </c:pt>
                <c:pt idx="1971">
                  <c:v>43313</c:v>
                </c:pt>
                <c:pt idx="1972">
                  <c:v>43313</c:v>
                </c:pt>
                <c:pt idx="1973">
                  <c:v>43313</c:v>
                </c:pt>
                <c:pt idx="1974">
                  <c:v>43313</c:v>
                </c:pt>
                <c:pt idx="1975">
                  <c:v>43313</c:v>
                </c:pt>
                <c:pt idx="1976">
                  <c:v>43313</c:v>
                </c:pt>
                <c:pt idx="1977">
                  <c:v>43313</c:v>
                </c:pt>
                <c:pt idx="1978">
                  <c:v>43313</c:v>
                </c:pt>
                <c:pt idx="1979">
                  <c:v>43313</c:v>
                </c:pt>
                <c:pt idx="1980">
                  <c:v>43313</c:v>
                </c:pt>
                <c:pt idx="1981">
                  <c:v>43313</c:v>
                </c:pt>
                <c:pt idx="1982">
                  <c:v>43313</c:v>
                </c:pt>
                <c:pt idx="1983">
                  <c:v>43344</c:v>
                </c:pt>
                <c:pt idx="1984">
                  <c:v>43344</c:v>
                </c:pt>
                <c:pt idx="1985">
                  <c:v>43344</c:v>
                </c:pt>
                <c:pt idx="1986">
                  <c:v>43344</c:v>
                </c:pt>
                <c:pt idx="1987">
                  <c:v>43344</c:v>
                </c:pt>
                <c:pt idx="1988">
                  <c:v>43344</c:v>
                </c:pt>
                <c:pt idx="1989">
                  <c:v>43344</c:v>
                </c:pt>
                <c:pt idx="1990">
                  <c:v>43344</c:v>
                </c:pt>
                <c:pt idx="1991">
                  <c:v>43344</c:v>
                </c:pt>
                <c:pt idx="1992">
                  <c:v>43344</c:v>
                </c:pt>
                <c:pt idx="1993">
                  <c:v>43344</c:v>
                </c:pt>
                <c:pt idx="1994">
                  <c:v>43344</c:v>
                </c:pt>
                <c:pt idx="1995">
                  <c:v>43344</c:v>
                </c:pt>
                <c:pt idx="1996">
                  <c:v>43344</c:v>
                </c:pt>
                <c:pt idx="1997">
                  <c:v>43344</c:v>
                </c:pt>
                <c:pt idx="1998">
                  <c:v>43344</c:v>
                </c:pt>
                <c:pt idx="1999">
                  <c:v>43344</c:v>
                </c:pt>
                <c:pt idx="2000">
                  <c:v>43344</c:v>
                </c:pt>
                <c:pt idx="2001">
                  <c:v>43344</c:v>
                </c:pt>
                <c:pt idx="2002">
                  <c:v>43374</c:v>
                </c:pt>
                <c:pt idx="2003">
                  <c:v>43374</c:v>
                </c:pt>
                <c:pt idx="2004">
                  <c:v>43374</c:v>
                </c:pt>
                <c:pt idx="2005">
                  <c:v>43374</c:v>
                </c:pt>
                <c:pt idx="2006">
                  <c:v>43374</c:v>
                </c:pt>
                <c:pt idx="2007">
                  <c:v>43374</c:v>
                </c:pt>
                <c:pt idx="2008">
                  <c:v>43374</c:v>
                </c:pt>
                <c:pt idx="2009">
                  <c:v>43374</c:v>
                </c:pt>
                <c:pt idx="2010">
                  <c:v>43374</c:v>
                </c:pt>
                <c:pt idx="2011">
                  <c:v>43374</c:v>
                </c:pt>
                <c:pt idx="2012">
                  <c:v>43374</c:v>
                </c:pt>
                <c:pt idx="2013">
                  <c:v>43374</c:v>
                </c:pt>
                <c:pt idx="2014">
                  <c:v>43374</c:v>
                </c:pt>
                <c:pt idx="2015">
                  <c:v>43374</c:v>
                </c:pt>
                <c:pt idx="2016">
                  <c:v>43374</c:v>
                </c:pt>
                <c:pt idx="2017">
                  <c:v>43374</c:v>
                </c:pt>
                <c:pt idx="2018">
                  <c:v>43374</c:v>
                </c:pt>
                <c:pt idx="2019">
                  <c:v>43374</c:v>
                </c:pt>
                <c:pt idx="2020">
                  <c:v>43374</c:v>
                </c:pt>
                <c:pt idx="2021">
                  <c:v>43374</c:v>
                </c:pt>
                <c:pt idx="2022">
                  <c:v>43374</c:v>
                </c:pt>
                <c:pt idx="2023">
                  <c:v>43374</c:v>
                </c:pt>
                <c:pt idx="2024">
                  <c:v>43374</c:v>
                </c:pt>
                <c:pt idx="2025">
                  <c:v>43405</c:v>
                </c:pt>
                <c:pt idx="2026">
                  <c:v>43405</c:v>
                </c:pt>
                <c:pt idx="2027">
                  <c:v>43405</c:v>
                </c:pt>
                <c:pt idx="2028">
                  <c:v>43405</c:v>
                </c:pt>
                <c:pt idx="2029">
                  <c:v>43405</c:v>
                </c:pt>
                <c:pt idx="2030">
                  <c:v>43405</c:v>
                </c:pt>
                <c:pt idx="2031">
                  <c:v>43405</c:v>
                </c:pt>
                <c:pt idx="2032">
                  <c:v>43405</c:v>
                </c:pt>
                <c:pt idx="2033">
                  <c:v>43405</c:v>
                </c:pt>
                <c:pt idx="2034">
                  <c:v>43405</c:v>
                </c:pt>
                <c:pt idx="2035">
                  <c:v>43405</c:v>
                </c:pt>
                <c:pt idx="2036">
                  <c:v>43405</c:v>
                </c:pt>
                <c:pt idx="2037">
                  <c:v>43405</c:v>
                </c:pt>
                <c:pt idx="2038">
                  <c:v>43405</c:v>
                </c:pt>
                <c:pt idx="2039">
                  <c:v>43405</c:v>
                </c:pt>
                <c:pt idx="2040">
                  <c:v>43405</c:v>
                </c:pt>
                <c:pt idx="2041">
                  <c:v>43405</c:v>
                </c:pt>
                <c:pt idx="2042">
                  <c:v>43405</c:v>
                </c:pt>
                <c:pt idx="2043">
                  <c:v>43405</c:v>
                </c:pt>
                <c:pt idx="2044">
                  <c:v>43405</c:v>
                </c:pt>
                <c:pt idx="2045">
                  <c:v>43405</c:v>
                </c:pt>
                <c:pt idx="2046">
                  <c:v>43435</c:v>
                </c:pt>
                <c:pt idx="2047">
                  <c:v>43435</c:v>
                </c:pt>
                <c:pt idx="2048">
                  <c:v>43435</c:v>
                </c:pt>
                <c:pt idx="2049">
                  <c:v>43435</c:v>
                </c:pt>
                <c:pt idx="2050">
                  <c:v>43435</c:v>
                </c:pt>
                <c:pt idx="2051">
                  <c:v>43435</c:v>
                </c:pt>
                <c:pt idx="2052">
                  <c:v>43435</c:v>
                </c:pt>
                <c:pt idx="2053">
                  <c:v>43435</c:v>
                </c:pt>
                <c:pt idx="2054">
                  <c:v>43435</c:v>
                </c:pt>
                <c:pt idx="2055">
                  <c:v>43435</c:v>
                </c:pt>
                <c:pt idx="2056">
                  <c:v>43435</c:v>
                </c:pt>
                <c:pt idx="2057">
                  <c:v>43435</c:v>
                </c:pt>
                <c:pt idx="2058">
                  <c:v>43435</c:v>
                </c:pt>
                <c:pt idx="2059">
                  <c:v>43435</c:v>
                </c:pt>
                <c:pt idx="2060">
                  <c:v>43435</c:v>
                </c:pt>
                <c:pt idx="2061">
                  <c:v>43435</c:v>
                </c:pt>
                <c:pt idx="2062">
                  <c:v>43435</c:v>
                </c:pt>
                <c:pt idx="2063">
                  <c:v>43435</c:v>
                </c:pt>
                <c:pt idx="2064">
                  <c:v>43435</c:v>
                </c:pt>
                <c:pt idx="2065">
                  <c:v>43466</c:v>
                </c:pt>
                <c:pt idx="2066">
                  <c:v>43466</c:v>
                </c:pt>
                <c:pt idx="2067">
                  <c:v>43466</c:v>
                </c:pt>
                <c:pt idx="2068">
                  <c:v>43466</c:v>
                </c:pt>
                <c:pt idx="2069">
                  <c:v>43466</c:v>
                </c:pt>
                <c:pt idx="2070">
                  <c:v>43466</c:v>
                </c:pt>
                <c:pt idx="2071">
                  <c:v>43466</c:v>
                </c:pt>
                <c:pt idx="2072">
                  <c:v>43466</c:v>
                </c:pt>
                <c:pt idx="2073">
                  <c:v>43466</c:v>
                </c:pt>
                <c:pt idx="2074">
                  <c:v>43466</c:v>
                </c:pt>
                <c:pt idx="2075">
                  <c:v>43466</c:v>
                </c:pt>
                <c:pt idx="2076">
                  <c:v>43466</c:v>
                </c:pt>
                <c:pt idx="2077">
                  <c:v>43466</c:v>
                </c:pt>
                <c:pt idx="2078">
                  <c:v>43466</c:v>
                </c:pt>
                <c:pt idx="2079">
                  <c:v>43466</c:v>
                </c:pt>
                <c:pt idx="2080">
                  <c:v>43466</c:v>
                </c:pt>
                <c:pt idx="2081">
                  <c:v>43466</c:v>
                </c:pt>
                <c:pt idx="2082">
                  <c:v>43466</c:v>
                </c:pt>
                <c:pt idx="2083">
                  <c:v>43466</c:v>
                </c:pt>
                <c:pt idx="2084">
                  <c:v>43466</c:v>
                </c:pt>
                <c:pt idx="2085">
                  <c:v>43466</c:v>
                </c:pt>
                <c:pt idx="2086">
                  <c:v>43497</c:v>
                </c:pt>
                <c:pt idx="2087">
                  <c:v>43497</c:v>
                </c:pt>
                <c:pt idx="2088">
                  <c:v>43497</c:v>
                </c:pt>
                <c:pt idx="2089">
                  <c:v>43497</c:v>
                </c:pt>
                <c:pt idx="2090">
                  <c:v>43497</c:v>
                </c:pt>
                <c:pt idx="2091">
                  <c:v>43497</c:v>
                </c:pt>
                <c:pt idx="2092">
                  <c:v>43497</c:v>
                </c:pt>
                <c:pt idx="2093">
                  <c:v>43497</c:v>
                </c:pt>
                <c:pt idx="2094">
                  <c:v>43497</c:v>
                </c:pt>
                <c:pt idx="2095">
                  <c:v>43497</c:v>
                </c:pt>
                <c:pt idx="2096">
                  <c:v>43497</c:v>
                </c:pt>
                <c:pt idx="2097">
                  <c:v>43497</c:v>
                </c:pt>
                <c:pt idx="2098">
                  <c:v>43497</c:v>
                </c:pt>
                <c:pt idx="2099">
                  <c:v>43497</c:v>
                </c:pt>
                <c:pt idx="2100">
                  <c:v>43497</c:v>
                </c:pt>
                <c:pt idx="2101">
                  <c:v>43497</c:v>
                </c:pt>
                <c:pt idx="2102">
                  <c:v>43497</c:v>
                </c:pt>
                <c:pt idx="2103">
                  <c:v>43497</c:v>
                </c:pt>
                <c:pt idx="2104">
                  <c:v>43497</c:v>
                </c:pt>
                <c:pt idx="2105">
                  <c:v>43525</c:v>
                </c:pt>
                <c:pt idx="2106">
                  <c:v>43525</c:v>
                </c:pt>
                <c:pt idx="2107">
                  <c:v>43525</c:v>
                </c:pt>
                <c:pt idx="2108">
                  <c:v>43525</c:v>
                </c:pt>
                <c:pt idx="2109">
                  <c:v>43525</c:v>
                </c:pt>
                <c:pt idx="2110">
                  <c:v>43525</c:v>
                </c:pt>
                <c:pt idx="2111">
                  <c:v>43525</c:v>
                </c:pt>
                <c:pt idx="2112">
                  <c:v>43525</c:v>
                </c:pt>
                <c:pt idx="2113">
                  <c:v>43525</c:v>
                </c:pt>
                <c:pt idx="2114">
                  <c:v>43525</c:v>
                </c:pt>
                <c:pt idx="2115">
                  <c:v>43525</c:v>
                </c:pt>
                <c:pt idx="2116">
                  <c:v>43525</c:v>
                </c:pt>
                <c:pt idx="2117">
                  <c:v>43525</c:v>
                </c:pt>
                <c:pt idx="2118">
                  <c:v>43525</c:v>
                </c:pt>
                <c:pt idx="2119">
                  <c:v>43525</c:v>
                </c:pt>
                <c:pt idx="2120">
                  <c:v>43525</c:v>
                </c:pt>
                <c:pt idx="2121">
                  <c:v>43525</c:v>
                </c:pt>
                <c:pt idx="2122">
                  <c:v>43525</c:v>
                </c:pt>
                <c:pt idx="2123">
                  <c:v>43525</c:v>
                </c:pt>
                <c:pt idx="2124">
                  <c:v>43525</c:v>
                </c:pt>
                <c:pt idx="2125">
                  <c:v>43525</c:v>
                </c:pt>
                <c:pt idx="2126">
                  <c:v>43556</c:v>
                </c:pt>
                <c:pt idx="2127">
                  <c:v>43556</c:v>
                </c:pt>
                <c:pt idx="2128">
                  <c:v>43556</c:v>
                </c:pt>
                <c:pt idx="2129">
                  <c:v>43556</c:v>
                </c:pt>
                <c:pt idx="2130">
                  <c:v>43556</c:v>
                </c:pt>
                <c:pt idx="2131">
                  <c:v>43556</c:v>
                </c:pt>
                <c:pt idx="2132">
                  <c:v>43556</c:v>
                </c:pt>
                <c:pt idx="2133">
                  <c:v>43556</c:v>
                </c:pt>
                <c:pt idx="2134">
                  <c:v>43556</c:v>
                </c:pt>
                <c:pt idx="2135">
                  <c:v>43556</c:v>
                </c:pt>
                <c:pt idx="2136">
                  <c:v>43556</c:v>
                </c:pt>
                <c:pt idx="2137">
                  <c:v>43556</c:v>
                </c:pt>
                <c:pt idx="2138">
                  <c:v>43556</c:v>
                </c:pt>
                <c:pt idx="2139">
                  <c:v>43556</c:v>
                </c:pt>
                <c:pt idx="2140">
                  <c:v>43556</c:v>
                </c:pt>
                <c:pt idx="2141">
                  <c:v>43556</c:v>
                </c:pt>
                <c:pt idx="2142">
                  <c:v>43556</c:v>
                </c:pt>
                <c:pt idx="2143">
                  <c:v>43556</c:v>
                </c:pt>
                <c:pt idx="2144">
                  <c:v>43556</c:v>
                </c:pt>
                <c:pt idx="2145">
                  <c:v>43556</c:v>
                </c:pt>
                <c:pt idx="2146">
                  <c:v>43556</c:v>
                </c:pt>
                <c:pt idx="2147">
                  <c:v>43586</c:v>
                </c:pt>
                <c:pt idx="2148">
                  <c:v>43586</c:v>
                </c:pt>
                <c:pt idx="2149">
                  <c:v>43586</c:v>
                </c:pt>
                <c:pt idx="2150">
                  <c:v>43586</c:v>
                </c:pt>
                <c:pt idx="2151">
                  <c:v>43586</c:v>
                </c:pt>
                <c:pt idx="2152">
                  <c:v>43586</c:v>
                </c:pt>
                <c:pt idx="2153">
                  <c:v>43586</c:v>
                </c:pt>
                <c:pt idx="2154">
                  <c:v>43586</c:v>
                </c:pt>
                <c:pt idx="2155">
                  <c:v>43586</c:v>
                </c:pt>
                <c:pt idx="2156">
                  <c:v>43586</c:v>
                </c:pt>
                <c:pt idx="2157">
                  <c:v>43586</c:v>
                </c:pt>
                <c:pt idx="2158">
                  <c:v>43586</c:v>
                </c:pt>
                <c:pt idx="2159">
                  <c:v>43586</c:v>
                </c:pt>
                <c:pt idx="2160">
                  <c:v>43586</c:v>
                </c:pt>
                <c:pt idx="2161">
                  <c:v>43586</c:v>
                </c:pt>
                <c:pt idx="2162">
                  <c:v>43586</c:v>
                </c:pt>
                <c:pt idx="2163">
                  <c:v>43586</c:v>
                </c:pt>
                <c:pt idx="2164">
                  <c:v>43586</c:v>
                </c:pt>
                <c:pt idx="2165">
                  <c:v>43586</c:v>
                </c:pt>
                <c:pt idx="2166">
                  <c:v>43586</c:v>
                </c:pt>
                <c:pt idx="2167">
                  <c:v>43586</c:v>
                </c:pt>
                <c:pt idx="2168">
                  <c:v>43586</c:v>
                </c:pt>
                <c:pt idx="2169">
                  <c:v>43617</c:v>
                </c:pt>
                <c:pt idx="2170">
                  <c:v>43617</c:v>
                </c:pt>
                <c:pt idx="2171">
                  <c:v>43617</c:v>
                </c:pt>
                <c:pt idx="2172">
                  <c:v>43617</c:v>
                </c:pt>
                <c:pt idx="2173">
                  <c:v>43617</c:v>
                </c:pt>
                <c:pt idx="2174">
                  <c:v>43617</c:v>
                </c:pt>
                <c:pt idx="2175">
                  <c:v>43617</c:v>
                </c:pt>
                <c:pt idx="2176">
                  <c:v>43617</c:v>
                </c:pt>
                <c:pt idx="2177">
                  <c:v>43617</c:v>
                </c:pt>
                <c:pt idx="2178">
                  <c:v>43617</c:v>
                </c:pt>
                <c:pt idx="2179">
                  <c:v>43617</c:v>
                </c:pt>
                <c:pt idx="2180">
                  <c:v>43617</c:v>
                </c:pt>
                <c:pt idx="2181">
                  <c:v>43617</c:v>
                </c:pt>
                <c:pt idx="2182">
                  <c:v>43617</c:v>
                </c:pt>
                <c:pt idx="2183">
                  <c:v>43617</c:v>
                </c:pt>
                <c:pt idx="2184">
                  <c:v>43617</c:v>
                </c:pt>
                <c:pt idx="2185">
                  <c:v>43617</c:v>
                </c:pt>
                <c:pt idx="2186">
                  <c:v>43617</c:v>
                </c:pt>
                <c:pt idx="2187">
                  <c:v>43617</c:v>
                </c:pt>
                <c:pt idx="2188">
                  <c:v>43617</c:v>
                </c:pt>
                <c:pt idx="2189">
                  <c:v>43647</c:v>
                </c:pt>
                <c:pt idx="2190">
                  <c:v>43647</c:v>
                </c:pt>
                <c:pt idx="2191">
                  <c:v>43647</c:v>
                </c:pt>
                <c:pt idx="2192">
                  <c:v>43647</c:v>
                </c:pt>
                <c:pt idx="2193">
                  <c:v>43647</c:v>
                </c:pt>
                <c:pt idx="2194">
                  <c:v>43647</c:v>
                </c:pt>
                <c:pt idx="2195">
                  <c:v>43647</c:v>
                </c:pt>
                <c:pt idx="2196">
                  <c:v>43647</c:v>
                </c:pt>
                <c:pt idx="2197">
                  <c:v>43647</c:v>
                </c:pt>
                <c:pt idx="2198">
                  <c:v>43647</c:v>
                </c:pt>
                <c:pt idx="2199">
                  <c:v>43647</c:v>
                </c:pt>
                <c:pt idx="2200">
                  <c:v>43647</c:v>
                </c:pt>
                <c:pt idx="2201">
                  <c:v>43647</c:v>
                </c:pt>
                <c:pt idx="2202">
                  <c:v>43647</c:v>
                </c:pt>
                <c:pt idx="2203">
                  <c:v>43647</c:v>
                </c:pt>
                <c:pt idx="2204">
                  <c:v>43647</c:v>
                </c:pt>
                <c:pt idx="2205">
                  <c:v>43647</c:v>
                </c:pt>
                <c:pt idx="2206">
                  <c:v>43647</c:v>
                </c:pt>
                <c:pt idx="2207">
                  <c:v>43647</c:v>
                </c:pt>
                <c:pt idx="2208">
                  <c:v>43647</c:v>
                </c:pt>
                <c:pt idx="2209">
                  <c:v>43647</c:v>
                </c:pt>
                <c:pt idx="2210">
                  <c:v>43647</c:v>
                </c:pt>
                <c:pt idx="2211">
                  <c:v>43678</c:v>
                </c:pt>
                <c:pt idx="2212">
                  <c:v>43678</c:v>
                </c:pt>
                <c:pt idx="2213">
                  <c:v>43678</c:v>
                </c:pt>
                <c:pt idx="2214">
                  <c:v>43678</c:v>
                </c:pt>
                <c:pt idx="2215">
                  <c:v>43678</c:v>
                </c:pt>
                <c:pt idx="2216">
                  <c:v>43678</c:v>
                </c:pt>
                <c:pt idx="2217">
                  <c:v>43678</c:v>
                </c:pt>
                <c:pt idx="2218">
                  <c:v>43678</c:v>
                </c:pt>
                <c:pt idx="2219">
                  <c:v>43678</c:v>
                </c:pt>
                <c:pt idx="2220">
                  <c:v>43678</c:v>
                </c:pt>
                <c:pt idx="2221">
                  <c:v>43678</c:v>
                </c:pt>
                <c:pt idx="2222">
                  <c:v>43678</c:v>
                </c:pt>
                <c:pt idx="2223">
                  <c:v>43678</c:v>
                </c:pt>
                <c:pt idx="2224">
                  <c:v>43678</c:v>
                </c:pt>
                <c:pt idx="2225">
                  <c:v>43678</c:v>
                </c:pt>
                <c:pt idx="2226">
                  <c:v>43678</c:v>
                </c:pt>
                <c:pt idx="2227">
                  <c:v>43678</c:v>
                </c:pt>
                <c:pt idx="2228">
                  <c:v>43678</c:v>
                </c:pt>
                <c:pt idx="2229">
                  <c:v>43678</c:v>
                </c:pt>
                <c:pt idx="2230">
                  <c:v>43678</c:v>
                </c:pt>
                <c:pt idx="2231">
                  <c:v>43678</c:v>
                </c:pt>
                <c:pt idx="2232">
                  <c:v>43678</c:v>
                </c:pt>
                <c:pt idx="2233">
                  <c:v>43709</c:v>
                </c:pt>
                <c:pt idx="2234">
                  <c:v>43709</c:v>
                </c:pt>
                <c:pt idx="2235">
                  <c:v>43709</c:v>
                </c:pt>
                <c:pt idx="2236">
                  <c:v>43709</c:v>
                </c:pt>
                <c:pt idx="2237">
                  <c:v>43709</c:v>
                </c:pt>
                <c:pt idx="2238">
                  <c:v>43709</c:v>
                </c:pt>
                <c:pt idx="2239">
                  <c:v>43709</c:v>
                </c:pt>
                <c:pt idx="2240">
                  <c:v>43709</c:v>
                </c:pt>
                <c:pt idx="2241">
                  <c:v>43709</c:v>
                </c:pt>
                <c:pt idx="2242">
                  <c:v>43709</c:v>
                </c:pt>
                <c:pt idx="2243">
                  <c:v>43709</c:v>
                </c:pt>
                <c:pt idx="2244">
                  <c:v>43709</c:v>
                </c:pt>
                <c:pt idx="2245">
                  <c:v>43709</c:v>
                </c:pt>
                <c:pt idx="2246">
                  <c:v>43709</c:v>
                </c:pt>
                <c:pt idx="2247">
                  <c:v>43709</c:v>
                </c:pt>
                <c:pt idx="2248">
                  <c:v>43709</c:v>
                </c:pt>
                <c:pt idx="2249">
                  <c:v>43709</c:v>
                </c:pt>
                <c:pt idx="2250">
                  <c:v>43709</c:v>
                </c:pt>
                <c:pt idx="2251">
                  <c:v>43709</c:v>
                </c:pt>
                <c:pt idx="2252">
                  <c:v>43709</c:v>
                </c:pt>
                <c:pt idx="2253">
                  <c:v>43739</c:v>
                </c:pt>
                <c:pt idx="2254">
                  <c:v>43739</c:v>
                </c:pt>
                <c:pt idx="2255">
                  <c:v>43739</c:v>
                </c:pt>
                <c:pt idx="2256">
                  <c:v>43739</c:v>
                </c:pt>
                <c:pt idx="2257">
                  <c:v>43739</c:v>
                </c:pt>
                <c:pt idx="2258">
                  <c:v>43739</c:v>
                </c:pt>
                <c:pt idx="2259">
                  <c:v>43739</c:v>
                </c:pt>
                <c:pt idx="2260">
                  <c:v>43739</c:v>
                </c:pt>
                <c:pt idx="2261">
                  <c:v>43739</c:v>
                </c:pt>
                <c:pt idx="2262">
                  <c:v>43739</c:v>
                </c:pt>
                <c:pt idx="2263">
                  <c:v>43739</c:v>
                </c:pt>
                <c:pt idx="2264">
                  <c:v>43739</c:v>
                </c:pt>
                <c:pt idx="2265">
                  <c:v>43739</c:v>
                </c:pt>
                <c:pt idx="2266">
                  <c:v>43739</c:v>
                </c:pt>
                <c:pt idx="2267">
                  <c:v>43739</c:v>
                </c:pt>
                <c:pt idx="2268">
                  <c:v>43739</c:v>
                </c:pt>
                <c:pt idx="2269">
                  <c:v>43739</c:v>
                </c:pt>
                <c:pt idx="2270">
                  <c:v>43739</c:v>
                </c:pt>
                <c:pt idx="2271">
                  <c:v>43739</c:v>
                </c:pt>
                <c:pt idx="2272">
                  <c:v>43739</c:v>
                </c:pt>
                <c:pt idx="2273">
                  <c:v>43739</c:v>
                </c:pt>
                <c:pt idx="2274">
                  <c:v>43739</c:v>
                </c:pt>
                <c:pt idx="2275">
                  <c:v>43739</c:v>
                </c:pt>
                <c:pt idx="2276">
                  <c:v>43770</c:v>
                </c:pt>
                <c:pt idx="2277">
                  <c:v>43770</c:v>
                </c:pt>
                <c:pt idx="2278">
                  <c:v>43770</c:v>
                </c:pt>
                <c:pt idx="2279">
                  <c:v>43770</c:v>
                </c:pt>
                <c:pt idx="2280">
                  <c:v>43770</c:v>
                </c:pt>
                <c:pt idx="2281">
                  <c:v>43770</c:v>
                </c:pt>
                <c:pt idx="2282">
                  <c:v>43770</c:v>
                </c:pt>
                <c:pt idx="2283">
                  <c:v>43770</c:v>
                </c:pt>
                <c:pt idx="2284">
                  <c:v>43770</c:v>
                </c:pt>
                <c:pt idx="2285">
                  <c:v>43770</c:v>
                </c:pt>
                <c:pt idx="2286">
                  <c:v>43770</c:v>
                </c:pt>
                <c:pt idx="2287">
                  <c:v>43770</c:v>
                </c:pt>
                <c:pt idx="2288">
                  <c:v>43770</c:v>
                </c:pt>
                <c:pt idx="2289">
                  <c:v>43770</c:v>
                </c:pt>
                <c:pt idx="2290">
                  <c:v>43770</c:v>
                </c:pt>
                <c:pt idx="2291">
                  <c:v>43770</c:v>
                </c:pt>
                <c:pt idx="2292">
                  <c:v>43770</c:v>
                </c:pt>
                <c:pt idx="2293">
                  <c:v>43770</c:v>
                </c:pt>
                <c:pt idx="2294">
                  <c:v>43770</c:v>
                </c:pt>
                <c:pt idx="2295">
                  <c:v>43770</c:v>
                </c:pt>
                <c:pt idx="2296">
                  <c:v>43800</c:v>
                </c:pt>
                <c:pt idx="2297">
                  <c:v>43800</c:v>
                </c:pt>
                <c:pt idx="2298">
                  <c:v>43800</c:v>
                </c:pt>
                <c:pt idx="2299">
                  <c:v>43800</c:v>
                </c:pt>
                <c:pt idx="2300">
                  <c:v>43800</c:v>
                </c:pt>
                <c:pt idx="2301">
                  <c:v>43800</c:v>
                </c:pt>
                <c:pt idx="2302">
                  <c:v>43800</c:v>
                </c:pt>
                <c:pt idx="2303">
                  <c:v>43800</c:v>
                </c:pt>
                <c:pt idx="2304">
                  <c:v>43800</c:v>
                </c:pt>
                <c:pt idx="2305">
                  <c:v>43800</c:v>
                </c:pt>
                <c:pt idx="2306">
                  <c:v>43800</c:v>
                </c:pt>
                <c:pt idx="2307">
                  <c:v>43800</c:v>
                </c:pt>
                <c:pt idx="2308">
                  <c:v>43800</c:v>
                </c:pt>
                <c:pt idx="2309">
                  <c:v>43800</c:v>
                </c:pt>
                <c:pt idx="2310">
                  <c:v>43800</c:v>
                </c:pt>
                <c:pt idx="2311">
                  <c:v>43800</c:v>
                </c:pt>
                <c:pt idx="2312">
                  <c:v>43800</c:v>
                </c:pt>
                <c:pt idx="2313">
                  <c:v>43800</c:v>
                </c:pt>
                <c:pt idx="2314">
                  <c:v>43800</c:v>
                </c:pt>
                <c:pt idx="2315">
                  <c:v>43800</c:v>
                </c:pt>
                <c:pt idx="2316">
                  <c:v>43800</c:v>
                </c:pt>
                <c:pt idx="2317">
                  <c:v>43831</c:v>
                </c:pt>
                <c:pt idx="2318">
                  <c:v>43831</c:v>
                </c:pt>
                <c:pt idx="2319">
                  <c:v>43831</c:v>
                </c:pt>
                <c:pt idx="2320">
                  <c:v>43831</c:v>
                </c:pt>
                <c:pt idx="2321">
                  <c:v>43831</c:v>
                </c:pt>
                <c:pt idx="2322">
                  <c:v>43831</c:v>
                </c:pt>
                <c:pt idx="2323">
                  <c:v>43831</c:v>
                </c:pt>
                <c:pt idx="2324">
                  <c:v>43831</c:v>
                </c:pt>
                <c:pt idx="2325">
                  <c:v>43831</c:v>
                </c:pt>
                <c:pt idx="2326">
                  <c:v>43831</c:v>
                </c:pt>
                <c:pt idx="2327">
                  <c:v>43831</c:v>
                </c:pt>
                <c:pt idx="2328">
                  <c:v>43831</c:v>
                </c:pt>
                <c:pt idx="2329">
                  <c:v>43831</c:v>
                </c:pt>
                <c:pt idx="2330">
                  <c:v>43831</c:v>
                </c:pt>
                <c:pt idx="2331">
                  <c:v>43831</c:v>
                </c:pt>
                <c:pt idx="2332">
                  <c:v>43831</c:v>
                </c:pt>
                <c:pt idx="2333">
                  <c:v>43831</c:v>
                </c:pt>
                <c:pt idx="2334">
                  <c:v>43831</c:v>
                </c:pt>
                <c:pt idx="2335">
                  <c:v>43831</c:v>
                </c:pt>
                <c:pt idx="2336">
                  <c:v>43831</c:v>
                </c:pt>
                <c:pt idx="2337">
                  <c:v>43831</c:v>
                </c:pt>
                <c:pt idx="2338">
                  <c:v>43862</c:v>
                </c:pt>
                <c:pt idx="2339">
                  <c:v>43862</c:v>
                </c:pt>
                <c:pt idx="2340">
                  <c:v>43862</c:v>
                </c:pt>
                <c:pt idx="2341">
                  <c:v>43862</c:v>
                </c:pt>
                <c:pt idx="2342">
                  <c:v>43862</c:v>
                </c:pt>
                <c:pt idx="2343">
                  <c:v>43862</c:v>
                </c:pt>
                <c:pt idx="2344">
                  <c:v>43862</c:v>
                </c:pt>
                <c:pt idx="2345">
                  <c:v>43862</c:v>
                </c:pt>
                <c:pt idx="2346">
                  <c:v>43862</c:v>
                </c:pt>
                <c:pt idx="2347">
                  <c:v>43862</c:v>
                </c:pt>
                <c:pt idx="2348">
                  <c:v>43862</c:v>
                </c:pt>
                <c:pt idx="2349">
                  <c:v>43862</c:v>
                </c:pt>
                <c:pt idx="2350">
                  <c:v>43862</c:v>
                </c:pt>
                <c:pt idx="2351">
                  <c:v>43862</c:v>
                </c:pt>
                <c:pt idx="2352">
                  <c:v>43862</c:v>
                </c:pt>
                <c:pt idx="2353">
                  <c:v>43862</c:v>
                </c:pt>
                <c:pt idx="2354">
                  <c:v>43862</c:v>
                </c:pt>
                <c:pt idx="2355">
                  <c:v>43862</c:v>
                </c:pt>
                <c:pt idx="2356">
                  <c:v>43862</c:v>
                </c:pt>
                <c:pt idx="2357">
                  <c:v>43891</c:v>
                </c:pt>
                <c:pt idx="2358">
                  <c:v>43891</c:v>
                </c:pt>
                <c:pt idx="2359">
                  <c:v>43891</c:v>
                </c:pt>
                <c:pt idx="2360">
                  <c:v>43891</c:v>
                </c:pt>
                <c:pt idx="2361">
                  <c:v>43891</c:v>
                </c:pt>
                <c:pt idx="2362">
                  <c:v>43891</c:v>
                </c:pt>
                <c:pt idx="2363">
                  <c:v>43891</c:v>
                </c:pt>
                <c:pt idx="2364">
                  <c:v>43891</c:v>
                </c:pt>
                <c:pt idx="2365">
                  <c:v>43891</c:v>
                </c:pt>
                <c:pt idx="2366">
                  <c:v>43891</c:v>
                </c:pt>
                <c:pt idx="2367">
                  <c:v>43891</c:v>
                </c:pt>
                <c:pt idx="2368">
                  <c:v>43891</c:v>
                </c:pt>
                <c:pt idx="2369">
                  <c:v>43891</c:v>
                </c:pt>
                <c:pt idx="2370">
                  <c:v>43891</c:v>
                </c:pt>
                <c:pt idx="2371">
                  <c:v>43891</c:v>
                </c:pt>
                <c:pt idx="2372">
                  <c:v>43891</c:v>
                </c:pt>
                <c:pt idx="2373">
                  <c:v>43891</c:v>
                </c:pt>
                <c:pt idx="2374">
                  <c:v>43891</c:v>
                </c:pt>
                <c:pt idx="2375">
                  <c:v>43891</c:v>
                </c:pt>
                <c:pt idx="2376">
                  <c:v>43891</c:v>
                </c:pt>
                <c:pt idx="2377">
                  <c:v>43891</c:v>
                </c:pt>
                <c:pt idx="2378">
                  <c:v>43891</c:v>
                </c:pt>
                <c:pt idx="2379">
                  <c:v>43922</c:v>
                </c:pt>
                <c:pt idx="2380">
                  <c:v>43922</c:v>
                </c:pt>
                <c:pt idx="2381">
                  <c:v>43922</c:v>
                </c:pt>
                <c:pt idx="2382">
                  <c:v>43922</c:v>
                </c:pt>
                <c:pt idx="2383">
                  <c:v>43922</c:v>
                </c:pt>
                <c:pt idx="2384">
                  <c:v>43922</c:v>
                </c:pt>
                <c:pt idx="2385">
                  <c:v>43922</c:v>
                </c:pt>
                <c:pt idx="2386">
                  <c:v>43922</c:v>
                </c:pt>
                <c:pt idx="2387">
                  <c:v>43922</c:v>
                </c:pt>
                <c:pt idx="2388">
                  <c:v>43922</c:v>
                </c:pt>
                <c:pt idx="2389">
                  <c:v>43922</c:v>
                </c:pt>
                <c:pt idx="2390">
                  <c:v>43922</c:v>
                </c:pt>
                <c:pt idx="2391">
                  <c:v>43922</c:v>
                </c:pt>
                <c:pt idx="2392">
                  <c:v>43922</c:v>
                </c:pt>
                <c:pt idx="2393">
                  <c:v>43922</c:v>
                </c:pt>
                <c:pt idx="2394">
                  <c:v>43922</c:v>
                </c:pt>
                <c:pt idx="2395">
                  <c:v>43922</c:v>
                </c:pt>
                <c:pt idx="2396">
                  <c:v>43922</c:v>
                </c:pt>
                <c:pt idx="2397">
                  <c:v>43922</c:v>
                </c:pt>
                <c:pt idx="2398">
                  <c:v>43922</c:v>
                </c:pt>
                <c:pt idx="2399">
                  <c:v>43922</c:v>
                </c:pt>
                <c:pt idx="2400">
                  <c:v>43952</c:v>
                </c:pt>
                <c:pt idx="2401">
                  <c:v>43952</c:v>
                </c:pt>
                <c:pt idx="2402">
                  <c:v>43952</c:v>
                </c:pt>
                <c:pt idx="2403">
                  <c:v>43952</c:v>
                </c:pt>
                <c:pt idx="2404">
                  <c:v>43952</c:v>
                </c:pt>
                <c:pt idx="2405">
                  <c:v>43952</c:v>
                </c:pt>
                <c:pt idx="2406">
                  <c:v>43952</c:v>
                </c:pt>
                <c:pt idx="2407">
                  <c:v>43952</c:v>
                </c:pt>
                <c:pt idx="2408">
                  <c:v>43952</c:v>
                </c:pt>
                <c:pt idx="2409">
                  <c:v>43952</c:v>
                </c:pt>
                <c:pt idx="2410">
                  <c:v>43952</c:v>
                </c:pt>
                <c:pt idx="2411">
                  <c:v>43952</c:v>
                </c:pt>
                <c:pt idx="2412">
                  <c:v>43952</c:v>
                </c:pt>
                <c:pt idx="2413">
                  <c:v>43952</c:v>
                </c:pt>
                <c:pt idx="2414">
                  <c:v>43952</c:v>
                </c:pt>
                <c:pt idx="2415">
                  <c:v>43952</c:v>
                </c:pt>
                <c:pt idx="2416">
                  <c:v>43952</c:v>
                </c:pt>
                <c:pt idx="2417">
                  <c:v>43952</c:v>
                </c:pt>
                <c:pt idx="2418">
                  <c:v>43952</c:v>
                </c:pt>
                <c:pt idx="2419">
                  <c:v>43952</c:v>
                </c:pt>
                <c:pt idx="2420">
                  <c:v>43983</c:v>
                </c:pt>
                <c:pt idx="2421">
                  <c:v>43983</c:v>
                </c:pt>
                <c:pt idx="2422">
                  <c:v>43983</c:v>
                </c:pt>
                <c:pt idx="2423">
                  <c:v>43983</c:v>
                </c:pt>
                <c:pt idx="2424">
                  <c:v>43983</c:v>
                </c:pt>
                <c:pt idx="2425">
                  <c:v>43983</c:v>
                </c:pt>
                <c:pt idx="2426">
                  <c:v>43983</c:v>
                </c:pt>
                <c:pt idx="2427">
                  <c:v>43983</c:v>
                </c:pt>
                <c:pt idx="2428">
                  <c:v>43983</c:v>
                </c:pt>
                <c:pt idx="2429">
                  <c:v>43983</c:v>
                </c:pt>
                <c:pt idx="2430">
                  <c:v>43983</c:v>
                </c:pt>
                <c:pt idx="2431">
                  <c:v>43983</c:v>
                </c:pt>
                <c:pt idx="2432">
                  <c:v>43983</c:v>
                </c:pt>
                <c:pt idx="2433">
                  <c:v>43983</c:v>
                </c:pt>
                <c:pt idx="2434">
                  <c:v>43983</c:v>
                </c:pt>
                <c:pt idx="2435">
                  <c:v>43983</c:v>
                </c:pt>
                <c:pt idx="2436">
                  <c:v>43983</c:v>
                </c:pt>
                <c:pt idx="2437">
                  <c:v>43983</c:v>
                </c:pt>
                <c:pt idx="2438">
                  <c:v>43983</c:v>
                </c:pt>
                <c:pt idx="2439">
                  <c:v>43983</c:v>
                </c:pt>
                <c:pt idx="2440">
                  <c:v>43983</c:v>
                </c:pt>
                <c:pt idx="2441">
                  <c:v>43983</c:v>
                </c:pt>
                <c:pt idx="2442">
                  <c:v>44013</c:v>
                </c:pt>
                <c:pt idx="2443">
                  <c:v>44013</c:v>
                </c:pt>
                <c:pt idx="2444">
                  <c:v>44013</c:v>
                </c:pt>
                <c:pt idx="2445">
                  <c:v>44013</c:v>
                </c:pt>
                <c:pt idx="2446">
                  <c:v>44013</c:v>
                </c:pt>
                <c:pt idx="2447">
                  <c:v>44013</c:v>
                </c:pt>
                <c:pt idx="2448">
                  <c:v>44013</c:v>
                </c:pt>
                <c:pt idx="2449">
                  <c:v>44013</c:v>
                </c:pt>
                <c:pt idx="2450">
                  <c:v>44013</c:v>
                </c:pt>
                <c:pt idx="2451">
                  <c:v>44013</c:v>
                </c:pt>
                <c:pt idx="2452">
                  <c:v>44013</c:v>
                </c:pt>
                <c:pt idx="2453">
                  <c:v>44013</c:v>
                </c:pt>
                <c:pt idx="2454">
                  <c:v>44013</c:v>
                </c:pt>
                <c:pt idx="2455">
                  <c:v>44013</c:v>
                </c:pt>
                <c:pt idx="2456">
                  <c:v>44013</c:v>
                </c:pt>
                <c:pt idx="2457">
                  <c:v>44013</c:v>
                </c:pt>
                <c:pt idx="2458">
                  <c:v>44013</c:v>
                </c:pt>
                <c:pt idx="2459">
                  <c:v>44013</c:v>
                </c:pt>
                <c:pt idx="2460">
                  <c:v>44013</c:v>
                </c:pt>
                <c:pt idx="2461">
                  <c:v>44013</c:v>
                </c:pt>
                <c:pt idx="2462">
                  <c:v>44013</c:v>
                </c:pt>
                <c:pt idx="2463">
                  <c:v>44013</c:v>
                </c:pt>
                <c:pt idx="2464">
                  <c:v>44044</c:v>
                </c:pt>
                <c:pt idx="2465">
                  <c:v>44044</c:v>
                </c:pt>
                <c:pt idx="2466">
                  <c:v>44044</c:v>
                </c:pt>
                <c:pt idx="2467">
                  <c:v>44044</c:v>
                </c:pt>
                <c:pt idx="2468">
                  <c:v>44044</c:v>
                </c:pt>
                <c:pt idx="2469">
                  <c:v>44044</c:v>
                </c:pt>
                <c:pt idx="2470">
                  <c:v>44044</c:v>
                </c:pt>
                <c:pt idx="2471">
                  <c:v>44044</c:v>
                </c:pt>
                <c:pt idx="2472">
                  <c:v>44044</c:v>
                </c:pt>
                <c:pt idx="2473">
                  <c:v>44044</c:v>
                </c:pt>
                <c:pt idx="2474">
                  <c:v>44044</c:v>
                </c:pt>
                <c:pt idx="2475">
                  <c:v>44044</c:v>
                </c:pt>
                <c:pt idx="2476">
                  <c:v>44044</c:v>
                </c:pt>
                <c:pt idx="2477">
                  <c:v>44044</c:v>
                </c:pt>
                <c:pt idx="2478">
                  <c:v>44044</c:v>
                </c:pt>
                <c:pt idx="2479">
                  <c:v>44044</c:v>
                </c:pt>
                <c:pt idx="2480">
                  <c:v>44044</c:v>
                </c:pt>
                <c:pt idx="2481">
                  <c:v>44044</c:v>
                </c:pt>
                <c:pt idx="2482">
                  <c:v>44044</c:v>
                </c:pt>
                <c:pt idx="2483">
                  <c:v>44044</c:v>
                </c:pt>
                <c:pt idx="2484">
                  <c:v>44044</c:v>
                </c:pt>
                <c:pt idx="2485">
                  <c:v>44075</c:v>
                </c:pt>
                <c:pt idx="2486">
                  <c:v>44075</c:v>
                </c:pt>
                <c:pt idx="2487">
                  <c:v>44075</c:v>
                </c:pt>
                <c:pt idx="2488">
                  <c:v>44075</c:v>
                </c:pt>
                <c:pt idx="2489">
                  <c:v>44075</c:v>
                </c:pt>
                <c:pt idx="2490">
                  <c:v>44075</c:v>
                </c:pt>
                <c:pt idx="2491">
                  <c:v>44075</c:v>
                </c:pt>
                <c:pt idx="2492">
                  <c:v>44075</c:v>
                </c:pt>
                <c:pt idx="2493">
                  <c:v>44075</c:v>
                </c:pt>
                <c:pt idx="2494">
                  <c:v>44075</c:v>
                </c:pt>
                <c:pt idx="2495">
                  <c:v>44075</c:v>
                </c:pt>
                <c:pt idx="2496">
                  <c:v>44075</c:v>
                </c:pt>
                <c:pt idx="2497">
                  <c:v>44075</c:v>
                </c:pt>
                <c:pt idx="2498">
                  <c:v>44075</c:v>
                </c:pt>
                <c:pt idx="2499">
                  <c:v>44075</c:v>
                </c:pt>
                <c:pt idx="2500">
                  <c:v>44075</c:v>
                </c:pt>
                <c:pt idx="2501">
                  <c:v>44075</c:v>
                </c:pt>
                <c:pt idx="2502">
                  <c:v>44075</c:v>
                </c:pt>
                <c:pt idx="2503">
                  <c:v>44075</c:v>
                </c:pt>
                <c:pt idx="2504">
                  <c:v>44075</c:v>
                </c:pt>
                <c:pt idx="2505">
                  <c:v>44075</c:v>
                </c:pt>
                <c:pt idx="2506">
                  <c:v>44105</c:v>
                </c:pt>
                <c:pt idx="2507">
                  <c:v>44105</c:v>
                </c:pt>
                <c:pt idx="2508">
                  <c:v>44105</c:v>
                </c:pt>
                <c:pt idx="2509">
                  <c:v>44105</c:v>
                </c:pt>
                <c:pt idx="2510">
                  <c:v>44105</c:v>
                </c:pt>
                <c:pt idx="2511">
                  <c:v>44105</c:v>
                </c:pt>
                <c:pt idx="2512">
                  <c:v>44105</c:v>
                </c:pt>
                <c:pt idx="2513">
                  <c:v>44105</c:v>
                </c:pt>
                <c:pt idx="2514">
                  <c:v>44105</c:v>
                </c:pt>
                <c:pt idx="2515">
                  <c:v>44105</c:v>
                </c:pt>
                <c:pt idx="2516">
                  <c:v>44105</c:v>
                </c:pt>
                <c:pt idx="2517">
                  <c:v>44105</c:v>
                </c:pt>
                <c:pt idx="2518">
                  <c:v>44105</c:v>
                </c:pt>
                <c:pt idx="2519">
                  <c:v>44105</c:v>
                </c:pt>
                <c:pt idx="2520">
                  <c:v>44105</c:v>
                </c:pt>
                <c:pt idx="2521">
                  <c:v>44105</c:v>
                </c:pt>
                <c:pt idx="2522">
                  <c:v>44105</c:v>
                </c:pt>
                <c:pt idx="2523">
                  <c:v>44105</c:v>
                </c:pt>
                <c:pt idx="2524">
                  <c:v>44105</c:v>
                </c:pt>
                <c:pt idx="2525">
                  <c:v>44105</c:v>
                </c:pt>
                <c:pt idx="2526">
                  <c:v>44105</c:v>
                </c:pt>
                <c:pt idx="2527">
                  <c:v>44105</c:v>
                </c:pt>
                <c:pt idx="2528">
                  <c:v>44136</c:v>
                </c:pt>
                <c:pt idx="2529">
                  <c:v>44136</c:v>
                </c:pt>
                <c:pt idx="2530">
                  <c:v>44136</c:v>
                </c:pt>
                <c:pt idx="2531">
                  <c:v>44136</c:v>
                </c:pt>
                <c:pt idx="2532">
                  <c:v>44136</c:v>
                </c:pt>
                <c:pt idx="2533">
                  <c:v>44136</c:v>
                </c:pt>
                <c:pt idx="2534">
                  <c:v>44136</c:v>
                </c:pt>
                <c:pt idx="2535">
                  <c:v>44136</c:v>
                </c:pt>
                <c:pt idx="2536">
                  <c:v>44136</c:v>
                </c:pt>
                <c:pt idx="2537">
                  <c:v>44136</c:v>
                </c:pt>
                <c:pt idx="2538">
                  <c:v>44136</c:v>
                </c:pt>
                <c:pt idx="2539">
                  <c:v>44136</c:v>
                </c:pt>
                <c:pt idx="2540">
                  <c:v>44136</c:v>
                </c:pt>
                <c:pt idx="2541">
                  <c:v>44136</c:v>
                </c:pt>
                <c:pt idx="2542">
                  <c:v>44136</c:v>
                </c:pt>
                <c:pt idx="2543">
                  <c:v>44136</c:v>
                </c:pt>
                <c:pt idx="2544">
                  <c:v>44136</c:v>
                </c:pt>
                <c:pt idx="2545">
                  <c:v>44136</c:v>
                </c:pt>
                <c:pt idx="2546">
                  <c:v>44136</c:v>
                </c:pt>
                <c:pt idx="2547">
                  <c:v>44136</c:v>
                </c:pt>
                <c:pt idx="2548">
                  <c:v>44166</c:v>
                </c:pt>
                <c:pt idx="2549">
                  <c:v>44166</c:v>
                </c:pt>
                <c:pt idx="2550">
                  <c:v>44166</c:v>
                </c:pt>
                <c:pt idx="2551">
                  <c:v>44166</c:v>
                </c:pt>
                <c:pt idx="2552">
                  <c:v>44166</c:v>
                </c:pt>
                <c:pt idx="2553">
                  <c:v>44166</c:v>
                </c:pt>
                <c:pt idx="2554">
                  <c:v>44166</c:v>
                </c:pt>
                <c:pt idx="2555">
                  <c:v>44166</c:v>
                </c:pt>
                <c:pt idx="2556">
                  <c:v>44166</c:v>
                </c:pt>
                <c:pt idx="2557">
                  <c:v>44166</c:v>
                </c:pt>
                <c:pt idx="2558">
                  <c:v>44166</c:v>
                </c:pt>
                <c:pt idx="2559">
                  <c:v>44166</c:v>
                </c:pt>
                <c:pt idx="2560">
                  <c:v>44166</c:v>
                </c:pt>
                <c:pt idx="2561">
                  <c:v>44166</c:v>
                </c:pt>
                <c:pt idx="2562">
                  <c:v>44166</c:v>
                </c:pt>
                <c:pt idx="2563">
                  <c:v>44166</c:v>
                </c:pt>
                <c:pt idx="2564">
                  <c:v>44166</c:v>
                </c:pt>
                <c:pt idx="2565">
                  <c:v>44166</c:v>
                </c:pt>
                <c:pt idx="2566">
                  <c:v>44166</c:v>
                </c:pt>
                <c:pt idx="2567">
                  <c:v>44166</c:v>
                </c:pt>
                <c:pt idx="2568">
                  <c:v>44166</c:v>
                </c:pt>
                <c:pt idx="2569">
                  <c:v>44166</c:v>
                </c:pt>
                <c:pt idx="2570">
                  <c:v>44197</c:v>
                </c:pt>
                <c:pt idx="2571">
                  <c:v>44197</c:v>
                </c:pt>
                <c:pt idx="2572">
                  <c:v>44197</c:v>
                </c:pt>
                <c:pt idx="2573">
                  <c:v>44197</c:v>
                </c:pt>
                <c:pt idx="2574">
                  <c:v>44197</c:v>
                </c:pt>
                <c:pt idx="2575">
                  <c:v>44197</c:v>
                </c:pt>
                <c:pt idx="2576">
                  <c:v>44197</c:v>
                </c:pt>
                <c:pt idx="2577">
                  <c:v>44197</c:v>
                </c:pt>
                <c:pt idx="2578">
                  <c:v>44197</c:v>
                </c:pt>
                <c:pt idx="2579">
                  <c:v>44197</c:v>
                </c:pt>
                <c:pt idx="2580">
                  <c:v>44197</c:v>
                </c:pt>
                <c:pt idx="2581">
                  <c:v>44197</c:v>
                </c:pt>
                <c:pt idx="2582">
                  <c:v>44197</c:v>
                </c:pt>
                <c:pt idx="2583">
                  <c:v>44197</c:v>
                </c:pt>
                <c:pt idx="2584">
                  <c:v>44197</c:v>
                </c:pt>
                <c:pt idx="2585">
                  <c:v>44197</c:v>
                </c:pt>
                <c:pt idx="2586">
                  <c:v>44197</c:v>
                </c:pt>
                <c:pt idx="2587">
                  <c:v>44197</c:v>
                </c:pt>
                <c:pt idx="2588">
                  <c:v>44197</c:v>
                </c:pt>
                <c:pt idx="2589">
                  <c:v>44228</c:v>
                </c:pt>
                <c:pt idx="2590">
                  <c:v>44228</c:v>
                </c:pt>
                <c:pt idx="2591">
                  <c:v>44228</c:v>
                </c:pt>
                <c:pt idx="2592">
                  <c:v>44228</c:v>
                </c:pt>
                <c:pt idx="2593">
                  <c:v>44228</c:v>
                </c:pt>
                <c:pt idx="2594">
                  <c:v>44228</c:v>
                </c:pt>
                <c:pt idx="2595">
                  <c:v>44228</c:v>
                </c:pt>
                <c:pt idx="2596">
                  <c:v>44228</c:v>
                </c:pt>
                <c:pt idx="2597">
                  <c:v>44228</c:v>
                </c:pt>
                <c:pt idx="2598">
                  <c:v>44228</c:v>
                </c:pt>
                <c:pt idx="2599">
                  <c:v>44228</c:v>
                </c:pt>
                <c:pt idx="2600">
                  <c:v>44228</c:v>
                </c:pt>
                <c:pt idx="2601">
                  <c:v>44228</c:v>
                </c:pt>
                <c:pt idx="2602">
                  <c:v>44228</c:v>
                </c:pt>
                <c:pt idx="2603">
                  <c:v>44228</c:v>
                </c:pt>
                <c:pt idx="2604">
                  <c:v>44228</c:v>
                </c:pt>
                <c:pt idx="2605">
                  <c:v>44228</c:v>
                </c:pt>
                <c:pt idx="2606">
                  <c:v>44228</c:v>
                </c:pt>
                <c:pt idx="2607">
                  <c:v>44228</c:v>
                </c:pt>
                <c:pt idx="2608">
                  <c:v>44256</c:v>
                </c:pt>
                <c:pt idx="2609">
                  <c:v>44256</c:v>
                </c:pt>
                <c:pt idx="2610">
                  <c:v>44256</c:v>
                </c:pt>
                <c:pt idx="2611">
                  <c:v>44256</c:v>
                </c:pt>
                <c:pt idx="2612">
                  <c:v>44256</c:v>
                </c:pt>
                <c:pt idx="2613">
                  <c:v>44256</c:v>
                </c:pt>
                <c:pt idx="2614">
                  <c:v>44256</c:v>
                </c:pt>
                <c:pt idx="2615">
                  <c:v>44256</c:v>
                </c:pt>
                <c:pt idx="2616">
                  <c:v>44256</c:v>
                </c:pt>
                <c:pt idx="2617">
                  <c:v>44256</c:v>
                </c:pt>
                <c:pt idx="2618">
                  <c:v>44256</c:v>
                </c:pt>
                <c:pt idx="2619">
                  <c:v>44256</c:v>
                </c:pt>
                <c:pt idx="2620">
                  <c:v>44256</c:v>
                </c:pt>
                <c:pt idx="2621">
                  <c:v>44256</c:v>
                </c:pt>
                <c:pt idx="2622">
                  <c:v>44256</c:v>
                </c:pt>
                <c:pt idx="2623">
                  <c:v>44256</c:v>
                </c:pt>
                <c:pt idx="2624">
                  <c:v>44256</c:v>
                </c:pt>
                <c:pt idx="2625">
                  <c:v>44256</c:v>
                </c:pt>
                <c:pt idx="2626">
                  <c:v>44256</c:v>
                </c:pt>
                <c:pt idx="2627">
                  <c:v>44256</c:v>
                </c:pt>
                <c:pt idx="2628">
                  <c:v>44256</c:v>
                </c:pt>
                <c:pt idx="2629">
                  <c:v>44256</c:v>
                </c:pt>
                <c:pt idx="2630">
                  <c:v>44256</c:v>
                </c:pt>
                <c:pt idx="2631">
                  <c:v>44287</c:v>
                </c:pt>
                <c:pt idx="2632">
                  <c:v>44287</c:v>
                </c:pt>
                <c:pt idx="2633">
                  <c:v>44287</c:v>
                </c:pt>
                <c:pt idx="2634">
                  <c:v>44287</c:v>
                </c:pt>
                <c:pt idx="2635">
                  <c:v>44287</c:v>
                </c:pt>
                <c:pt idx="2636">
                  <c:v>44287</c:v>
                </c:pt>
                <c:pt idx="2637">
                  <c:v>44287</c:v>
                </c:pt>
                <c:pt idx="2638">
                  <c:v>44287</c:v>
                </c:pt>
                <c:pt idx="2639">
                  <c:v>44287</c:v>
                </c:pt>
                <c:pt idx="2640">
                  <c:v>44287</c:v>
                </c:pt>
                <c:pt idx="2641">
                  <c:v>44287</c:v>
                </c:pt>
                <c:pt idx="2642">
                  <c:v>44287</c:v>
                </c:pt>
                <c:pt idx="2643">
                  <c:v>44287</c:v>
                </c:pt>
                <c:pt idx="2644">
                  <c:v>44287</c:v>
                </c:pt>
                <c:pt idx="2645">
                  <c:v>44287</c:v>
                </c:pt>
                <c:pt idx="2646">
                  <c:v>44287</c:v>
                </c:pt>
                <c:pt idx="2647">
                  <c:v>44287</c:v>
                </c:pt>
                <c:pt idx="2648">
                  <c:v>44287</c:v>
                </c:pt>
                <c:pt idx="2649">
                  <c:v>44287</c:v>
                </c:pt>
                <c:pt idx="2650">
                  <c:v>44287</c:v>
                </c:pt>
                <c:pt idx="2651">
                  <c:v>44287</c:v>
                </c:pt>
                <c:pt idx="2652">
                  <c:v>44317</c:v>
                </c:pt>
                <c:pt idx="2653">
                  <c:v>44317</c:v>
                </c:pt>
                <c:pt idx="2654">
                  <c:v>44317</c:v>
                </c:pt>
                <c:pt idx="2655">
                  <c:v>44317</c:v>
                </c:pt>
                <c:pt idx="2656">
                  <c:v>44317</c:v>
                </c:pt>
                <c:pt idx="2657">
                  <c:v>44317</c:v>
                </c:pt>
                <c:pt idx="2658">
                  <c:v>44317</c:v>
                </c:pt>
                <c:pt idx="2659">
                  <c:v>44317</c:v>
                </c:pt>
                <c:pt idx="2660">
                  <c:v>44317</c:v>
                </c:pt>
                <c:pt idx="2661">
                  <c:v>44317</c:v>
                </c:pt>
                <c:pt idx="2662">
                  <c:v>44317</c:v>
                </c:pt>
                <c:pt idx="2663">
                  <c:v>44317</c:v>
                </c:pt>
                <c:pt idx="2664">
                  <c:v>44317</c:v>
                </c:pt>
                <c:pt idx="2665">
                  <c:v>44317</c:v>
                </c:pt>
                <c:pt idx="2666">
                  <c:v>44317</c:v>
                </c:pt>
                <c:pt idx="2667">
                  <c:v>44317</c:v>
                </c:pt>
                <c:pt idx="2668">
                  <c:v>44317</c:v>
                </c:pt>
                <c:pt idx="2669">
                  <c:v>44317</c:v>
                </c:pt>
                <c:pt idx="2670">
                  <c:v>44317</c:v>
                </c:pt>
                <c:pt idx="2671">
                  <c:v>44317</c:v>
                </c:pt>
                <c:pt idx="2672">
                  <c:v>44348</c:v>
                </c:pt>
                <c:pt idx="2673">
                  <c:v>44348</c:v>
                </c:pt>
                <c:pt idx="2674">
                  <c:v>44348</c:v>
                </c:pt>
                <c:pt idx="2675">
                  <c:v>44348</c:v>
                </c:pt>
                <c:pt idx="2676">
                  <c:v>44348</c:v>
                </c:pt>
                <c:pt idx="2677">
                  <c:v>44348</c:v>
                </c:pt>
                <c:pt idx="2678">
                  <c:v>44348</c:v>
                </c:pt>
                <c:pt idx="2679">
                  <c:v>44348</c:v>
                </c:pt>
                <c:pt idx="2680">
                  <c:v>44348</c:v>
                </c:pt>
                <c:pt idx="2681">
                  <c:v>44348</c:v>
                </c:pt>
                <c:pt idx="2682">
                  <c:v>44348</c:v>
                </c:pt>
                <c:pt idx="2683">
                  <c:v>44348</c:v>
                </c:pt>
                <c:pt idx="2684">
                  <c:v>44348</c:v>
                </c:pt>
                <c:pt idx="2685">
                  <c:v>44348</c:v>
                </c:pt>
                <c:pt idx="2686">
                  <c:v>44348</c:v>
                </c:pt>
                <c:pt idx="2687">
                  <c:v>44348</c:v>
                </c:pt>
                <c:pt idx="2688">
                  <c:v>44348</c:v>
                </c:pt>
                <c:pt idx="2689">
                  <c:v>44348</c:v>
                </c:pt>
                <c:pt idx="2690">
                  <c:v>44348</c:v>
                </c:pt>
                <c:pt idx="2691">
                  <c:v>44348</c:v>
                </c:pt>
                <c:pt idx="2692">
                  <c:v>44348</c:v>
                </c:pt>
                <c:pt idx="2693">
                  <c:v>44348</c:v>
                </c:pt>
                <c:pt idx="2694">
                  <c:v>44378</c:v>
                </c:pt>
                <c:pt idx="2695">
                  <c:v>44378</c:v>
                </c:pt>
                <c:pt idx="2696">
                  <c:v>44378</c:v>
                </c:pt>
                <c:pt idx="2697">
                  <c:v>44378</c:v>
                </c:pt>
                <c:pt idx="2698">
                  <c:v>44378</c:v>
                </c:pt>
                <c:pt idx="2699">
                  <c:v>44378</c:v>
                </c:pt>
                <c:pt idx="2700">
                  <c:v>44378</c:v>
                </c:pt>
                <c:pt idx="2701">
                  <c:v>44378</c:v>
                </c:pt>
                <c:pt idx="2702">
                  <c:v>44378</c:v>
                </c:pt>
                <c:pt idx="2703">
                  <c:v>44378</c:v>
                </c:pt>
                <c:pt idx="2704">
                  <c:v>44378</c:v>
                </c:pt>
                <c:pt idx="2705">
                  <c:v>44378</c:v>
                </c:pt>
                <c:pt idx="2706">
                  <c:v>44378</c:v>
                </c:pt>
                <c:pt idx="2707">
                  <c:v>44378</c:v>
                </c:pt>
                <c:pt idx="2708">
                  <c:v>44378</c:v>
                </c:pt>
                <c:pt idx="2709">
                  <c:v>44378</c:v>
                </c:pt>
                <c:pt idx="2710">
                  <c:v>44378</c:v>
                </c:pt>
                <c:pt idx="2711">
                  <c:v>44378</c:v>
                </c:pt>
                <c:pt idx="2712">
                  <c:v>44378</c:v>
                </c:pt>
                <c:pt idx="2713">
                  <c:v>44378</c:v>
                </c:pt>
                <c:pt idx="2714">
                  <c:v>44378</c:v>
                </c:pt>
                <c:pt idx="2715">
                  <c:v>44409</c:v>
                </c:pt>
                <c:pt idx="2716">
                  <c:v>44409</c:v>
                </c:pt>
                <c:pt idx="2717">
                  <c:v>44409</c:v>
                </c:pt>
                <c:pt idx="2718">
                  <c:v>44409</c:v>
                </c:pt>
                <c:pt idx="2719">
                  <c:v>44409</c:v>
                </c:pt>
                <c:pt idx="2720">
                  <c:v>44409</c:v>
                </c:pt>
                <c:pt idx="2721">
                  <c:v>44409</c:v>
                </c:pt>
                <c:pt idx="2722">
                  <c:v>44409</c:v>
                </c:pt>
                <c:pt idx="2723">
                  <c:v>44409</c:v>
                </c:pt>
                <c:pt idx="2724">
                  <c:v>44409</c:v>
                </c:pt>
                <c:pt idx="2725">
                  <c:v>44409</c:v>
                </c:pt>
                <c:pt idx="2726">
                  <c:v>44409</c:v>
                </c:pt>
                <c:pt idx="2727">
                  <c:v>44409</c:v>
                </c:pt>
                <c:pt idx="2728">
                  <c:v>44409</c:v>
                </c:pt>
                <c:pt idx="2729">
                  <c:v>44409</c:v>
                </c:pt>
                <c:pt idx="2730">
                  <c:v>44409</c:v>
                </c:pt>
                <c:pt idx="2731">
                  <c:v>44409</c:v>
                </c:pt>
                <c:pt idx="2732">
                  <c:v>44409</c:v>
                </c:pt>
                <c:pt idx="2733">
                  <c:v>44409</c:v>
                </c:pt>
                <c:pt idx="2734">
                  <c:v>44409</c:v>
                </c:pt>
                <c:pt idx="2735">
                  <c:v>44409</c:v>
                </c:pt>
                <c:pt idx="2736">
                  <c:v>44409</c:v>
                </c:pt>
                <c:pt idx="2737">
                  <c:v>44440</c:v>
                </c:pt>
                <c:pt idx="2738">
                  <c:v>44440</c:v>
                </c:pt>
                <c:pt idx="2739">
                  <c:v>44440</c:v>
                </c:pt>
                <c:pt idx="2740">
                  <c:v>44440</c:v>
                </c:pt>
                <c:pt idx="2741">
                  <c:v>44440</c:v>
                </c:pt>
                <c:pt idx="2742">
                  <c:v>44440</c:v>
                </c:pt>
                <c:pt idx="2743">
                  <c:v>44440</c:v>
                </c:pt>
                <c:pt idx="2744">
                  <c:v>44440</c:v>
                </c:pt>
                <c:pt idx="2745">
                  <c:v>44440</c:v>
                </c:pt>
                <c:pt idx="2746">
                  <c:v>44440</c:v>
                </c:pt>
                <c:pt idx="2747">
                  <c:v>44440</c:v>
                </c:pt>
                <c:pt idx="2748">
                  <c:v>44440</c:v>
                </c:pt>
                <c:pt idx="2749">
                  <c:v>44440</c:v>
                </c:pt>
                <c:pt idx="2750">
                  <c:v>44440</c:v>
                </c:pt>
                <c:pt idx="2751">
                  <c:v>44440</c:v>
                </c:pt>
                <c:pt idx="2752">
                  <c:v>44440</c:v>
                </c:pt>
                <c:pt idx="2753">
                  <c:v>44440</c:v>
                </c:pt>
                <c:pt idx="2754">
                  <c:v>44440</c:v>
                </c:pt>
                <c:pt idx="2755">
                  <c:v>44440</c:v>
                </c:pt>
                <c:pt idx="2756">
                  <c:v>44440</c:v>
                </c:pt>
                <c:pt idx="2757">
                  <c:v>44440</c:v>
                </c:pt>
                <c:pt idx="2758">
                  <c:v>44470</c:v>
                </c:pt>
                <c:pt idx="2759">
                  <c:v>44470</c:v>
                </c:pt>
                <c:pt idx="2760">
                  <c:v>44470</c:v>
                </c:pt>
                <c:pt idx="2761">
                  <c:v>44470</c:v>
                </c:pt>
                <c:pt idx="2762">
                  <c:v>44470</c:v>
                </c:pt>
                <c:pt idx="2763">
                  <c:v>44470</c:v>
                </c:pt>
                <c:pt idx="2764">
                  <c:v>44470</c:v>
                </c:pt>
                <c:pt idx="2765">
                  <c:v>44470</c:v>
                </c:pt>
                <c:pt idx="2766">
                  <c:v>44470</c:v>
                </c:pt>
                <c:pt idx="2767">
                  <c:v>44470</c:v>
                </c:pt>
                <c:pt idx="2768">
                  <c:v>44470</c:v>
                </c:pt>
                <c:pt idx="2769">
                  <c:v>44470</c:v>
                </c:pt>
                <c:pt idx="2770">
                  <c:v>44470</c:v>
                </c:pt>
                <c:pt idx="2771">
                  <c:v>44470</c:v>
                </c:pt>
                <c:pt idx="2772">
                  <c:v>44470</c:v>
                </c:pt>
                <c:pt idx="2773">
                  <c:v>44470</c:v>
                </c:pt>
                <c:pt idx="2774">
                  <c:v>44470</c:v>
                </c:pt>
                <c:pt idx="2775">
                  <c:v>44470</c:v>
                </c:pt>
                <c:pt idx="2776">
                  <c:v>44470</c:v>
                </c:pt>
                <c:pt idx="2777">
                  <c:v>44470</c:v>
                </c:pt>
                <c:pt idx="2778">
                  <c:v>44470</c:v>
                </c:pt>
                <c:pt idx="2779">
                  <c:v>44501</c:v>
                </c:pt>
                <c:pt idx="2780">
                  <c:v>44501</c:v>
                </c:pt>
                <c:pt idx="2781">
                  <c:v>44501</c:v>
                </c:pt>
                <c:pt idx="2782">
                  <c:v>44501</c:v>
                </c:pt>
                <c:pt idx="2783">
                  <c:v>44501</c:v>
                </c:pt>
                <c:pt idx="2784">
                  <c:v>44501</c:v>
                </c:pt>
                <c:pt idx="2785">
                  <c:v>44501</c:v>
                </c:pt>
                <c:pt idx="2786">
                  <c:v>44501</c:v>
                </c:pt>
                <c:pt idx="2787">
                  <c:v>44501</c:v>
                </c:pt>
                <c:pt idx="2788">
                  <c:v>44501</c:v>
                </c:pt>
                <c:pt idx="2789">
                  <c:v>44501</c:v>
                </c:pt>
                <c:pt idx="2790">
                  <c:v>44501</c:v>
                </c:pt>
                <c:pt idx="2791">
                  <c:v>44501</c:v>
                </c:pt>
                <c:pt idx="2792">
                  <c:v>44501</c:v>
                </c:pt>
                <c:pt idx="2793">
                  <c:v>44501</c:v>
                </c:pt>
                <c:pt idx="2794">
                  <c:v>44501</c:v>
                </c:pt>
                <c:pt idx="2795">
                  <c:v>44501</c:v>
                </c:pt>
                <c:pt idx="2796">
                  <c:v>44501</c:v>
                </c:pt>
                <c:pt idx="2797">
                  <c:v>44501</c:v>
                </c:pt>
                <c:pt idx="2798">
                  <c:v>44501</c:v>
                </c:pt>
                <c:pt idx="2799">
                  <c:v>44501</c:v>
                </c:pt>
                <c:pt idx="2800">
                  <c:v>44531</c:v>
                </c:pt>
                <c:pt idx="2801">
                  <c:v>44531</c:v>
                </c:pt>
                <c:pt idx="2802">
                  <c:v>44531</c:v>
                </c:pt>
                <c:pt idx="2803">
                  <c:v>44531</c:v>
                </c:pt>
                <c:pt idx="2804">
                  <c:v>44531</c:v>
                </c:pt>
                <c:pt idx="2805">
                  <c:v>44531</c:v>
                </c:pt>
                <c:pt idx="2806">
                  <c:v>44531</c:v>
                </c:pt>
                <c:pt idx="2807">
                  <c:v>44531</c:v>
                </c:pt>
                <c:pt idx="2808">
                  <c:v>44531</c:v>
                </c:pt>
                <c:pt idx="2809">
                  <c:v>44531</c:v>
                </c:pt>
                <c:pt idx="2810">
                  <c:v>44531</c:v>
                </c:pt>
                <c:pt idx="2811">
                  <c:v>44531</c:v>
                </c:pt>
                <c:pt idx="2812">
                  <c:v>44531</c:v>
                </c:pt>
                <c:pt idx="2813">
                  <c:v>44531</c:v>
                </c:pt>
                <c:pt idx="2814">
                  <c:v>44531</c:v>
                </c:pt>
                <c:pt idx="2815">
                  <c:v>44531</c:v>
                </c:pt>
                <c:pt idx="2816">
                  <c:v>44531</c:v>
                </c:pt>
                <c:pt idx="2817">
                  <c:v>44531</c:v>
                </c:pt>
                <c:pt idx="2818">
                  <c:v>44531</c:v>
                </c:pt>
                <c:pt idx="2819">
                  <c:v>44531</c:v>
                </c:pt>
                <c:pt idx="2820">
                  <c:v>44531</c:v>
                </c:pt>
                <c:pt idx="2821">
                  <c:v>44531</c:v>
                </c:pt>
                <c:pt idx="2822">
                  <c:v>44562</c:v>
                </c:pt>
                <c:pt idx="2823">
                  <c:v>44562</c:v>
                </c:pt>
                <c:pt idx="2824">
                  <c:v>44562</c:v>
                </c:pt>
                <c:pt idx="2825">
                  <c:v>44562</c:v>
                </c:pt>
                <c:pt idx="2826">
                  <c:v>44562</c:v>
                </c:pt>
                <c:pt idx="2827">
                  <c:v>44562</c:v>
                </c:pt>
                <c:pt idx="2828">
                  <c:v>44562</c:v>
                </c:pt>
                <c:pt idx="2829">
                  <c:v>44562</c:v>
                </c:pt>
                <c:pt idx="2830">
                  <c:v>44562</c:v>
                </c:pt>
                <c:pt idx="2831">
                  <c:v>44562</c:v>
                </c:pt>
                <c:pt idx="2832">
                  <c:v>44562</c:v>
                </c:pt>
                <c:pt idx="2833">
                  <c:v>44562</c:v>
                </c:pt>
                <c:pt idx="2834">
                  <c:v>44562</c:v>
                </c:pt>
                <c:pt idx="2835">
                  <c:v>44562</c:v>
                </c:pt>
                <c:pt idx="2836">
                  <c:v>44562</c:v>
                </c:pt>
                <c:pt idx="2837">
                  <c:v>44562</c:v>
                </c:pt>
                <c:pt idx="2838">
                  <c:v>44562</c:v>
                </c:pt>
                <c:pt idx="2839">
                  <c:v>44562</c:v>
                </c:pt>
                <c:pt idx="2840">
                  <c:v>44562</c:v>
                </c:pt>
                <c:pt idx="2841">
                  <c:v>44562</c:v>
                </c:pt>
                <c:pt idx="2842">
                  <c:v>44593</c:v>
                </c:pt>
                <c:pt idx="2843">
                  <c:v>44593</c:v>
                </c:pt>
                <c:pt idx="2844">
                  <c:v>44593</c:v>
                </c:pt>
                <c:pt idx="2845">
                  <c:v>44593</c:v>
                </c:pt>
                <c:pt idx="2846">
                  <c:v>44593</c:v>
                </c:pt>
                <c:pt idx="2847">
                  <c:v>44593</c:v>
                </c:pt>
                <c:pt idx="2848">
                  <c:v>44593</c:v>
                </c:pt>
                <c:pt idx="2849">
                  <c:v>44593</c:v>
                </c:pt>
                <c:pt idx="2850">
                  <c:v>44593</c:v>
                </c:pt>
                <c:pt idx="2851">
                  <c:v>44593</c:v>
                </c:pt>
                <c:pt idx="2852">
                  <c:v>44593</c:v>
                </c:pt>
                <c:pt idx="2853">
                  <c:v>44593</c:v>
                </c:pt>
                <c:pt idx="2854">
                  <c:v>44593</c:v>
                </c:pt>
                <c:pt idx="2855">
                  <c:v>44593</c:v>
                </c:pt>
                <c:pt idx="2856">
                  <c:v>44593</c:v>
                </c:pt>
                <c:pt idx="2857">
                  <c:v>44593</c:v>
                </c:pt>
                <c:pt idx="2858">
                  <c:v>44593</c:v>
                </c:pt>
                <c:pt idx="2859">
                  <c:v>44593</c:v>
                </c:pt>
                <c:pt idx="2860">
                  <c:v>44593</c:v>
                </c:pt>
                <c:pt idx="2861">
                  <c:v>44621</c:v>
                </c:pt>
                <c:pt idx="2862">
                  <c:v>44621</c:v>
                </c:pt>
                <c:pt idx="2863">
                  <c:v>44621</c:v>
                </c:pt>
                <c:pt idx="2864">
                  <c:v>44621</c:v>
                </c:pt>
                <c:pt idx="2865">
                  <c:v>44621</c:v>
                </c:pt>
                <c:pt idx="2866">
                  <c:v>44621</c:v>
                </c:pt>
                <c:pt idx="2867">
                  <c:v>44621</c:v>
                </c:pt>
                <c:pt idx="2868">
                  <c:v>44621</c:v>
                </c:pt>
                <c:pt idx="2869">
                  <c:v>44621</c:v>
                </c:pt>
                <c:pt idx="2870">
                  <c:v>44621</c:v>
                </c:pt>
                <c:pt idx="2871">
                  <c:v>44621</c:v>
                </c:pt>
                <c:pt idx="2872">
                  <c:v>44621</c:v>
                </c:pt>
                <c:pt idx="2873">
                  <c:v>44621</c:v>
                </c:pt>
                <c:pt idx="2874">
                  <c:v>44621</c:v>
                </c:pt>
                <c:pt idx="2875">
                  <c:v>44621</c:v>
                </c:pt>
                <c:pt idx="2876">
                  <c:v>44621</c:v>
                </c:pt>
                <c:pt idx="2877">
                  <c:v>44621</c:v>
                </c:pt>
                <c:pt idx="2878">
                  <c:v>44621</c:v>
                </c:pt>
                <c:pt idx="2879">
                  <c:v>44621</c:v>
                </c:pt>
                <c:pt idx="2880">
                  <c:v>44621</c:v>
                </c:pt>
                <c:pt idx="2881">
                  <c:v>44621</c:v>
                </c:pt>
                <c:pt idx="2882">
                  <c:v>44621</c:v>
                </c:pt>
                <c:pt idx="2883">
                  <c:v>44621</c:v>
                </c:pt>
                <c:pt idx="2884">
                  <c:v>44652</c:v>
                </c:pt>
                <c:pt idx="2885">
                  <c:v>44652</c:v>
                </c:pt>
                <c:pt idx="2886">
                  <c:v>44652</c:v>
                </c:pt>
                <c:pt idx="2887">
                  <c:v>44652</c:v>
                </c:pt>
                <c:pt idx="2888">
                  <c:v>44652</c:v>
                </c:pt>
                <c:pt idx="2889">
                  <c:v>44652</c:v>
                </c:pt>
                <c:pt idx="2890">
                  <c:v>44652</c:v>
                </c:pt>
                <c:pt idx="2891">
                  <c:v>44652</c:v>
                </c:pt>
                <c:pt idx="2892">
                  <c:v>44652</c:v>
                </c:pt>
                <c:pt idx="2893">
                  <c:v>44652</c:v>
                </c:pt>
                <c:pt idx="2894">
                  <c:v>44652</c:v>
                </c:pt>
                <c:pt idx="2895">
                  <c:v>44652</c:v>
                </c:pt>
                <c:pt idx="2896">
                  <c:v>44652</c:v>
                </c:pt>
                <c:pt idx="2897">
                  <c:v>44652</c:v>
                </c:pt>
                <c:pt idx="2898">
                  <c:v>44652</c:v>
                </c:pt>
                <c:pt idx="2899">
                  <c:v>44652</c:v>
                </c:pt>
                <c:pt idx="2900">
                  <c:v>44652</c:v>
                </c:pt>
                <c:pt idx="2901">
                  <c:v>44652</c:v>
                </c:pt>
                <c:pt idx="2902">
                  <c:v>44652</c:v>
                </c:pt>
                <c:pt idx="2903">
                  <c:v>44652</c:v>
                </c:pt>
                <c:pt idx="2904">
                  <c:v>44682</c:v>
                </c:pt>
                <c:pt idx="2905">
                  <c:v>44682</c:v>
                </c:pt>
                <c:pt idx="2906">
                  <c:v>44682</c:v>
                </c:pt>
                <c:pt idx="2907">
                  <c:v>44682</c:v>
                </c:pt>
                <c:pt idx="2908">
                  <c:v>44682</c:v>
                </c:pt>
                <c:pt idx="2909">
                  <c:v>44682</c:v>
                </c:pt>
                <c:pt idx="2910">
                  <c:v>44682</c:v>
                </c:pt>
                <c:pt idx="2911">
                  <c:v>44682</c:v>
                </c:pt>
                <c:pt idx="2912">
                  <c:v>44682</c:v>
                </c:pt>
                <c:pt idx="2913">
                  <c:v>44682</c:v>
                </c:pt>
                <c:pt idx="2914">
                  <c:v>44682</c:v>
                </c:pt>
                <c:pt idx="2915">
                  <c:v>44682</c:v>
                </c:pt>
                <c:pt idx="2916">
                  <c:v>44682</c:v>
                </c:pt>
                <c:pt idx="2917">
                  <c:v>44682</c:v>
                </c:pt>
                <c:pt idx="2918">
                  <c:v>44682</c:v>
                </c:pt>
                <c:pt idx="2919">
                  <c:v>44682</c:v>
                </c:pt>
                <c:pt idx="2920">
                  <c:v>44682</c:v>
                </c:pt>
                <c:pt idx="2921">
                  <c:v>44682</c:v>
                </c:pt>
                <c:pt idx="2922">
                  <c:v>44682</c:v>
                </c:pt>
                <c:pt idx="2923">
                  <c:v>44682</c:v>
                </c:pt>
                <c:pt idx="2924">
                  <c:v>44682</c:v>
                </c:pt>
                <c:pt idx="2925">
                  <c:v>44713</c:v>
                </c:pt>
                <c:pt idx="2926">
                  <c:v>44713</c:v>
                </c:pt>
                <c:pt idx="2927">
                  <c:v>44713</c:v>
                </c:pt>
                <c:pt idx="2928">
                  <c:v>44713</c:v>
                </c:pt>
                <c:pt idx="2929">
                  <c:v>44713</c:v>
                </c:pt>
                <c:pt idx="2930">
                  <c:v>44713</c:v>
                </c:pt>
                <c:pt idx="2931">
                  <c:v>44713</c:v>
                </c:pt>
                <c:pt idx="2932">
                  <c:v>44713</c:v>
                </c:pt>
                <c:pt idx="2933">
                  <c:v>44713</c:v>
                </c:pt>
                <c:pt idx="2934">
                  <c:v>44713</c:v>
                </c:pt>
                <c:pt idx="2935">
                  <c:v>44713</c:v>
                </c:pt>
                <c:pt idx="2936">
                  <c:v>44713</c:v>
                </c:pt>
                <c:pt idx="2937">
                  <c:v>44713</c:v>
                </c:pt>
                <c:pt idx="2938">
                  <c:v>44713</c:v>
                </c:pt>
                <c:pt idx="2939">
                  <c:v>44713</c:v>
                </c:pt>
                <c:pt idx="2940">
                  <c:v>44713</c:v>
                </c:pt>
                <c:pt idx="2941">
                  <c:v>44713</c:v>
                </c:pt>
                <c:pt idx="2942">
                  <c:v>44713</c:v>
                </c:pt>
                <c:pt idx="2943">
                  <c:v>44713</c:v>
                </c:pt>
                <c:pt idx="2944">
                  <c:v>44713</c:v>
                </c:pt>
                <c:pt idx="2945">
                  <c:v>44713</c:v>
                </c:pt>
                <c:pt idx="2946">
                  <c:v>44743</c:v>
                </c:pt>
                <c:pt idx="2947">
                  <c:v>44743</c:v>
                </c:pt>
                <c:pt idx="2948">
                  <c:v>44743</c:v>
                </c:pt>
                <c:pt idx="2949">
                  <c:v>44743</c:v>
                </c:pt>
                <c:pt idx="2950">
                  <c:v>44743</c:v>
                </c:pt>
                <c:pt idx="2951">
                  <c:v>44743</c:v>
                </c:pt>
                <c:pt idx="2952">
                  <c:v>44743</c:v>
                </c:pt>
                <c:pt idx="2953">
                  <c:v>44743</c:v>
                </c:pt>
                <c:pt idx="2954">
                  <c:v>44743</c:v>
                </c:pt>
                <c:pt idx="2955">
                  <c:v>44743</c:v>
                </c:pt>
                <c:pt idx="2956">
                  <c:v>44743</c:v>
                </c:pt>
                <c:pt idx="2957">
                  <c:v>44743</c:v>
                </c:pt>
                <c:pt idx="2958">
                  <c:v>44743</c:v>
                </c:pt>
                <c:pt idx="2959">
                  <c:v>44743</c:v>
                </c:pt>
                <c:pt idx="2960">
                  <c:v>44743</c:v>
                </c:pt>
                <c:pt idx="2961">
                  <c:v>44743</c:v>
                </c:pt>
                <c:pt idx="2962">
                  <c:v>44743</c:v>
                </c:pt>
                <c:pt idx="2963">
                  <c:v>44743</c:v>
                </c:pt>
                <c:pt idx="2964">
                  <c:v>44743</c:v>
                </c:pt>
                <c:pt idx="2965">
                  <c:v>44743</c:v>
                </c:pt>
                <c:pt idx="2966">
                  <c:v>44774</c:v>
                </c:pt>
                <c:pt idx="2967">
                  <c:v>44774</c:v>
                </c:pt>
                <c:pt idx="2968">
                  <c:v>44774</c:v>
                </c:pt>
                <c:pt idx="2969">
                  <c:v>44774</c:v>
                </c:pt>
                <c:pt idx="2970">
                  <c:v>44774</c:v>
                </c:pt>
                <c:pt idx="2971">
                  <c:v>44774</c:v>
                </c:pt>
                <c:pt idx="2972">
                  <c:v>44774</c:v>
                </c:pt>
                <c:pt idx="2973">
                  <c:v>44774</c:v>
                </c:pt>
                <c:pt idx="2974">
                  <c:v>44774</c:v>
                </c:pt>
                <c:pt idx="2975">
                  <c:v>44774</c:v>
                </c:pt>
                <c:pt idx="2976">
                  <c:v>44774</c:v>
                </c:pt>
                <c:pt idx="2977">
                  <c:v>44774</c:v>
                </c:pt>
                <c:pt idx="2978">
                  <c:v>44774</c:v>
                </c:pt>
                <c:pt idx="2979">
                  <c:v>44774</c:v>
                </c:pt>
                <c:pt idx="2980">
                  <c:v>44774</c:v>
                </c:pt>
                <c:pt idx="2981">
                  <c:v>44774</c:v>
                </c:pt>
                <c:pt idx="2982">
                  <c:v>44774</c:v>
                </c:pt>
                <c:pt idx="2983">
                  <c:v>44774</c:v>
                </c:pt>
                <c:pt idx="2984">
                  <c:v>44774</c:v>
                </c:pt>
                <c:pt idx="2985">
                  <c:v>44774</c:v>
                </c:pt>
                <c:pt idx="2986">
                  <c:v>44774</c:v>
                </c:pt>
                <c:pt idx="2987">
                  <c:v>44774</c:v>
                </c:pt>
                <c:pt idx="2988">
                  <c:v>44774</c:v>
                </c:pt>
                <c:pt idx="2989">
                  <c:v>44805</c:v>
                </c:pt>
                <c:pt idx="2990">
                  <c:v>44805</c:v>
                </c:pt>
                <c:pt idx="2991">
                  <c:v>44805</c:v>
                </c:pt>
                <c:pt idx="2992">
                  <c:v>44805</c:v>
                </c:pt>
                <c:pt idx="2993">
                  <c:v>44805</c:v>
                </c:pt>
                <c:pt idx="2994">
                  <c:v>44805</c:v>
                </c:pt>
                <c:pt idx="2995">
                  <c:v>44805</c:v>
                </c:pt>
                <c:pt idx="2996">
                  <c:v>44805</c:v>
                </c:pt>
                <c:pt idx="2997">
                  <c:v>44805</c:v>
                </c:pt>
                <c:pt idx="2998">
                  <c:v>44805</c:v>
                </c:pt>
                <c:pt idx="2999">
                  <c:v>44805</c:v>
                </c:pt>
                <c:pt idx="3000">
                  <c:v>44805</c:v>
                </c:pt>
                <c:pt idx="3001">
                  <c:v>44805</c:v>
                </c:pt>
                <c:pt idx="3002">
                  <c:v>44805</c:v>
                </c:pt>
                <c:pt idx="3003">
                  <c:v>44805</c:v>
                </c:pt>
                <c:pt idx="3004">
                  <c:v>44805</c:v>
                </c:pt>
                <c:pt idx="3005">
                  <c:v>44805</c:v>
                </c:pt>
                <c:pt idx="3006">
                  <c:v>44805</c:v>
                </c:pt>
                <c:pt idx="3007">
                  <c:v>44805</c:v>
                </c:pt>
                <c:pt idx="3008">
                  <c:v>44805</c:v>
                </c:pt>
                <c:pt idx="3009">
                  <c:v>44805</c:v>
                </c:pt>
                <c:pt idx="3010">
                  <c:v>44835</c:v>
                </c:pt>
                <c:pt idx="3011">
                  <c:v>44835</c:v>
                </c:pt>
                <c:pt idx="3012">
                  <c:v>44835</c:v>
                </c:pt>
                <c:pt idx="3013">
                  <c:v>44835</c:v>
                </c:pt>
                <c:pt idx="3014">
                  <c:v>44835</c:v>
                </c:pt>
                <c:pt idx="3015">
                  <c:v>44835</c:v>
                </c:pt>
                <c:pt idx="3016">
                  <c:v>44835</c:v>
                </c:pt>
                <c:pt idx="3017">
                  <c:v>44835</c:v>
                </c:pt>
                <c:pt idx="3018">
                  <c:v>44835</c:v>
                </c:pt>
                <c:pt idx="3019">
                  <c:v>44835</c:v>
                </c:pt>
                <c:pt idx="3020">
                  <c:v>44835</c:v>
                </c:pt>
                <c:pt idx="3021">
                  <c:v>44835</c:v>
                </c:pt>
                <c:pt idx="3022">
                  <c:v>44835</c:v>
                </c:pt>
                <c:pt idx="3023">
                  <c:v>44835</c:v>
                </c:pt>
                <c:pt idx="3024">
                  <c:v>44835</c:v>
                </c:pt>
                <c:pt idx="3025">
                  <c:v>44835</c:v>
                </c:pt>
                <c:pt idx="3026">
                  <c:v>44835</c:v>
                </c:pt>
                <c:pt idx="3027">
                  <c:v>44835</c:v>
                </c:pt>
                <c:pt idx="3028">
                  <c:v>44835</c:v>
                </c:pt>
                <c:pt idx="3029">
                  <c:v>44835</c:v>
                </c:pt>
                <c:pt idx="3030">
                  <c:v>44835</c:v>
                </c:pt>
                <c:pt idx="3031">
                  <c:v>44866</c:v>
                </c:pt>
                <c:pt idx="3032">
                  <c:v>44866</c:v>
                </c:pt>
                <c:pt idx="3033">
                  <c:v>44866</c:v>
                </c:pt>
                <c:pt idx="3034">
                  <c:v>44866</c:v>
                </c:pt>
                <c:pt idx="3035">
                  <c:v>44866</c:v>
                </c:pt>
                <c:pt idx="3036">
                  <c:v>44866</c:v>
                </c:pt>
                <c:pt idx="3037">
                  <c:v>44866</c:v>
                </c:pt>
                <c:pt idx="3038">
                  <c:v>44866</c:v>
                </c:pt>
                <c:pt idx="3039">
                  <c:v>44866</c:v>
                </c:pt>
                <c:pt idx="3040">
                  <c:v>44866</c:v>
                </c:pt>
                <c:pt idx="3041">
                  <c:v>44866</c:v>
                </c:pt>
                <c:pt idx="3042">
                  <c:v>44866</c:v>
                </c:pt>
                <c:pt idx="3043">
                  <c:v>44866</c:v>
                </c:pt>
                <c:pt idx="3044">
                  <c:v>44866</c:v>
                </c:pt>
                <c:pt idx="3045">
                  <c:v>44866</c:v>
                </c:pt>
                <c:pt idx="3046">
                  <c:v>44866</c:v>
                </c:pt>
                <c:pt idx="3047">
                  <c:v>44866</c:v>
                </c:pt>
                <c:pt idx="3048">
                  <c:v>44866</c:v>
                </c:pt>
                <c:pt idx="3049">
                  <c:v>44866</c:v>
                </c:pt>
                <c:pt idx="3050">
                  <c:v>44866</c:v>
                </c:pt>
                <c:pt idx="3051">
                  <c:v>44866</c:v>
                </c:pt>
                <c:pt idx="3052">
                  <c:v>44896</c:v>
                </c:pt>
                <c:pt idx="3053">
                  <c:v>44896</c:v>
                </c:pt>
                <c:pt idx="3054">
                  <c:v>44896</c:v>
                </c:pt>
                <c:pt idx="3055">
                  <c:v>44896</c:v>
                </c:pt>
                <c:pt idx="3056">
                  <c:v>44896</c:v>
                </c:pt>
                <c:pt idx="3057">
                  <c:v>44896</c:v>
                </c:pt>
                <c:pt idx="3058">
                  <c:v>44896</c:v>
                </c:pt>
                <c:pt idx="3059">
                  <c:v>44896</c:v>
                </c:pt>
                <c:pt idx="3060">
                  <c:v>44896</c:v>
                </c:pt>
                <c:pt idx="3061">
                  <c:v>44896</c:v>
                </c:pt>
                <c:pt idx="3062">
                  <c:v>44896</c:v>
                </c:pt>
                <c:pt idx="3063">
                  <c:v>44896</c:v>
                </c:pt>
                <c:pt idx="3064">
                  <c:v>44896</c:v>
                </c:pt>
                <c:pt idx="3065">
                  <c:v>44896</c:v>
                </c:pt>
                <c:pt idx="3066">
                  <c:v>44896</c:v>
                </c:pt>
                <c:pt idx="3067">
                  <c:v>44896</c:v>
                </c:pt>
                <c:pt idx="3068">
                  <c:v>44896</c:v>
                </c:pt>
                <c:pt idx="3069">
                  <c:v>44896</c:v>
                </c:pt>
                <c:pt idx="3070">
                  <c:v>44896</c:v>
                </c:pt>
                <c:pt idx="3071">
                  <c:v>44896</c:v>
                </c:pt>
                <c:pt idx="3072">
                  <c:v>44896</c:v>
                </c:pt>
                <c:pt idx="3073">
                  <c:v>44927</c:v>
                </c:pt>
                <c:pt idx="3074">
                  <c:v>44927</c:v>
                </c:pt>
                <c:pt idx="3075">
                  <c:v>44927</c:v>
                </c:pt>
                <c:pt idx="3076">
                  <c:v>44927</c:v>
                </c:pt>
                <c:pt idx="3077">
                  <c:v>44927</c:v>
                </c:pt>
                <c:pt idx="3078">
                  <c:v>44927</c:v>
                </c:pt>
                <c:pt idx="3079">
                  <c:v>44927</c:v>
                </c:pt>
                <c:pt idx="3080">
                  <c:v>44927</c:v>
                </c:pt>
                <c:pt idx="3081">
                  <c:v>44927</c:v>
                </c:pt>
                <c:pt idx="3082">
                  <c:v>44927</c:v>
                </c:pt>
                <c:pt idx="3083">
                  <c:v>44927</c:v>
                </c:pt>
                <c:pt idx="3084">
                  <c:v>44927</c:v>
                </c:pt>
                <c:pt idx="3085">
                  <c:v>44927</c:v>
                </c:pt>
                <c:pt idx="3086">
                  <c:v>44927</c:v>
                </c:pt>
                <c:pt idx="3087">
                  <c:v>44927</c:v>
                </c:pt>
                <c:pt idx="3088">
                  <c:v>44927</c:v>
                </c:pt>
                <c:pt idx="3089">
                  <c:v>44927</c:v>
                </c:pt>
                <c:pt idx="3090">
                  <c:v>44927</c:v>
                </c:pt>
                <c:pt idx="3091">
                  <c:v>44927</c:v>
                </c:pt>
                <c:pt idx="3092">
                  <c:v>44927</c:v>
                </c:pt>
                <c:pt idx="3093">
                  <c:v>44958</c:v>
                </c:pt>
                <c:pt idx="3094">
                  <c:v>44958</c:v>
                </c:pt>
                <c:pt idx="3095">
                  <c:v>44958</c:v>
                </c:pt>
                <c:pt idx="3096">
                  <c:v>44958</c:v>
                </c:pt>
                <c:pt idx="3097">
                  <c:v>44958</c:v>
                </c:pt>
                <c:pt idx="3098">
                  <c:v>44958</c:v>
                </c:pt>
                <c:pt idx="3099">
                  <c:v>44958</c:v>
                </c:pt>
                <c:pt idx="3100">
                  <c:v>44958</c:v>
                </c:pt>
                <c:pt idx="3101">
                  <c:v>44958</c:v>
                </c:pt>
                <c:pt idx="3102">
                  <c:v>44958</c:v>
                </c:pt>
                <c:pt idx="3103">
                  <c:v>44958</c:v>
                </c:pt>
                <c:pt idx="3104">
                  <c:v>44958</c:v>
                </c:pt>
                <c:pt idx="3105">
                  <c:v>44958</c:v>
                </c:pt>
                <c:pt idx="3106">
                  <c:v>44958</c:v>
                </c:pt>
                <c:pt idx="3107">
                  <c:v>44958</c:v>
                </c:pt>
                <c:pt idx="3108">
                  <c:v>44958</c:v>
                </c:pt>
                <c:pt idx="3109">
                  <c:v>44958</c:v>
                </c:pt>
                <c:pt idx="3110">
                  <c:v>44958</c:v>
                </c:pt>
                <c:pt idx="3111">
                  <c:v>44958</c:v>
                </c:pt>
                <c:pt idx="3112">
                  <c:v>44986</c:v>
                </c:pt>
                <c:pt idx="3113">
                  <c:v>44986</c:v>
                </c:pt>
                <c:pt idx="3114">
                  <c:v>44986</c:v>
                </c:pt>
                <c:pt idx="3115">
                  <c:v>44986</c:v>
                </c:pt>
                <c:pt idx="3116">
                  <c:v>44986</c:v>
                </c:pt>
                <c:pt idx="3117">
                  <c:v>44986</c:v>
                </c:pt>
                <c:pt idx="3118">
                  <c:v>44986</c:v>
                </c:pt>
                <c:pt idx="3119">
                  <c:v>44986</c:v>
                </c:pt>
                <c:pt idx="3120">
                  <c:v>44986</c:v>
                </c:pt>
                <c:pt idx="3121">
                  <c:v>44986</c:v>
                </c:pt>
                <c:pt idx="3122">
                  <c:v>44986</c:v>
                </c:pt>
                <c:pt idx="3123">
                  <c:v>44986</c:v>
                </c:pt>
                <c:pt idx="3124">
                  <c:v>44986</c:v>
                </c:pt>
                <c:pt idx="3125">
                  <c:v>44986</c:v>
                </c:pt>
                <c:pt idx="3126">
                  <c:v>44986</c:v>
                </c:pt>
                <c:pt idx="3127">
                  <c:v>44986</c:v>
                </c:pt>
                <c:pt idx="3128">
                  <c:v>44986</c:v>
                </c:pt>
                <c:pt idx="3129">
                  <c:v>44986</c:v>
                </c:pt>
                <c:pt idx="3130">
                  <c:v>44986</c:v>
                </c:pt>
                <c:pt idx="3131">
                  <c:v>44986</c:v>
                </c:pt>
                <c:pt idx="3132">
                  <c:v>44986</c:v>
                </c:pt>
                <c:pt idx="3133">
                  <c:v>44986</c:v>
                </c:pt>
                <c:pt idx="3134">
                  <c:v>44986</c:v>
                </c:pt>
                <c:pt idx="3135">
                  <c:v>45017</c:v>
                </c:pt>
                <c:pt idx="3136">
                  <c:v>45017</c:v>
                </c:pt>
                <c:pt idx="3137">
                  <c:v>45017</c:v>
                </c:pt>
                <c:pt idx="3138">
                  <c:v>45017</c:v>
                </c:pt>
                <c:pt idx="3139">
                  <c:v>45017</c:v>
                </c:pt>
                <c:pt idx="3140">
                  <c:v>45017</c:v>
                </c:pt>
                <c:pt idx="3141">
                  <c:v>45017</c:v>
                </c:pt>
                <c:pt idx="3142">
                  <c:v>45017</c:v>
                </c:pt>
                <c:pt idx="3143">
                  <c:v>45017</c:v>
                </c:pt>
                <c:pt idx="3144">
                  <c:v>45017</c:v>
                </c:pt>
                <c:pt idx="3145">
                  <c:v>45017</c:v>
                </c:pt>
                <c:pt idx="3146">
                  <c:v>45017</c:v>
                </c:pt>
                <c:pt idx="3147">
                  <c:v>45017</c:v>
                </c:pt>
                <c:pt idx="3148">
                  <c:v>45017</c:v>
                </c:pt>
                <c:pt idx="3149">
                  <c:v>45017</c:v>
                </c:pt>
                <c:pt idx="3150">
                  <c:v>45017</c:v>
                </c:pt>
                <c:pt idx="3151">
                  <c:v>45017</c:v>
                </c:pt>
                <c:pt idx="3152">
                  <c:v>45017</c:v>
                </c:pt>
                <c:pt idx="3153">
                  <c:v>45017</c:v>
                </c:pt>
                <c:pt idx="3154">
                  <c:v>45047</c:v>
                </c:pt>
                <c:pt idx="3155">
                  <c:v>45047</c:v>
                </c:pt>
                <c:pt idx="3156">
                  <c:v>45047</c:v>
                </c:pt>
                <c:pt idx="3157">
                  <c:v>45047</c:v>
                </c:pt>
                <c:pt idx="3158">
                  <c:v>45047</c:v>
                </c:pt>
                <c:pt idx="3159">
                  <c:v>45047</c:v>
                </c:pt>
                <c:pt idx="3160">
                  <c:v>45047</c:v>
                </c:pt>
                <c:pt idx="3161">
                  <c:v>45047</c:v>
                </c:pt>
                <c:pt idx="3162">
                  <c:v>45047</c:v>
                </c:pt>
                <c:pt idx="3163">
                  <c:v>45047</c:v>
                </c:pt>
                <c:pt idx="3164">
                  <c:v>45047</c:v>
                </c:pt>
                <c:pt idx="3165">
                  <c:v>45047</c:v>
                </c:pt>
                <c:pt idx="3166">
                  <c:v>45047</c:v>
                </c:pt>
                <c:pt idx="3167">
                  <c:v>45047</c:v>
                </c:pt>
                <c:pt idx="3168">
                  <c:v>45047</c:v>
                </c:pt>
                <c:pt idx="3169">
                  <c:v>45047</c:v>
                </c:pt>
                <c:pt idx="3170">
                  <c:v>45047</c:v>
                </c:pt>
                <c:pt idx="3171">
                  <c:v>45047</c:v>
                </c:pt>
                <c:pt idx="3172">
                  <c:v>45047</c:v>
                </c:pt>
                <c:pt idx="3173">
                  <c:v>45047</c:v>
                </c:pt>
                <c:pt idx="3174">
                  <c:v>45047</c:v>
                </c:pt>
                <c:pt idx="3175">
                  <c:v>45047</c:v>
                </c:pt>
                <c:pt idx="3176">
                  <c:v>45078</c:v>
                </c:pt>
                <c:pt idx="3177">
                  <c:v>45078</c:v>
                </c:pt>
                <c:pt idx="3178">
                  <c:v>45078</c:v>
                </c:pt>
                <c:pt idx="3179">
                  <c:v>45078</c:v>
                </c:pt>
                <c:pt idx="3180">
                  <c:v>45078</c:v>
                </c:pt>
                <c:pt idx="3181">
                  <c:v>45078</c:v>
                </c:pt>
                <c:pt idx="3182">
                  <c:v>45078</c:v>
                </c:pt>
                <c:pt idx="3183">
                  <c:v>45078</c:v>
                </c:pt>
                <c:pt idx="3184">
                  <c:v>45078</c:v>
                </c:pt>
                <c:pt idx="3185">
                  <c:v>45078</c:v>
                </c:pt>
                <c:pt idx="3186">
                  <c:v>45078</c:v>
                </c:pt>
                <c:pt idx="3187">
                  <c:v>45078</c:v>
                </c:pt>
                <c:pt idx="3188">
                  <c:v>45078</c:v>
                </c:pt>
                <c:pt idx="3189">
                  <c:v>45078</c:v>
                </c:pt>
                <c:pt idx="3190">
                  <c:v>45078</c:v>
                </c:pt>
                <c:pt idx="3191">
                  <c:v>45078</c:v>
                </c:pt>
                <c:pt idx="3192">
                  <c:v>45078</c:v>
                </c:pt>
                <c:pt idx="3193">
                  <c:v>45078</c:v>
                </c:pt>
                <c:pt idx="3194">
                  <c:v>45078</c:v>
                </c:pt>
                <c:pt idx="3195">
                  <c:v>45078</c:v>
                </c:pt>
                <c:pt idx="3196">
                  <c:v>45078</c:v>
                </c:pt>
                <c:pt idx="3197">
                  <c:v>45108</c:v>
                </c:pt>
                <c:pt idx="3198">
                  <c:v>45108</c:v>
                </c:pt>
                <c:pt idx="3199">
                  <c:v>45108</c:v>
                </c:pt>
                <c:pt idx="3200">
                  <c:v>45108</c:v>
                </c:pt>
                <c:pt idx="3201">
                  <c:v>45108</c:v>
                </c:pt>
                <c:pt idx="3202">
                  <c:v>45108</c:v>
                </c:pt>
                <c:pt idx="3203">
                  <c:v>45108</c:v>
                </c:pt>
                <c:pt idx="3204">
                  <c:v>45108</c:v>
                </c:pt>
                <c:pt idx="3205">
                  <c:v>45108</c:v>
                </c:pt>
                <c:pt idx="3206">
                  <c:v>45108</c:v>
                </c:pt>
                <c:pt idx="3207">
                  <c:v>45108</c:v>
                </c:pt>
                <c:pt idx="3208">
                  <c:v>45108</c:v>
                </c:pt>
                <c:pt idx="3209">
                  <c:v>45108</c:v>
                </c:pt>
                <c:pt idx="3210">
                  <c:v>45108</c:v>
                </c:pt>
                <c:pt idx="3211">
                  <c:v>45108</c:v>
                </c:pt>
                <c:pt idx="3212">
                  <c:v>45108</c:v>
                </c:pt>
                <c:pt idx="3213">
                  <c:v>45108</c:v>
                </c:pt>
                <c:pt idx="3214">
                  <c:v>45108</c:v>
                </c:pt>
                <c:pt idx="3215">
                  <c:v>45108</c:v>
                </c:pt>
                <c:pt idx="3216">
                  <c:v>45108</c:v>
                </c:pt>
                <c:pt idx="3217">
                  <c:v>45139</c:v>
                </c:pt>
                <c:pt idx="3218">
                  <c:v>45139</c:v>
                </c:pt>
                <c:pt idx="3219">
                  <c:v>45139</c:v>
                </c:pt>
                <c:pt idx="3220">
                  <c:v>45139</c:v>
                </c:pt>
                <c:pt idx="3221">
                  <c:v>45139</c:v>
                </c:pt>
                <c:pt idx="3222">
                  <c:v>45139</c:v>
                </c:pt>
                <c:pt idx="3223">
                  <c:v>45139</c:v>
                </c:pt>
                <c:pt idx="3224">
                  <c:v>45139</c:v>
                </c:pt>
                <c:pt idx="3225">
                  <c:v>45139</c:v>
                </c:pt>
                <c:pt idx="3226">
                  <c:v>45139</c:v>
                </c:pt>
                <c:pt idx="3227">
                  <c:v>45139</c:v>
                </c:pt>
                <c:pt idx="3228">
                  <c:v>45139</c:v>
                </c:pt>
                <c:pt idx="3229">
                  <c:v>45139</c:v>
                </c:pt>
                <c:pt idx="3230">
                  <c:v>45139</c:v>
                </c:pt>
                <c:pt idx="3231">
                  <c:v>45139</c:v>
                </c:pt>
                <c:pt idx="3232">
                  <c:v>45139</c:v>
                </c:pt>
                <c:pt idx="3233">
                  <c:v>45139</c:v>
                </c:pt>
                <c:pt idx="3234">
                  <c:v>45139</c:v>
                </c:pt>
                <c:pt idx="3235">
                  <c:v>45139</c:v>
                </c:pt>
                <c:pt idx="3236">
                  <c:v>45139</c:v>
                </c:pt>
                <c:pt idx="3237">
                  <c:v>45139</c:v>
                </c:pt>
                <c:pt idx="3238">
                  <c:v>45139</c:v>
                </c:pt>
                <c:pt idx="3239">
                  <c:v>45139</c:v>
                </c:pt>
                <c:pt idx="3240">
                  <c:v>45170</c:v>
                </c:pt>
                <c:pt idx="3241">
                  <c:v>45170</c:v>
                </c:pt>
                <c:pt idx="3242">
                  <c:v>45170</c:v>
                </c:pt>
                <c:pt idx="3243">
                  <c:v>45170</c:v>
                </c:pt>
                <c:pt idx="3244">
                  <c:v>45170</c:v>
                </c:pt>
                <c:pt idx="3245">
                  <c:v>45170</c:v>
                </c:pt>
                <c:pt idx="3246">
                  <c:v>45170</c:v>
                </c:pt>
                <c:pt idx="3247">
                  <c:v>45170</c:v>
                </c:pt>
                <c:pt idx="3248">
                  <c:v>45170</c:v>
                </c:pt>
                <c:pt idx="3249">
                  <c:v>45170</c:v>
                </c:pt>
                <c:pt idx="3250">
                  <c:v>45170</c:v>
                </c:pt>
                <c:pt idx="3251">
                  <c:v>45170</c:v>
                </c:pt>
                <c:pt idx="3252">
                  <c:v>45170</c:v>
                </c:pt>
                <c:pt idx="3253">
                  <c:v>45170</c:v>
                </c:pt>
                <c:pt idx="3254">
                  <c:v>45170</c:v>
                </c:pt>
                <c:pt idx="3255">
                  <c:v>45170</c:v>
                </c:pt>
                <c:pt idx="3256">
                  <c:v>45170</c:v>
                </c:pt>
                <c:pt idx="3257">
                  <c:v>45170</c:v>
                </c:pt>
                <c:pt idx="3258">
                  <c:v>45170</c:v>
                </c:pt>
                <c:pt idx="3259">
                  <c:v>45170</c:v>
                </c:pt>
                <c:pt idx="3260">
                  <c:v>45200</c:v>
                </c:pt>
                <c:pt idx="3261">
                  <c:v>45200</c:v>
                </c:pt>
                <c:pt idx="3262">
                  <c:v>45200</c:v>
                </c:pt>
                <c:pt idx="3263">
                  <c:v>45200</c:v>
                </c:pt>
                <c:pt idx="3264">
                  <c:v>45200</c:v>
                </c:pt>
                <c:pt idx="3265">
                  <c:v>45200</c:v>
                </c:pt>
                <c:pt idx="3266">
                  <c:v>45200</c:v>
                </c:pt>
                <c:pt idx="3267">
                  <c:v>45200</c:v>
                </c:pt>
                <c:pt idx="3268">
                  <c:v>45200</c:v>
                </c:pt>
                <c:pt idx="3269">
                  <c:v>45200</c:v>
                </c:pt>
                <c:pt idx="3270">
                  <c:v>45200</c:v>
                </c:pt>
                <c:pt idx="3271">
                  <c:v>45200</c:v>
                </c:pt>
                <c:pt idx="3272">
                  <c:v>45200</c:v>
                </c:pt>
                <c:pt idx="3273">
                  <c:v>45200</c:v>
                </c:pt>
                <c:pt idx="3274">
                  <c:v>45200</c:v>
                </c:pt>
                <c:pt idx="3275">
                  <c:v>45200</c:v>
                </c:pt>
                <c:pt idx="3276">
                  <c:v>45200</c:v>
                </c:pt>
                <c:pt idx="3277">
                  <c:v>45200</c:v>
                </c:pt>
                <c:pt idx="3278">
                  <c:v>45200</c:v>
                </c:pt>
                <c:pt idx="3279">
                  <c:v>45200</c:v>
                </c:pt>
                <c:pt idx="3280">
                  <c:v>45200</c:v>
                </c:pt>
                <c:pt idx="3281">
                  <c:v>45200</c:v>
                </c:pt>
                <c:pt idx="3282">
                  <c:v>45231</c:v>
                </c:pt>
                <c:pt idx="3283">
                  <c:v>45231</c:v>
                </c:pt>
                <c:pt idx="3284">
                  <c:v>45231</c:v>
                </c:pt>
                <c:pt idx="3285">
                  <c:v>45231</c:v>
                </c:pt>
                <c:pt idx="3286">
                  <c:v>45231</c:v>
                </c:pt>
                <c:pt idx="3287">
                  <c:v>45231</c:v>
                </c:pt>
                <c:pt idx="3288">
                  <c:v>45231</c:v>
                </c:pt>
                <c:pt idx="3289">
                  <c:v>45231</c:v>
                </c:pt>
                <c:pt idx="3290">
                  <c:v>45231</c:v>
                </c:pt>
                <c:pt idx="3291">
                  <c:v>45231</c:v>
                </c:pt>
                <c:pt idx="3292">
                  <c:v>45231</c:v>
                </c:pt>
                <c:pt idx="3293">
                  <c:v>45231</c:v>
                </c:pt>
                <c:pt idx="3294">
                  <c:v>45231</c:v>
                </c:pt>
                <c:pt idx="3295">
                  <c:v>45231</c:v>
                </c:pt>
                <c:pt idx="3296">
                  <c:v>45231</c:v>
                </c:pt>
                <c:pt idx="3297">
                  <c:v>45231</c:v>
                </c:pt>
                <c:pt idx="3298">
                  <c:v>45231</c:v>
                </c:pt>
                <c:pt idx="3299">
                  <c:v>45231</c:v>
                </c:pt>
                <c:pt idx="3300">
                  <c:v>45231</c:v>
                </c:pt>
                <c:pt idx="3301">
                  <c:v>45231</c:v>
                </c:pt>
                <c:pt idx="3302">
                  <c:v>45231</c:v>
                </c:pt>
                <c:pt idx="3303">
                  <c:v>45261</c:v>
                </c:pt>
                <c:pt idx="3304">
                  <c:v>45261</c:v>
                </c:pt>
                <c:pt idx="3305">
                  <c:v>45261</c:v>
                </c:pt>
                <c:pt idx="3306">
                  <c:v>45261</c:v>
                </c:pt>
                <c:pt idx="3307">
                  <c:v>45261</c:v>
                </c:pt>
                <c:pt idx="3308">
                  <c:v>45261</c:v>
                </c:pt>
                <c:pt idx="3309">
                  <c:v>45261</c:v>
                </c:pt>
                <c:pt idx="3310">
                  <c:v>45261</c:v>
                </c:pt>
                <c:pt idx="3311">
                  <c:v>45261</c:v>
                </c:pt>
                <c:pt idx="3312">
                  <c:v>45261</c:v>
                </c:pt>
                <c:pt idx="3313">
                  <c:v>45261</c:v>
                </c:pt>
                <c:pt idx="3314">
                  <c:v>45261</c:v>
                </c:pt>
                <c:pt idx="3315">
                  <c:v>45261</c:v>
                </c:pt>
                <c:pt idx="3316">
                  <c:v>45261</c:v>
                </c:pt>
                <c:pt idx="3317">
                  <c:v>45261</c:v>
                </c:pt>
                <c:pt idx="3318">
                  <c:v>45261</c:v>
                </c:pt>
                <c:pt idx="3319">
                  <c:v>45261</c:v>
                </c:pt>
                <c:pt idx="3320">
                  <c:v>45261</c:v>
                </c:pt>
                <c:pt idx="3321">
                  <c:v>45261</c:v>
                </c:pt>
                <c:pt idx="3322">
                  <c:v>45261</c:v>
                </c:pt>
                <c:pt idx="3323">
                  <c:v>45292</c:v>
                </c:pt>
                <c:pt idx="3324">
                  <c:v>45292</c:v>
                </c:pt>
                <c:pt idx="3325">
                  <c:v>45292</c:v>
                </c:pt>
                <c:pt idx="3326">
                  <c:v>45292</c:v>
                </c:pt>
                <c:pt idx="3327">
                  <c:v>45292</c:v>
                </c:pt>
                <c:pt idx="3328">
                  <c:v>45292</c:v>
                </c:pt>
                <c:pt idx="3329">
                  <c:v>45292</c:v>
                </c:pt>
                <c:pt idx="3330">
                  <c:v>45292</c:v>
                </c:pt>
                <c:pt idx="3331">
                  <c:v>45292</c:v>
                </c:pt>
                <c:pt idx="3332">
                  <c:v>45292</c:v>
                </c:pt>
                <c:pt idx="3333">
                  <c:v>45292</c:v>
                </c:pt>
                <c:pt idx="3334">
                  <c:v>45292</c:v>
                </c:pt>
                <c:pt idx="3335">
                  <c:v>45292</c:v>
                </c:pt>
                <c:pt idx="3336">
                  <c:v>45292</c:v>
                </c:pt>
                <c:pt idx="3337">
                  <c:v>45292</c:v>
                </c:pt>
                <c:pt idx="3338">
                  <c:v>45292</c:v>
                </c:pt>
                <c:pt idx="3339">
                  <c:v>45292</c:v>
                </c:pt>
                <c:pt idx="3340">
                  <c:v>45292</c:v>
                </c:pt>
                <c:pt idx="3341">
                  <c:v>45292</c:v>
                </c:pt>
                <c:pt idx="3342">
                  <c:v>45292</c:v>
                </c:pt>
                <c:pt idx="3343">
                  <c:v>45292</c:v>
                </c:pt>
                <c:pt idx="3344">
                  <c:v>45323</c:v>
                </c:pt>
                <c:pt idx="3345">
                  <c:v>45323</c:v>
                </c:pt>
                <c:pt idx="3346">
                  <c:v>45323</c:v>
                </c:pt>
                <c:pt idx="3347">
                  <c:v>45323</c:v>
                </c:pt>
                <c:pt idx="3348">
                  <c:v>45323</c:v>
                </c:pt>
                <c:pt idx="3349">
                  <c:v>45323</c:v>
                </c:pt>
                <c:pt idx="3350">
                  <c:v>45323</c:v>
                </c:pt>
                <c:pt idx="3351">
                  <c:v>45323</c:v>
                </c:pt>
                <c:pt idx="3352">
                  <c:v>45323</c:v>
                </c:pt>
                <c:pt idx="3353">
                  <c:v>45323</c:v>
                </c:pt>
                <c:pt idx="3354">
                  <c:v>45323</c:v>
                </c:pt>
                <c:pt idx="3355">
                  <c:v>45323</c:v>
                </c:pt>
                <c:pt idx="3356">
                  <c:v>45323</c:v>
                </c:pt>
                <c:pt idx="3357">
                  <c:v>45323</c:v>
                </c:pt>
                <c:pt idx="3358">
                  <c:v>45323</c:v>
                </c:pt>
                <c:pt idx="3359">
                  <c:v>45323</c:v>
                </c:pt>
                <c:pt idx="3360">
                  <c:v>45323</c:v>
                </c:pt>
                <c:pt idx="3361">
                  <c:v>45323</c:v>
                </c:pt>
                <c:pt idx="3362">
                  <c:v>45323</c:v>
                </c:pt>
                <c:pt idx="3363">
                  <c:v>45323</c:v>
                </c:pt>
                <c:pt idx="3364">
                  <c:v>45352</c:v>
                </c:pt>
                <c:pt idx="3365">
                  <c:v>45352</c:v>
                </c:pt>
                <c:pt idx="3366">
                  <c:v>45352</c:v>
                </c:pt>
                <c:pt idx="3367">
                  <c:v>45352</c:v>
                </c:pt>
                <c:pt idx="3368">
                  <c:v>45352</c:v>
                </c:pt>
                <c:pt idx="3369">
                  <c:v>45352</c:v>
                </c:pt>
                <c:pt idx="3370">
                  <c:v>45352</c:v>
                </c:pt>
                <c:pt idx="3371">
                  <c:v>45352</c:v>
                </c:pt>
                <c:pt idx="3372">
                  <c:v>45352</c:v>
                </c:pt>
                <c:pt idx="3373">
                  <c:v>45352</c:v>
                </c:pt>
                <c:pt idx="3374">
                  <c:v>45352</c:v>
                </c:pt>
                <c:pt idx="3375">
                  <c:v>45352</c:v>
                </c:pt>
                <c:pt idx="3376">
                  <c:v>45352</c:v>
                </c:pt>
                <c:pt idx="3377">
                  <c:v>45352</c:v>
                </c:pt>
                <c:pt idx="3378">
                  <c:v>45352</c:v>
                </c:pt>
                <c:pt idx="3379">
                  <c:v>45352</c:v>
                </c:pt>
                <c:pt idx="3380">
                  <c:v>45352</c:v>
                </c:pt>
                <c:pt idx="3381">
                  <c:v>45352</c:v>
                </c:pt>
                <c:pt idx="3382">
                  <c:v>45352</c:v>
                </c:pt>
                <c:pt idx="3383">
                  <c:v>45352</c:v>
                </c:pt>
                <c:pt idx="3384">
                  <c:v>45383</c:v>
                </c:pt>
                <c:pt idx="3385">
                  <c:v>45383</c:v>
                </c:pt>
                <c:pt idx="3386">
                  <c:v>45383</c:v>
                </c:pt>
                <c:pt idx="3387">
                  <c:v>45383</c:v>
                </c:pt>
                <c:pt idx="3388">
                  <c:v>45383</c:v>
                </c:pt>
                <c:pt idx="3389">
                  <c:v>45383</c:v>
                </c:pt>
                <c:pt idx="3390">
                  <c:v>45383</c:v>
                </c:pt>
                <c:pt idx="3391">
                  <c:v>45383</c:v>
                </c:pt>
                <c:pt idx="3392">
                  <c:v>45383</c:v>
                </c:pt>
                <c:pt idx="3393">
                  <c:v>45383</c:v>
                </c:pt>
                <c:pt idx="3394">
                  <c:v>45383</c:v>
                </c:pt>
                <c:pt idx="3395">
                  <c:v>45383</c:v>
                </c:pt>
                <c:pt idx="3396">
                  <c:v>45383</c:v>
                </c:pt>
                <c:pt idx="3397">
                  <c:v>45383</c:v>
                </c:pt>
                <c:pt idx="3398">
                  <c:v>45383</c:v>
                </c:pt>
                <c:pt idx="3399">
                  <c:v>45383</c:v>
                </c:pt>
                <c:pt idx="3400">
                  <c:v>45383</c:v>
                </c:pt>
                <c:pt idx="3401">
                  <c:v>45383</c:v>
                </c:pt>
                <c:pt idx="3402">
                  <c:v>45383</c:v>
                </c:pt>
                <c:pt idx="3403">
                  <c:v>45383</c:v>
                </c:pt>
                <c:pt idx="3404">
                  <c:v>45383</c:v>
                </c:pt>
                <c:pt idx="3405">
                  <c:v>45383</c:v>
                </c:pt>
                <c:pt idx="3406">
                  <c:v>45413</c:v>
                </c:pt>
                <c:pt idx="3407">
                  <c:v>45413</c:v>
                </c:pt>
                <c:pt idx="3408">
                  <c:v>45413</c:v>
                </c:pt>
                <c:pt idx="3409">
                  <c:v>45413</c:v>
                </c:pt>
                <c:pt idx="3410">
                  <c:v>45413</c:v>
                </c:pt>
                <c:pt idx="3411">
                  <c:v>45413</c:v>
                </c:pt>
                <c:pt idx="3412">
                  <c:v>45413</c:v>
                </c:pt>
                <c:pt idx="3413">
                  <c:v>45413</c:v>
                </c:pt>
                <c:pt idx="3414">
                  <c:v>45413</c:v>
                </c:pt>
                <c:pt idx="3415">
                  <c:v>45413</c:v>
                </c:pt>
                <c:pt idx="3416">
                  <c:v>45413</c:v>
                </c:pt>
                <c:pt idx="3417">
                  <c:v>45413</c:v>
                </c:pt>
                <c:pt idx="3418">
                  <c:v>45413</c:v>
                </c:pt>
                <c:pt idx="3419">
                  <c:v>45413</c:v>
                </c:pt>
                <c:pt idx="3420">
                  <c:v>45413</c:v>
                </c:pt>
                <c:pt idx="3421">
                  <c:v>45413</c:v>
                </c:pt>
                <c:pt idx="3422">
                  <c:v>45413</c:v>
                </c:pt>
                <c:pt idx="3423">
                  <c:v>45413</c:v>
                </c:pt>
                <c:pt idx="3424">
                  <c:v>45413</c:v>
                </c:pt>
                <c:pt idx="3425">
                  <c:v>45413</c:v>
                </c:pt>
                <c:pt idx="3426">
                  <c:v>45413</c:v>
                </c:pt>
                <c:pt idx="3427">
                  <c:v>45413</c:v>
                </c:pt>
                <c:pt idx="3428">
                  <c:v>45444</c:v>
                </c:pt>
                <c:pt idx="3429">
                  <c:v>45444</c:v>
                </c:pt>
                <c:pt idx="3430">
                  <c:v>45444</c:v>
                </c:pt>
                <c:pt idx="3431">
                  <c:v>45444</c:v>
                </c:pt>
                <c:pt idx="3432">
                  <c:v>45444</c:v>
                </c:pt>
                <c:pt idx="3433">
                  <c:v>45444</c:v>
                </c:pt>
                <c:pt idx="3434">
                  <c:v>45444</c:v>
                </c:pt>
                <c:pt idx="3435">
                  <c:v>45444</c:v>
                </c:pt>
                <c:pt idx="3436">
                  <c:v>45444</c:v>
                </c:pt>
                <c:pt idx="3437">
                  <c:v>45444</c:v>
                </c:pt>
                <c:pt idx="3438">
                  <c:v>45444</c:v>
                </c:pt>
                <c:pt idx="3439">
                  <c:v>45444</c:v>
                </c:pt>
                <c:pt idx="3440">
                  <c:v>45444</c:v>
                </c:pt>
                <c:pt idx="3441">
                  <c:v>45444</c:v>
                </c:pt>
                <c:pt idx="3442">
                  <c:v>45444</c:v>
                </c:pt>
                <c:pt idx="3443">
                  <c:v>45444</c:v>
                </c:pt>
                <c:pt idx="3444">
                  <c:v>45444</c:v>
                </c:pt>
                <c:pt idx="3445">
                  <c:v>45444</c:v>
                </c:pt>
                <c:pt idx="3446">
                  <c:v>45444</c:v>
                </c:pt>
                <c:pt idx="3447">
                  <c:v>45474</c:v>
                </c:pt>
                <c:pt idx="3448">
                  <c:v>45474</c:v>
                </c:pt>
                <c:pt idx="3449">
                  <c:v>45474</c:v>
                </c:pt>
                <c:pt idx="3450">
                  <c:v>45474</c:v>
                </c:pt>
                <c:pt idx="3451">
                  <c:v>45474</c:v>
                </c:pt>
                <c:pt idx="3452">
                  <c:v>45474</c:v>
                </c:pt>
                <c:pt idx="3453">
                  <c:v>45474</c:v>
                </c:pt>
                <c:pt idx="3454">
                  <c:v>45474</c:v>
                </c:pt>
                <c:pt idx="3455">
                  <c:v>45474</c:v>
                </c:pt>
                <c:pt idx="3456">
                  <c:v>45474</c:v>
                </c:pt>
                <c:pt idx="3457">
                  <c:v>45474</c:v>
                </c:pt>
                <c:pt idx="3458">
                  <c:v>45474</c:v>
                </c:pt>
                <c:pt idx="3459">
                  <c:v>45474</c:v>
                </c:pt>
                <c:pt idx="3460">
                  <c:v>45474</c:v>
                </c:pt>
                <c:pt idx="3461">
                  <c:v>45474</c:v>
                </c:pt>
                <c:pt idx="3462">
                  <c:v>45474</c:v>
                </c:pt>
                <c:pt idx="3463">
                  <c:v>45474</c:v>
                </c:pt>
                <c:pt idx="3464">
                  <c:v>45474</c:v>
                </c:pt>
                <c:pt idx="3465">
                  <c:v>45474</c:v>
                </c:pt>
                <c:pt idx="3466">
                  <c:v>45474</c:v>
                </c:pt>
                <c:pt idx="3467">
                  <c:v>45474</c:v>
                </c:pt>
                <c:pt idx="3468">
                  <c:v>45474</c:v>
                </c:pt>
                <c:pt idx="3469">
                  <c:v>45505</c:v>
                </c:pt>
                <c:pt idx="3470">
                  <c:v>45505</c:v>
                </c:pt>
                <c:pt idx="3471">
                  <c:v>45505</c:v>
                </c:pt>
                <c:pt idx="3472">
                  <c:v>45505</c:v>
                </c:pt>
                <c:pt idx="3473">
                  <c:v>45505</c:v>
                </c:pt>
                <c:pt idx="3474">
                  <c:v>45505</c:v>
                </c:pt>
                <c:pt idx="3475">
                  <c:v>45505</c:v>
                </c:pt>
                <c:pt idx="3476">
                  <c:v>45505</c:v>
                </c:pt>
                <c:pt idx="3477">
                  <c:v>45505</c:v>
                </c:pt>
                <c:pt idx="3478">
                  <c:v>45505</c:v>
                </c:pt>
                <c:pt idx="3479">
                  <c:v>45505</c:v>
                </c:pt>
                <c:pt idx="3480">
                  <c:v>45505</c:v>
                </c:pt>
                <c:pt idx="3481">
                  <c:v>45505</c:v>
                </c:pt>
                <c:pt idx="3482">
                  <c:v>45505</c:v>
                </c:pt>
                <c:pt idx="3483">
                  <c:v>45505</c:v>
                </c:pt>
                <c:pt idx="3484">
                  <c:v>45505</c:v>
                </c:pt>
                <c:pt idx="3485">
                  <c:v>45505</c:v>
                </c:pt>
                <c:pt idx="3486">
                  <c:v>45505</c:v>
                </c:pt>
                <c:pt idx="3487">
                  <c:v>45505</c:v>
                </c:pt>
                <c:pt idx="3488">
                  <c:v>45505</c:v>
                </c:pt>
                <c:pt idx="3489">
                  <c:v>45505</c:v>
                </c:pt>
                <c:pt idx="3490">
                  <c:v>45505</c:v>
                </c:pt>
                <c:pt idx="3491">
                  <c:v>45536</c:v>
                </c:pt>
                <c:pt idx="3492">
                  <c:v>45536</c:v>
                </c:pt>
                <c:pt idx="3493">
                  <c:v>45536</c:v>
                </c:pt>
                <c:pt idx="3494">
                  <c:v>45536</c:v>
                </c:pt>
                <c:pt idx="3495">
                  <c:v>45536</c:v>
                </c:pt>
                <c:pt idx="3496">
                  <c:v>45536</c:v>
                </c:pt>
                <c:pt idx="3497">
                  <c:v>45536</c:v>
                </c:pt>
                <c:pt idx="3498">
                  <c:v>45536</c:v>
                </c:pt>
                <c:pt idx="3499">
                  <c:v>45536</c:v>
                </c:pt>
                <c:pt idx="3500">
                  <c:v>45536</c:v>
                </c:pt>
                <c:pt idx="3501">
                  <c:v>45536</c:v>
                </c:pt>
                <c:pt idx="3502">
                  <c:v>45536</c:v>
                </c:pt>
                <c:pt idx="3503">
                  <c:v>45536</c:v>
                </c:pt>
                <c:pt idx="3504">
                  <c:v>45536</c:v>
                </c:pt>
                <c:pt idx="3505">
                  <c:v>45536</c:v>
                </c:pt>
                <c:pt idx="3506">
                  <c:v>45536</c:v>
                </c:pt>
                <c:pt idx="3507">
                  <c:v>45536</c:v>
                </c:pt>
                <c:pt idx="3508">
                  <c:v>45536</c:v>
                </c:pt>
                <c:pt idx="3509">
                  <c:v>45536</c:v>
                </c:pt>
                <c:pt idx="3510">
                  <c:v>45536</c:v>
                </c:pt>
                <c:pt idx="3511">
                  <c:v>45566</c:v>
                </c:pt>
                <c:pt idx="3512">
                  <c:v>45566</c:v>
                </c:pt>
                <c:pt idx="3513">
                  <c:v>45566</c:v>
                </c:pt>
                <c:pt idx="3514">
                  <c:v>45566</c:v>
                </c:pt>
                <c:pt idx="3515">
                  <c:v>45566</c:v>
                </c:pt>
                <c:pt idx="3516">
                  <c:v>45566</c:v>
                </c:pt>
                <c:pt idx="3517">
                  <c:v>45566</c:v>
                </c:pt>
                <c:pt idx="3518">
                  <c:v>45566</c:v>
                </c:pt>
                <c:pt idx="3519">
                  <c:v>45566</c:v>
                </c:pt>
                <c:pt idx="3520">
                  <c:v>45566</c:v>
                </c:pt>
                <c:pt idx="3521">
                  <c:v>45566</c:v>
                </c:pt>
                <c:pt idx="3522">
                  <c:v>45566</c:v>
                </c:pt>
                <c:pt idx="3523">
                  <c:v>45566</c:v>
                </c:pt>
                <c:pt idx="3524">
                  <c:v>45566</c:v>
                </c:pt>
                <c:pt idx="3525">
                  <c:v>45566</c:v>
                </c:pt>
                <c:pt idx="3526">
                  <c:v>45566</c:v>
                </c:pt>
                <c:pt idx="3527">
                  <c:v>45566</c:v>
                </c:pt>
                <c:pt idx="3528">
                  <c:v>45566</c:v>
                </c:pt>
                <c:pt idx="3529">
                  <c:v>45566</c:v>
                </c:pt>
                <c:pt idx="3530">
                  <c:v>45566</c:v>
                </c:pt>
                <c:pt idx="3531">
                  <c:v>45566</c:v>
                </c:pt>
                <c:pt idx="3532">
                  <c:v>45566</c:v>
                </c:pt>
                <c:pt idx="3533">
                  <c:v>45566</c:v>
                </c:pt>
                <c:pt idx="3534">
                  <c:v>45597</c:v>
                </c:pt>
                <c:pt idx="3535">
                  <c:v>45597</c:v>
                </c:pt>
                <c:pt idx="3536">
                  <c:v>45597</c:v>
                </c:pt>
                <c:pt idx="3537">
                  <c:v>45597</c:v>
                </c:pt>
                <c:pt idx="3538">
                  <c:v>45597</c:v>
                </c:pt>
                <c:pt idx="3539">
                  <c:v>45597</c:v>
                </c:pt>
                <c:pt idx="3540">
                  <c:v>45597</c:v>
                </c:pt>
                <c:pt idx="3541">
                  <c:v>45597</c:v>
                </c:pt>
                <c:pt idx="3542">
                  <c:v>45597</c:v>
                </c:pt>
                <c:pt idx="3543">
                  <c:v>45597</c:v>
                </c:pt>
                <c:pt idx="3544">
                  <c:v>45597</c:v>
                </c:pt>
                <c:pt idx="3545">
                  <c:v>45597</c:v>
                </c:pt>
                <c:pt idx="3546">
                  <c:v>45597</c:v>
                </c:pt>
                <c:pt idx="3547">
                  <c:v>45597</c:v>
                </c:pt>
                <c:pt idx="3548">
                  <c:v>45597</c:v>
                </c:pt>
                <c:pt idx="3549">
                  <c:v>45597</c:v>
                </c:pt>
                <c:pt idx="3550">
                  <c:v>45597</c:v>
                </c:pt>
                <c:pt idx="3551">
                  <c:v>45597</c:v>
                </c:pt>
                <c:pt idx="3552">
                  <c:v>45597</c:v>
                </c:pt>
                <c:pt idx="3553">
                  <c:v>45597</c:v>
                </c:pt>
                <c:pt idx="3554">
                  <c:v>45627</c:v>
                </c:pt>
                <c:pt idx="3555">
                  <c:v>45627</c:v>
                </c:pt>
                <c:pt idx="3556">
                  <c:v>45627</c:v>
                </c:pt>
                <c:pt idx="3557">
                  <c:v>45627</c:v>
                </c:pt>
                <c:pt idx="3558">
                  <c:v>45627</c:v>
                </c:pt>
                <c:pt idx="3559">
                  <c:v>45627</c:v>
                </c:pt>
                <c:pt idx="3560">
                  <c:v>45627</c:v>
                </c:pt>
                <c:pt idx="3561">
                  <c:v>45627</c:v>
                </c:pt>
                <c:pt idx="3562">
                  <c:v>45627</c:v>
                </c:pt>
                <c:pt idx="3563">
                  <c:v>45627</c:v>
                </c:pt>
                <c:pt idx="3564">
                  <c:v>45627</c:v>
                </c:pt>
                <c:pt idx="3565">
                  <c:v>45627</c:v>
                </c:pt>
                <c:pt idx="3566">
                  <c:v>45627</c:v>
                </c:pt>
                <c:pt idx="3567">
                  <c:v>45627</c:v>
                </c:pt>
                <c:pt idx="3568">
                  <c:v>45627</c:v>
                </c:pt>
                <c:pt idx="3569">
                  <c:v>45627</c:v>
                </c:pt>
                <c:pt idx="3570">
                  <c:v>45627</c:v>
                </c:pt>
                <c:pt idx="3571">
                  <c:v>45627</c:v>
                </c:pt>
                <c:pt idx="3572">
                  <c:v>45627</c:v>
                </c:pt>
                <c:pt idx="3573">
                  <c:v>45627</c:v>
                </c:pt>
                <c:pt idx="3574">
                  <c:v>45627</c:v>
                </c:pt>
                <c:pt idx="3575">
                  <c:v>45658</c:v>
                </c:pt>
                <c:pt idx="3576">
                  <c:v>45658</c:v>
                </c:pt>
                <c:pt idx="3577">
                  <c:v>45658</c:v>
                </c:pt>
                <c:pt idx="3578">
                  <c:v>45658</c:v>
                </c:pt>
                <c:pt idx="3579">
                  <c:v>45658</c:v>
                </c:pt>
                <c:pt idx="3580">
                  <c:v>45658</c:v>
                </c:pt>
                <c:pt idx="3581">
                  <c:v>45658</c:v>
                </c:pt>
                <c:pt idx="3582">
                  <c:v>45658</c:v>
                </c:pt>
                <c:pt idx="3583">
                  <c:v>45658</c:v>
                </c:pt>
                <c:pt idx="3584">
                  <c:v>45658</c:v>
                </c:pt>
                <c:pt idx="3585">
                  <c:v>45658</c:v>
                </c:pt>
                <c:pt idx="3586">
                  <c:v>45658</c:v>
                </c:pt>
                <c:pt idx="3587">
                  <c:v>45658</c:v>
                </c:pt>
                <c:pt idx="3588">
                  <c:v>45658</c:v>
                </c:pt>
                <c:pt idx="3589">
                  <c:v>45658</c:v>
                </c:pt>
                <c:pt idx="3590">
                  <c:v>45658</c:v>
                </c:pt>
                <c:pt idx="3591">
                  <c:v>45658</c:v>
                </c:pt>
                <c:pt idx="3592">
                  <c:v>45658</c:v>
                </c:pt>
                <c:pt idx="3593">
                  <c:v>45658</c:v>
                </c:pt>
                <c:pt idx="3594">
                  <c:v>45658</c:v>
                </c:pt>
                <c:pt idx="3595">
                  <c:v>45658</c:v>
                </c:pt>
                <c:pt idx="3596">
                  <c:v>45689</c:v>
                </c:pt>
                <c:pt idx="3597">
                  <c:v>45689</c:v>
                </c:pt>
                <c:pt idx="3598">
                  <c:v>45689</c:v>
                </c:pt>
                <c:pt idx="3599">
                  <c:v>45689</c:v>
                </c:pt>
                <c:pt idx="3600">
                  <c:v>45689</c:v>
                </c:pt>
                <c:pt idx="3601">
                  <c:v>45689</c:v>
                </c:pt>
                <c:pt idx="3602">
                  <c:v>45689</c:v>
                </c:pt>
                <c:pt idx="3603">
                  <c:v>45689</c:v>
                </c:pt>
                <c:pt idx="3604">
                  <c:v>45689</c:v>
                </c:pt>
                <c:pt idx="3605">
                  <c:v>45689</c:v>
                </c:pt>
                <c:pt idx="3606">
                  <c:v>45689</c:v>
                </c:pt>
                <c:pt idx="3607">
                  <c:v>45689</c:v>
                </c:pt>
                <c:pt idx="3608">
                  <c:v>45689</c:v>
                </c:pt>
                <c:pt idx="3609">
                  <c:v>45689</c:v>
                </c:pt>
                <c:pt idx="3610">
                  <c:v>45689</c:v>
                </c:pt>
                <c:pt idx="3611">
                  <c:v>45689</c:v>
                </c:pt>
                <c:pt idx="3612">
                  <c:v>45689</c:v>
                </c:pt>
                <c:pt idx="3613">
                  <c:v>45689</c:v>
                </c:pt>
                <c:pt idx="3614">
                  <c:v>45689</c:v>
                </c:pt>
                <c:pt idx="3615">
                  <c:v>45717</c:v>
                </c:pt>
                <c:pt idx="3616">
                  <c:v>45717</c:v>
                </c:pt>
                <c:pt idx="3617">
                  <c:v>45717</c:v>
                </c:pt>
                <c:pt idx="3618">
                  <c:v>45717</c:v>
                </c:pt>
                <c:pt idx="3619">
                  <c:v>45717</c:v>
                </c:pt>
                <c:pt idx="3620">
                  <c:v>45717</c:v>
                </c:pt>
                <c:pt idx="3621">
                  <c:v>45717</c:v>
                </c:pt>
                <c:pt idx="3622">
                  <c:v>45717</c:v>
                </c:pt>
                <c:pt idx="3623">
                  <c:v>45717</c:v>
                </c:pt>
                <c:pt idx="3624">
                  <c:v>45717</c:v>
                </c:pt>
                <c:pt idx="3625">
                  <c:v>45717</c:v>
                </c:pt>
                <c:pt idx="3626">
                  <c:v>45717</c:v>
                </c:pt>
                <c:pt idx="3627">
                  <c:v>45717</c:v>
                </c:pt>
                <c:pt idx="3628">
                  <c:v>45717</c:v>
                </c:pt>
                <c:pt idx="3629">
                  <c:v>45717</c:v>
                </c:pt>
                <c:pt idx="3630">
                  <c:v>45717</c:v>
                </c:pt>
                <c:pt idx="3631">
                  <c:v>45717</c:v>
                </c:pt>
                <c:pt idx="3632">
                  <c:v>45717</c:v>
                </c:pt>
                <c:pt idx="3633">
                  <c:v>45717</c:v>
                </c:pt>
                <c:pt idx="3634">
                  <c:v>45717</c:v>
                </c:pt>
                <c:pt idx="3635">
                  <c:v>45717</c:v>
                </c:pt>
                <c:pt idx="3636">
                  <c:v>45748</c:v>
                </c:pt>
                <c:pt idx="3637">
                  <c:v>45748</c:v>
                </c:pt>
                <c:pt idx="3638">
                  <c:v>45748</c:v>
                </c:pt>
                <c:pt idx="3639">
                  <c:v>45748</c:v>
                </c:pt>
                <c:pt idx="3640">
                  <c:v>45748</c:v>
                </c:pt>
                <c:pt idx="3641">
                  <c:v>45748</c:v>
                </c:pt>
                <c:pt idx="3642">
                  <c:v>45748</c:v>
                </c:pt>
                <c:pt idx="3643">
                  <c:v>45748</c:v>
                </c:pt>
                <c:pt idx="3644">
                  <c:v>45748</c:v>
                </c:pt>
                <c:pt idx="3645">
                  <c:v>45748</c:v>
                </c:pt>
                <c:pt idx="3646">
                  <c:v>45748</c:v>
                </c:pt>
                <c:pt idx="3647">
                  <c:v>45748</c:v>
                </c:pt>
                <c:pt idx="3648">
                  <c:v>45748</c:v>
                </c:pt>
                <c:pt idx="3649">
                  <c:v>45748</c:v>
                </c:pt>
                <c:pt idx="3650">
                  <c:v>45748</c:v>
                </c:pt>
                <c:pt idx="3651">
                  <c:v>45748</c:v>
                </c:pt>
                <c:pt idx="3652">
                  <c:v>45748</c:v>
                </c:pt>
                <c:pt idx="3653">
                  <c:v>45748</c:v>
                </c:pt>
                <c:pt idx="3654">
                  <c:v>45748</c:v>
                </c:pt>
                <c:pt idx="3655">
                  <c:v>45748</c:v>
                </c:pt>
                <c:pt idx="3656">
                  <c:v>45748</c:v>
                </c:pt>
                <c:pt idx="3657">
                  <c:v>45778</c:v>
                </c:pt>
                <c:pt idx="3658">
                  <c:v>45778</c:v>
                </c:pt>
                <c:pt idx="3659">
                  <c:v>45778</c:v>
                </c:pt>
                <c:pt idx="3660">
                  <c:v>45778</c:v>
                </c:pt>
                <c:pt idx="3661">
                  <c:v>45778</c:v>
                </c:pt>
                <c:pt idx="3662">
                  <c:v>45778</c:v>
                </c:pt>
                <c:pt idx="3663">
                  <c:v>45778</c:v>
                </c:pt>
                <c:pt idx="3664">
                  <c:v>45778</c:v>
                </c:pt>
                <c:pt idx="3665">
                  <c:v>45778</c:v>
                </c:pt>
                <c:pt idx="3666">
                  <c:v>45778</c:v>
                </c:pt>
                <c:pt idx="3667">
                  <c:v>45778</c:v>
                </c:pt>
                <c:pt idx="3668">
                  <c:v>45778</c:v>
                </c:pt>
                <c:pt idx="3669">
                  <c:v>45778</c:v>
                </c:pt>
                <c:pt idx="3670">
                  <c:v>45778</c:v>
                </c:pt>
                <c:pt idx="3671">
                  <c:v>45778</c:v>
                </c:pt>
                <c:pt idx="3672">
                  <c:v>45778</c:v>
                </c:pt>
                <c:pt idx="3673">
                  <c:v>45778</c:v>
                </c:pt>
                <c:pt idx="3674">
                  <c:v>45778</c:v>
                </c:pt>
                <c:pt idx="3675">
                  <c:v>45778</c:v>
                </c:pt>
                <c:pt idx="3676">
                  <c:v>45778</c:v>
                </c:pt>
                <c:pt idx="3677">
                  <c:v>45778</c:v>
                </c:pt>
                <c:pt idx="3678">
                  <c:v>45809</c:v>
                </c:pt>
                <c:pt idx="3679">
                  <c:v>45809</c:v>
                </c:pt>
                <c:pt idx="3680">
                  <c:v>45809</c:v>
                </c:pt>
                <c:pt idx="3681">
                  <c:v>45809</c:v>
                </c:pt>
                <c:pt idx="3682">
                  <c:v>45809</c:v>
                </c:pt>
                <c:pt idx="3683">
                  <c:v>45809</c:v>
                </c:pt>
                <c:pt idx="3684">
                  <c:v>45809</c:v>
                </c:pt>
                <c:pt idx="3685">
                  <c:v>45809</c:v>
                </c:pt>
                <c:pt idx="3686">
                  <c:v>45809</c:v>
                </c:pt>
                <c:pt idx="3687">
                  <c:v>45809</c:v>
                </c:pt>
                <c:pt idx="3688">
                  <c:v>45809</c:v>
                </c:pt>
                <c:pt idx="3689">
                  <c:v>45809</c:v>
                </c:pt>
                <c:pt idx="3690">
                  <c:v>45809</c:v>
                </c:pt>
                <c:pt idx="3691">
                  <c:v>45809</c:v>
                </c:pt>
                <c:pt idx="3692">
                  <c:v>45809</c:v>
                </c:pt>
                <c:pt idx="3693">
                  <c:v>45809</c:v>
                </c:pt>
                <c:pt idx="3694">
                  <c:v>45809</c:v>
                </c:pt>
                <c:pt idx="3695">
                  <c:v>45809</c:v>
                </c:pt>
                <c:pt idx="3696">
                  <c:v>45809</c:v>
                </c:pt>
                <c:pt idx="3697">
                  <c:v>45809</c:v>
                </c:pt>
                <c:pt idx="3698">
                  <c:v>45839</c:v>
                </c:pt>
                <c:pt idx="3699">
                  <c:v>45839</c:v>
                </c:pt>
                <c:pt idx="3700">
                  <c:v>45839</c:v>
                </c:pt>
                <c:pt idx="3701">
                  <c:v>45839</c:v>
                </c:pt>
                <c:pt idx="3702">
                  <c:v>45839</c:v>
                </c:pt>
                <c:pt idx="3703">
                  <c:v>45839</c:v>
                </c:pt>
                <c:pt idx="3704">
                  <c:v>45839</c:v>
                </c:pt>
                <c:pt idx="3705">
                  <c:v>45839</c:v>
                </c:pt>
                <c:pt idx="3706">
                  <c:v>45839</c:v>
                </c:pt>
                <c:pt idx="3707">
                  <c:v>45839</c:v>
                </c:pt>
                <c:pt idx="3708">
                  <c:v>45839</c:v>
                </c:pt>
                <c:pt idx="3709">
                  <c:v>45839</c:v>
                </c:pt>
                <c:pt idx="3710">
                  <c:v>45839</c:v>
                </c:pt>
                <c:pt idx="3711">
                  <c:v>45839</c:v>
                </c:pt>
                <c:pt idx="3712">
                  <c:v>45839</c:v>
                </c:pt>
                <c:pt idx="3713">
                  <c:v>45839</c:v>
                </c:pt>
                <c:pt idx="3714">
                  <c:v>45839</c:v>
                </c:pt>
                <c:pt idx="3715">
                  <c:v>45839</c:v>
                </c:pt>
                <c:pt idx="3716">
                  <c:v>45839</c:v>
                </c:pt>
                <c:pt idx="3717">
                  <c:v>45839</c:v>
                </c:pt>
                <c:pt idx="3718">
                  <c:v>45839</c:v>
                </c:pt>
                <c:pt idx="3719">
                  <c:v>45839</c:v>
                </c:pt>
                <c:pt idx="3720">
                  <c:v>45870</c:v>
                </c:pt>
                <c:pt idx="3721">
                  <c:v>45870</c:v>
                </c:pt>
                <c:pt idx="3722">
                  <c:v>45870</c:v>
                </c:pt>
                <c:pt idx="3723">
                  <c:v>45870</c:v>
                </c:pt>
                <c:pt idx="3724">
                  <c:v>45870</c:v>
                </c:pt>
                <c:pt idx="3725">
                  <c:v>45870</c:v>
                </c:pt>
                <c:pt idx="3726">
                  <c:v>45870</c:v>
                </c:pt>
                <c:pt idx="3727">
                  <c:v>45870</c:v>
                </c:pt>
                <c:pt idx="3728">
                  <c:v>45870</c:v>
                </c:pt>
                <c:pt idx="3729">
                  <c:v>45870</c:v>
                </c:pt>
                <c:pt idx="3730">
                  <c:v>45870</c:v>
                </c:pt>
                <c:pt idx="3731">
                  <c:v>45870</c:v>
                </c:pt>
                <c:pt idx="3732">
                  <c:v>45870</c:v>
                </c:pt>
                <c:pt idx="3733">
                  <c:v>45870</c:v>
                </c:pt>
                <c:pt idx="3734">
                  <c:v>45870</c:v>
                </c:pt>
                <c:pt idx="3735">
                  <c:v>45870</c:v>
                </c:pt>
                <c:pt idx="3736">
                  <c:v>45870</c:v>
                </c:pt>
                <c:pt idx="3737">
                  <c:v>45870</c:v>
                </c:pt>
                <c:pt idx="3738">
                  <c:v>45870</c:v>
                </c:pt>
                <c:pt idx="3739">
                  <c:v>45870</c:v>
                </c:pt>
                <c:pt idx="3740">
                  <c:v>45870</c:v>
                </c:pt>
                <c:pt idx="3741">
                  <c:v>45901</c:v>
                </c:pt>
                <c:pt idx="3742">
                  <c:v>45901</c:v>
                </c:pt>
                <c:pt idx="3743">
                  <c:v>45901</c:v>
                </c:pt>
                <c:pt idx="3744">
                  <c:v>45901</c:v>
                </c:pt>
                <c:pt idx="3745">
                  <c:v>45901</c:v>
                </c:pt>
                <c:pt idx="3746">
                  <c:v>45901</c:v>
                </c:pt>
                <c:pt idx="3747">
                  <c:v>45901</c:v>
                </c:pt>
                <c:pt idx="3748">
                  <c:v>45901</c:v>
                </c:pt>
                <c:pt idx="3749">
                  <c:v>45901</c:v>
                </c:pt>
                <c:pt idx="3750">
                  <c:v>45901</c:v>
                </c:pt>
                <c:pt idx="3751">
                  <c:v>45901</c:v>
                </c:pt>
                <c:pt idx="3752">
                  <c:v>45901</c:v>
                </c:pt>
                <c:pt idx="3753">
                  <c:v>45901</c:v>
                </c:pt>
                <c:pt idx="3754">
                  <c:v>45901</c:v>
                </c:pt>
                <c:pt idx="3755">
                  <c:v>45901</c:v>
                </c:pt>
                <c:pt idx="3756">
                  <c:v>45901</c:v>
                </c:pt>
                <c:pt idx="3757">
                  <c:v>45901</c:v>
                </c:pt>
                <c:pt idx="3758">
                  <c:v>45901</c:v>
                </c:pt>
                <c:pt idx="3759">
                  <c:v>45901</c:v>
                </c:pt>
                <c:pt idx="3760">
                  <c:v>45901</c:v>
                </c:pt>
                <c:pt idx="3761">
                  <c:v>45901</c:v>
                </c:pt>
                <c:pt idx="3762">
                  <c:v>45931</c:v>
                </c:pt>
                <c:pt idx="3763">
                  <c:v>45931</c:v>
                </c:pt>
                <c:pt idx="3764">
                  <c:v>45931</c:v>
                </c:pt>
                <c:pt idx="3765">
                  <c:v>45931</c:v>
                </c:pt>
                <c:pt idx="3766">
                  <c:v>45931</c:v>
                </c:pt>
                <c:pt idx="3767">
                  <c:v>45931</c:v>
                </c:pt>
                <c:pt idx="3768">
                  <c:v>45931</c:v>
                </c:pt>
                <c:pt idx="3769">
                  <c:v>45931</c:v>
                </c:pt>
                <c:pt idx="3770">
                  <c:v>45931</c:v>
                </c:pt>
                <c:pt idx="3771">
                  <c:v>45931</c:v>
                </c:pt>
                <c:pt idx="3772">
                  <c:v>45931</c:v>
                </c:pt>
                <c:pt idx="3773">
                  <c:v>45931</c:v>
                </c:pt>
                <c:pt idx="3774">
                  <c:v>45931</c:v>
                </c:pt>
                <c:pt idx="3775">
                  <c:v>45931</c:v>
                </c:pt>
                <c:pt idx="3776">
                  <c:v>45931</c:v>
                </c:pt>
                <c:pt idx="3777">
                  <c:v>45931</c:v>
                </c:pt>
                <c:pt idx="3778">
                  <c:v>45931</c:v>
                </c:pt>
                <c:pt idx="3779">
                  <c:v>45931</c:v>
                </c:pt>
                <c:pt idx="3780">
                  <c:v>45931</c:v>
                </c:pt>
                <c:pt idx="3781">
                  <c:v>45931</c:v>
                </c:pt>
                <c:pt idx="3782">
                  <c:v>45931</c:v>
                </c:pt>
                <c:pt idx="3783">
                  <c:v>45931</c:v>
                </c:pt>
                <c:pt idx="3784">
                  <c:v>45931</c:v>
                </c:pt>
                <c:pt idx="3785">
                  <c:v>45962</c:v>
                </c:pt>
                <c:pt idx="3786">
                  <c:v>45962</c:v>
                </c:pt>
                <c:pt idx="3787">
                  <c:v>45962</c:v>
                </c:pt>
                <c:pt idx="3788">
                  <c:v>45962</c:v>
                </c:pt>
                <c:pt idx="3789">
                  <c:v>45962</c:v>
                </c:pt>
                <c:pt idx="3790">
                  <c:v>45962</c:v>
                </c:pt>
                <c:pt idx="3791">
                  <c:v>45962</c:v>
                </c:pt>
                <c:pt idx="3792">
                  <c:v>45962</c:v>
                </c:pt>
                <c:pt idx="3793">
                  <c:v>45962</c:v>
                </c:pt>
                <c:pt idx="3794">
                  <c:v>45962</c:v>
                </c:pt>
                <c:pt idx="3795">
                  <c:v>45962</c:v>
                </c:pt>
                <c:pt idx="3796">
                  <c:v>45962</c:v>
                </c:pt>
                <c:pt idx="3797">
                  <c:v>45962</c:v>
                </c:pt>
                <c:pt idx="3798">
                  <c:v>45962</c:v>
                </c:pt>
                <c:pt idx="3799">
                  <c:v>45962</c:v>
                </c:pt>
                <c:pt idx="3800">
                  <c:v>45962</c:v>
                </c:pt>
                <c:pt idx="3801">
                  <c:v>45962</c:v>
                </c:pt>
                <c:pt idx="3802">
                  <c:v>45962</c:v>
                </c:pt>
                <c:pt idx="3803">
                  <c:v>45962</c:v>
                </c:pt>
                <c:pt idx="3804">
                  <c:v>45992</c:v>
                </c:pt>
                <c:pt idx="3805">
                  <c:v>45992</c:v>
                </c:pt>
                <c:pt idx="3806">
                  <c:v>45992</c:v>
                </c:pt>
                <c:pt idx="3807">
                  <c:v>45992</c:v>
                </c:pt>
                <c:pt idx="3808">
                  <c:v>45992</c:v>
                </c:pt>
                <c:pt idx="3809">
                  <c:v>45992</c:v>
                </c:pt>
                <c:pt idx="3810">
                  <c:v>45992</c:v>
                </c:pt>
                <c:pt idx="3811">
                  <c:v>45992</c:v>
                </c:pt>
                <c:pt idx="3812">
                  <c:v>45992</c:v>
                </c:pt>
                <c:pt idx="3813">
                  <c:v>45992</c:v>
                </c:pt>
                <c:pt idx="3814">
                  <c:v>45992</c:v>
                </c:pt>
                <c:pt idx="3815">
                  <c:v>45992</c:v>
                </c:pt>
                <c:pt idx="3816">
                  <c:v>45992</c:v>
                </c:pt>
                <c:pt idx="3817">
                  <c:v>45992</c:v>
                </c:pt>
                <c:pt idx="3818">
                  <c:v>45992</c:v>
                </c:pt>
                <c:pt idx="3819">
                  <c:v>45992</c:v>
                </c:pt>
                <c:pt idx="3820">
                  <c:v>45992</c:v>
                </c:pt>
                <c:pt idx="3821">
                  <c:v>45992</c:v>
                </c:pt>
                <c:pt idx="3822">
                  <c:v>45992</c:v>
                </c:pt>
                <c:pt idx="3823">
                  <c:v>45992</c:v>
                </c:pt>
                <c:pt idx="3824">
                  <c:v>45992</c:v>
                </c:pt>
                <c:pt idx="3825">
                  <c:v>45992</c:v>
                </c:pt>
                <c:pt idx="3826">
                  <c:v>46023</c:v>
                </c:pt>
                <c:pt idx="3827">
                  <c:v>46023</c:v>
                </c:pt>
                <c:pt idx="3828">
                  <c:v>46023</c:v>
                </c:pt>
                <c:pt idx="3829">
                  <c:v>46023</c:v>
                </c:pt>
                <c:pt idx="3830">
                  <c:v>46023</c:v>
                </c:pt>
                <c:pt idx="3831">
                  <c:v>46023</c:v>
                </c:pt>
                <c:pt idx="3832">
                  <c:v>46023</c:v>
                </c:pt>
                <c:pt idx="3833">
                  <c:v>46023</c:v>
                </c:pt>
                <c:pt idx="3834">
                  <c:v>46023</c:v>
                </c:pt>
                <c:pt idx="3835">
                  <c:v>46023</c:v>
                </c:pt>
                <c:pt idx="3836">
                  <c:v>46023</c:v>
                </c:pt>
                <c:pt idx="3837">
                  <c:v>46023</c:v>
                </c:pt>
                <c:pt idx="3838">
                  <c:v>46023</c:v>
                </c:pt>
                <c:pt idx="3839">
                  <c:v>46023</c:v>
                </c:pt>
                <c:pt idx="3840">
                  <c:v>46023</c:v>
                </c:pt>
                <c:pt idx="3841">
                  <c:v>46023</c:v>
                </c:pt>
                <c:pt idx="3842">
                  <c:v>46023</c:v>
                </c:pt>
                <c:pt idx="3843">
                  <c:v>46023</c:v>
                </c:pt>
                <c:pt idx="3844">
                  <c:v>46023</c:v>
                </c:pt>
                <c:pt idx="3845">
                  <c:v>46023</c:v>
                </c:pt>
                <c:pt idx="3846">
                  <c:v>46054</c:v>
                </c:pt>
                <c:pt idx="3847">
                  <c:v>46054</c:v>
                </c:pt>
                <c:pt idx="3848">
                  <c:v>46054</c:v>
                </c:pt>
                <c:pt idx="3849">
                  <c:v>46054</c:v>
                </c:pt>
                <c:pt idx="3850">
                  <c:v>46054</c:v>
                </c:pt>
                <c:pt idx="3851">
                  <c:v>46054</c:v>
                </c:pt>
                <c:pt idx="3852">
                  <c:v>46054</c:v>
                </c:pt>
                <c:pt idx="3853">
                  <c:v>46054</c:v>
                </c:pt>
                <c:pt idx="3854">
                  <c:v>46054</c:v>
                </c:pt>
                <c:pt idx="3855">
                  <c:v>46054</c:v>
                </c:pt>
                <c:pt idx="3856">
                  <c:v>46054</c:v>
                </c:pt>
                <c:pt idx="3857">
                  <c:v>46054</c:v>
                </c:pt>
                <c:pt idx="3858">
                  <c:v>46054</c:v>
                </c:pt>
                <c:pt idx="3859">
                  <c:v>46054</c:v>
                </c:pt>
                <c:pt idx="3860">
                  <c:v>46054</c:v>
                </c:pt>
                <c:pt idx="3861">
                  <c:v>46054</c:v>
                </c:pt>
                <c:pt idx="3862">
                  <c:v>46054</c:v>
                </c:pt>
                <c:pt idx="3863">
                  <c:v>46054</c:v>
                </c:pt>
                <c:pt idx="3864">
                  <c:v>46054</c:v>
                </c:pt>
                <c:pt idx="3865">
                  <c:v>46082</c:v>
                </c:pt>
                <c:pt idx="3866">
                  <c:v>46082</c:v>
                </c:pt>
                <c:pt idx="3867">
                  <c:v>46082</c:v>
                </c:pt>
                <c:pt idx="3868">
                  <c:v>46082</c:v>
                </c:pt>
                <c:pt idx="3869">
                  <c:v>46082</c:v>
                </c:pt>
                <c:pt idx="3870">
                  <c:v>46082</c:v>
                </c:pt>
                <c:pt idx="3871">
                  <c:v>46082</c:v>
                </c:pt>
                <c:pt idx="3872">
                  <c:v>46082</c:v>
                </c:pt>
                <c:pt idx="3873">
                  <c:v>46082</c:v>
                </c:pt>
                <c:pt idx="3874">
                  <c:v>46082</c:v>
                </c:pt>
                <c:pt idx="3875">
                  <c:v>46082</c:v>
                </c:pt>
                <c:pt idx="3876">
                  <c:v>46082</c:v>
                </c:pt>
                <c:pt idx="3877">
                  <c:v>46082</c:v>
                </c:pt>
                <c:pt idx="3878">
                  <c:v>46082</c:v>
                </c:pt>
                <c:pt idx="3879">
                  <c:v>46082</c:v>
                </c:pt>
                <c:pt idx="3880">
                  <c:v>46082</c:v>
                </c:pt>
                <c:pt idx="3881">
                  <c:v>46082</c:v>
                </c:pt>
                <c:pt idx="3882">
                  <c:v>46082</c:v>
                </c:pt>
                <c:pt idx="3883">
                  <c:v>46082</c:v>
                </c:pt>
                <c:pt idx="3884">
                  <c:v>46082</c:v>
                </c:pt>
                <c:pt idx="3885">
                  <c:v>46082</c:v>
                </c:pt>
                <c:pt idx="3886">
                  <c:v>46082</c:v>
                </c:pt>
                <c:pt idx="3887">
                  <c:v>46113</c:v>
                </c:pt>
                <c:pt idx="3888">
                  <c:v>46113</c:v>
                </c:pt>
                <c:pt idx="3889">
                  <c:v>46113</c:v>
                </c:pt>
                <c:pt idx="3890">
                  <c:v>46113</c:v>
                </c:pt>
                <c:pt idx="3891">
                  <c:v>46113</c:v>
                </c:pt>
                <c:pt idx="3892">
                  <c:v>46113</c:v>
                </c:pt>
                <c:pt idx="3893">
                  <c:v>46113</c:v>
                </c:pt>
                <c:pt idx="3894">
                  <c:v>46113</c:v>
                </c:pt>
                <c:pt idx="3895">
                  <c:v>46113</c:v>
                </c:pt>
                <c:pt idx="3896">
                  <c:v>46113</c:v>
                </c:pt>
                <c:pt idx="3897">
                  <c:v>46113</c:v>
                </c:pt>
                <c:pt idx="3898">
                  <c:v>46113</c:v>
                </c:pt>
                <c:pt idx="3899">
                  <c:v>46113</c:v>
                </c:pt>
                <c:pt idx="3900">
                  <c:v>46113</c:v>
                </c:pt>
                <c:pt idx="3901">
                  <c:v>46113</c:v>
                </c:pt>
                <c:pt idx="3902">
                  <c:v>46113</c:v>
                </c:pt>
                <c:pt idx="3903">
                  <c:v>46113</c:v>
                </c:pt>
                <c:pt idx="3904">
                  <c:v>46113</c:v>
                </c:pt>
                <c:pt idx="3905">
                  <c:v>46113</c:v>
                </c:pt>
                <c:pt idx="3906">
                  <c:v>46113</c:v>
                </c:pt>
              </c:numCache>
            </c:numRef>
          </c:cat>
          <c:val>
            <c:numRef>
              <c:f>'ML Inception - 1.31'!$J$9:$J$3915</c:f>
              <c:numCache>
                <c:formatCode>0.000%</c:formatCode>
                <c:ptCount val="3907"/>
                <c:pt idx="0">
                  <c:v>-1.5796582391846101E-2</c:v>
                </c:pt>
                <c:pt idx="1">
                  <c:v>-4.1088075246220601E-3</c:v>
                </c:pt>
                <c:pt idx="2">
                  <c:v>-4.9470637158142202E-3</c:v>
                </c:pt>
                <c:pt idx="3">
                  <c:v>-3.3027222990328299E-3</c:v>
                </c:pt>
                <c:pt idx="4">
                  <c:v>-1.60562072041992E-3</c:v>
                </c:pt>
                <c:pt idx="5">
                  <c:v>-2.4507480820678E-3</c:v>
                </c:pt>
                <c:pt idx="6">
                  <c:v>-5.1228969570562598E-3</c:v>
                </c:pt>
                <c:pt idx="7">
                  <c:v>-3.52776347923789E-3</c:v>
                </c:pt>
                <c:pt idx="8">
                  <c:v>-3.7122829395438402E-3</c:v>
                </c:pt>
                <c:pt idx="9">
                  <c:v>-4.2588561266917501E-3</c:v>
                </c:pt>
                <c:pt idx="10">
                  <c:v>3.21738956728535E-3</c:v>
                </c:pt>
                <c:pt idx="11">
                  <c:v>7.1109438579370901E-3</c:v>
                </c:pt>
                <c:pt idx="12">
                  <c:v>2.8237824885907901E-2</c:v>
                </c:pt>
                <c:pt idx="13">
                  <c:v>3.4087220757160502E-2</c:v>
                </c:pt>
                <c:pt idx="14">
                  <c:v>3.10023367295214E-2</c:v>
                </c:pt>
                <c:pt idx="15">
                  <c:v>2.0153960462643103E-2</c:v>
                </c:pt>
                <c:pt idx="16">
                  <c:v>2.61717544698854E-2</c:v>
                </c:pt>
                <c:pt idx="17">
                  <c:v>2.2998157569763998E-2</c:v>
                </c:pt>
                <c:pt idx="18">
                  <c:v>1.1680022260018399E-2</c:v>
                </c:pt>
                <c:pt idx="19">
                  <c:v>1.1815606060983801E-2</c:v>
                </c:pt>
                <c:pt idx="20">
                  <c:v>-4.767189442207E-3</c:v>
                </c:pt>
                <c:pt idx="21">
                  <c:v>-4.68576720527658E-3</c:v>
                </c:pt>
                <c:pt idx="22">
                  <c:v>9.8785555335965097E-3</c:v>
                </c:pt>
                <c:pt idx="23">
                  <c:v>1.12965895109776E-2</c:v>
                </c:pt>
                <c:pt idx="24">
                  <c:v>7.4318731970084394E-3</c:v>
                </c:pt>
                <c:pt idx="25">
                  <c:v>-6.9186552519032692E-3</c:v>
                </c:pt>
                <c:pt idx="26">
                  <c:v>7.4069659995787997E-3</c:v>
                </c:pt>
                <c:pt idx="27">
                  <c:v>-2.6869118860650703E-4</c:v>
                </c:pt>
                <c:pt idx="28">
                  <c:v>-2.0098790657530101E-4</c:v>
                </c:pt>
                <c:pt idx="29">
                  <c:v>-6.5568254682662995E-3</c:v>
                </c:pt>
                <c:pt idx="30">
                  <c:v>1.43673921856096E-2</c:v>
                </c:pt>
                <c:pt idx="31">
                  <c:v>2.9006636171042998E-2</c:v>
                </c:pt>
                <c:pt idx="32">
                  <c:v>3.2655308423456202E-2</c:v>
                </c:pt>
                <c:pt idx="33">
                  <c:v>3.1683038824343202E-2</c:v>
                </c:pt>
                <c:pt idx="34">
                  <c:v>3.2832606241484298E-2</c:v>
                </c:pt>
                <c:pt idx="35">
                  <c:v>3.67284036717761E-2</c:v>
                </c:pt>
                <c:pt idx="36">
                  <c:v>4.2705180236143801E-2</c:v>
                </c:pt>
                <c:pt idx="37">
                  <c:v>5.0869129988612205E-2</c:v>
                </c:pt>
                <c:pt idx="38">
                  <c:v>5.1379218520355402E-2</c:v>
                </c:pt>
                <c:pt idx="39">
                  <c:v>5.1952628899050397E-2</c:v>
                </c:pt>
                <c:pt idx="40">
                  <c:v>4.5142768912807198E-2</c:v>
                </c:pt>
                <c:pt idx="41">
                  <c:v>5.2483857934768598E-2</c:v>
                </c:pt>
                <c:pt idx="42">
                  <c:v>5.3267854505515598E-2</c:v>
                </c:pt>
                <c:pt idx="43">
                  <c:v>5.6820947853706304E-2</c:v>
                </c:pt>
                <c:pt idx="44">
                  <c:v>6.5490579272814195E-2</c:v>
                </c:pt>
                <c:pt idx="45">
                  <c:v>7.2057846088997804E-2</c:v>
                </c:pt>
                <c:pt idx="46">
                  <c:v>6.9954516365535693E-2</c:v>
                </c:pt>
                <c:pt idx="47">
                  <c:v>7.15606582520045E-2</c:v>
                </c:pt>
                <c:pt idx="48">
                  <c:v>7.231625520662481E-2</c:v>
                </c:pt>
                <c:pt idx="49">
                  <c:v>7.3442318721165203E-2</c:v>
                </c:pt>
                <c:pt idx="50">
                  <c:v>7.2159146963574103E-2</c:v>
                </c:pt>
                <c:pt idx="51">
                  <c:v>7.2169573782354196E-2</c:v>
                </c:pt>
                <c:pt idx="52">
                  <c:v>8.6206511010796086E-2</c:v>
                </c:pt>
                <c:pt idx="53">
                  <c:v>8.4726675328723008E-2</c:v>
                </c:pt>
                <c:pt idx="54">
                  <c:v>9.1097766605218899E-2</c:v>
                </c:pt>
                <c:pt idx="55">
                  <c:v>8.7264987267431204E-2</c:v>
                </c:pt>
                <c:pt idx="56">
                  <c:v>8.4125139366137511E-2</c:v>
                </c:pt>
                <c:pt idx="57">
                  <c:v>8.2267559288739203E-2</c:v>
                </c:pt>
                <c:pt idx="58">
                  <c:v>8.6164047406489988E-2</c:v>
                </c:pt>
                <c:pt idx="59">
                  <c:v>9.6536913509339004E-2</c:v>
                </c:pt>
                <c:pt idx="60">
                  <c:v>9.3525975671116188E-2</c:v>
                </c:pt>
                <c:pt idx="61">
                  <c:v>0.10240113446964</c:v>
                </c:pt>
                <c:pt idx="62">
                  <c:v>0.10230441131144201</c:v>
                </c:pt>
                <c:pt idx="63">
                  <c:v>8.8134055495587602E-2</c:v>
                </c:pt>
                <c:pt idx="64">
                  <c:v>8.8129748057473895E-2</c:v>
                </c:pt>
                <c:pt idx="65">
                  <c:v>9.2258958430455604E-2</c:v>
                </c:pt>
                <c:pt idx="66">
                  <c:v>9.7288874277275297E-2</c:v>
                </c:pt>
                <c:pt idx="67">
                  <c:v>9.7490679232253005E-2</c:v>
                </c:pt>
                <c:pt idx="68">
                  <c:v>0.10214804833018899</c:v>
                </c:pt>
                <c:pt idx="69">
                  <c:v>0.105036830031064</c:v>
                </c:pt>
                <c:pt idx="70">
                  <c:v>8.6697310509652195E-2</c:v>
                </c:pt>
                <c:pt idx="71">
                  <c:v>9.4486402192618404E-2</c:v>
                </c:pt>
                <c:pt idx="72">
                  <c:v>0.11420573792856301</c:v>
                </c:pt>
                <c:pt idx="73">
                  <c:v>0.11051366123654401</c:v>
                </c:pt>
                <c:pt idx="74">
                  <c:v>0.11276490291152501</c:v>
                </c:pt>
                <c:pt idx="75">
                  <c:v>0.11344437826101901</c:v>
                </c:pt>
                <c:pt idx="76">
                  <c:v>0.121797468237326</c:v>
                </c:pt>
                <c:pt idx="77">
                  <c:v>0.127023143486341</c:v>
                </c:pt>
                <c:pt idx="78">
                  <c:v>0.12255919599072801</c:v>
                </c:pt>
                <c:pt idx="79">
                  <c:v>0.12439343798357999</c:v>
                </c:pt>
                <c:pt idx="80">
                  <c:v>0.13160377444659299</c:v>
                </c:pt>
                <c:pt idx="81">
                  <c:v>0.13409913420772901</c:v>
                </c:pt>
                <c:pt idx="82">
                  <c:v>0.131047324593345</c:v>
                </c:pt>
                <c:pt idx="83">
                  <c:v>0.13819381072471201</c:v>
                </c:pt>
                <c:pt idx="84">
                  <c:v>0.143601314652442</c:v>
                </c:pt>
                <c:pt idx="85">
                  <c:v>0.145224217606641</c:v>
                </c:pt>
                <c:pt idx="86">
                  <c:v>0.12146835513602801</c:v>
                </c:pt>
                <c:pt idx="87">
                  <c:v>0.115254585126642</c:v>
                </c:pt>
                <c:pt idx="88">
                  <c:v>0.11408927511188599</c:v>
                </c:pt>
                <c:pt idx="89">
                  <c:v>0.12826463166280699</c:v>
                </c:pt>
                <c:pt idx="90">
                  <c:v>0.13608172593523599</c:v>
                </c:pt>
                <c:pt idx="91">
                  <c:v>0.117349451057602</c:v>
                </c:pt>
                <c:pt idx="92">
                  <c:v>0.11870223348599501</c:v>
                </c:pt>
                <c:pt idx="93">
                  <c:v>0.138350530944716</c:v>
                </c:pt>
                <c:pt idx="94">
                  <c:v>0.12907317627303699</c:v>
                </c:pt>
                <c:pt idx="95">
                  <c:v>0.12053347721858801</c:v>
                </c:pt>
                <c:pt idx="96">
                  <c:v>0.133699149520324</c:v>
                </c:pt>
                <c:pt idx="97">
                  <c:v>0.13352073900435499</c:v>
                </c:pt>
                <c:pt idx="98">
                  <c:v>0.111047120652671</c:v>
                </c:pt>
                <c:pt idx="99">
                  <c:v>0.11894655931647501</c:v>
                </c:pt>
                <c:pt idx="100">
                  <c:v>0.11168741663111</c:v>
                </c:pt>
                <c:pt idx="101">
                  <c:v>9.9996134268854689E-2</c:v>
                </c:pt>
                <c:pt idx="102">
                  <c:v>8.1243411524312095E-2</c:v>
                </c:pt>
                <c:pt idx="103">
                  <c:v>9.5849080923735605E-2</c:v>
                </c:pt>
                <c:pt idx="104">
                  <c:v>0.104062484843316</c:v>
                </c:pt>
                <c:pt idx="105">
                  <c:v>0.11956774012032</c:v>
                </c:pt>
                <c:pt idx="106">
                  <c:v>0.115219763924613</c:v>
                </c:pt>
                <c:pt idx="107">
                  <c:v>0.11595836205271499</c:v>
                </c:pt>
                <c:pt idx="108">
                  <c:v>0.124258030521601</c:v>
                </c:pt>
                <c:pt idx="109">
                  <c:v>0.12907562238703998</c:v>
                </c:pt>
                <c:pt idx="110">
                  <c:v>0.125484856950042</c:v>
                </c:pt>
                <c:pt idx="111">
                  <c:v>0.13373095916709399</c:v>
                </c:pt>
                <c:pt idx="112">
                  <c:v>0.14346116194696301</c:v>
                </c:pt>
                <c:pt idx="113">
                  <c:v>0.141520387403821</c:v>
                </c:pt>
                <c:pt idx="114">
                  <c:v>0.14798887135684699</c:v>
                </c:pt>
                <c:pt idx="115">
                  <c:v>0.14924626977223102</c:v>
                </c:pt>
                <c:pt idx="116">
                  <c:v>0.148986357051235</c:v>
                </c:pt>
                <c:pt idx="117">
                  <c:v>0.15248593172455199</c:v>
                </c:pt>
                <c:pt idx="118">
                  <c:v>0.149053853924455</c:v>
                </c:pt>
                <c:pt idx="119">
                  <c:v>0.144240884393527</c:v>
                </c:pt>
                <c:pt idx="120">
                  <c:v>0.13975982547339999</c:v>
                </c:pt>
                <c:pt idx="121">
                  <c:v>0.13025168040325399</c:v>
                </c:pt>
                <c:pt idx="122">
                  <c:v>0.12827108019589201</c:v>
                </c:pt>
                <c:pt idx="123">
                  <c:v>0.12888800244711399</c:v>
                </c:pt>
                <c:pt idx="124">
                  <c:v>0.136040756496705</c:v>
                </c:pt>
                <c:pt idx="125">
                  <c:v>0.121569636013505</c:v>
                </c:pt>
                <c:pt idx="126">
                  <c:v>0.12766044527579901</c:v>
                </c:pt>
                <c:pt idx="127">
                  <c:v>0.139728406099318</c:v>
                </c:pt>
                <c:pt idx="128">
                  <c:v>0.143832678793028</c:v>
                </c:pt>
                <c:pt idx="129">
                  <c:v>0.14289783668637399</c:v>
                </c:pt>
                <c:pt idx="130">
                  <c:v>0.15397582262393</c:v>
                </c:pt>
                <c:pt idx="131">
                  <c:v>0.1618832529958</c:v>
                </c:pt>
                <c:pt idx="132">
                  <c:v>0.168040606191521</c:v>
                </c:pt>
                <c:pt idx="133">
                  <c:v>0.170927456187668</c:v>
                </c:pt>
                <c:pt idx="134">
                  <c:v>0.168161649650996</c:v>
                </c:pt>
                <c:pt idx="135">
                  <c:v>0.16378512640842899</c:v>
                </c:pt>
                <c:pt idx="136">
                  <c:v>0.15470427358404001</c:v>
                </c:pt>
                <c:pt idx="137">
                  <c:v>0.14437017739288199</c:v>
                </c:pt>
                <c:pt idx="138">
                  <c:v>0.149059445713081</c:v>
                </c:pt>
                <c:pt idx="139">
                  <c:v>0.154292165014625</c:v>
                </c:pt>
                <c:pt idx="140">
                  <c:v>0.16527932036889401</c:v>
                </c:pt>
                <c:pt idx="141">
                  <c:v>0.151223927609448</c:v>
                </c:pt>
                <c:pt idx="142">
                  <c:v>0.15611760484925902</c:v>
                </c:pt>
                <c:pt idx="143">
                  <c:v>0.146141596786902</c:v>
                </c:pt>
                <c:pt idx="144">
                  <c:v>0.14067439851636698</c:v>
                </c:pt>
                <c:pt idx="145">
                  <c:v>0.14146694364055501</c:v>
                </c:pt>
                <c:pt idx="146">
                  <c:v>0.152177269824672</c:v>
                </c:pt>
                <c:pt idx="147">
                  <c:v>0.15400555454010401</c:v>
                </c:pt>
                <c:pt idx="148">
                  <c:v>0.14501068516729501</c:v>
                </c:pt>
                <c:pt idx="149">
                  <c:v>0.13069787906052099</c:v>
                </c:pt>
                <c:pt idx="150">
                  <c:v>0.12974261788743</c:v>
                </c:pt>
                <c:pt idx="151">
                  <c:v>0.13358498969506299</c:v>
                </c:pt>
                <c:pt idx="152">
                  <c:v>0.13894500117485198</c:v>
                </c:pt>
                <c:pt idx="153">
                  <c:v>0.145629859043715</c:v>
                </c:pt>
                <c:pt idx="154">
                  <c:v>0.15784596518944199</c:v>
                </c:pt>
                <c:pt idx="155">
                  <c:v>0.129754639585691</c:v>
                </c:pt>
                <c:pt idx="156">
                  <c:v>0.12834151790585099</c:v>
                </c:pt>
                <c:pt idx="157">
                  <c:v>0.117799202786095</c:v>
                </c:pt>
                <c:pt idx="158">
                  <c:v>0.10327035819698599</c:v>
                </c:pt>
                <c:pt idx="159">
                  <c:v>0.10329215796812501</c:v>
                </c:pt>
                <c:pt idx="160">
                  <c:v>9.8833513348918892E-2</c:v>
                </c:pt>
                <c:pt idx="161">
                  <c:v>0.107159090551016</c:v>
                </c:pt>
                <c:pt idx="162">
                  <c:v>9.2815580917174886E-2</c:v>
                </c:pt>
                <c:pt idx="163">
                  <c:v>9.4857404284770699E-2</c:v>
                </c:pt>
                <c:pt idx="164">
                  <c:v>0.10801346338162</c:v>
                </c:pt>
                <c:pt idx="165">
                  <c:v>8.85165599199325E-2</c:v>
                </c:pt>
                <c:pt idx="166">
                  <c:v>9.1992479891430001E-2</c:v>
                </c:pt>
                <c:pt idx="167">
                  <c:v>9.6934471579380496E-2</c:v>
                </c:pt>
                <c:pt idx="168">
                  <c:v>0.10237722646756399</c:v>
                </c:pt>
                <c:pt idx="169">
                  <c:v>0.116280343655826</c:v>
                </c:pt>
                <c:pt idx="170">
                  <c:v>0.10979563434567799</c:v>
                </c:pt>
                <c:pt idx="171">
                  <c:v>0.10373995713865501</c:v>
                </c:pt>
                <c:pt idx="172">
                  <c:v>9.343680030551621E-2</c:v>
                </c:pt>
                <c:pt idx="173">
                  <c:v>0.101400926066276</c:v>
                </c:pt>
                <c:pt idx="174">
                  <c:v>0.11270421785132401</c:v>
                </c:pt>
                <c:pt idx="175">
                  <c:v>0.123754208831048</c:v>
                </c:pt>
                <c:pt idx="176">
                  <c:v>0.13370349648403398</c:v>
                </c:pt>
                <c:pt idx="177">
                  <c:v>0.15082051447199502</c:v>
                </c:pt>
                <c:pt idx="178">
                  <c:v>0.14667528019753498</c:v>
                </c:pt>
                <c:pt idx="179">
                  <c:v>0.14592298997825701</c:v>
                </c:pt>
                <c:pt idx="180">
                  <c:v>0.158120811616865</c:v>
                </c:pt>
                <c:pt idx="181">
                  <c:v>0.14821187868852301</c:v>
                </c:pt>
                <c:pt idx="182">
                  <c:v>0.12488893019750699</c:v>
                </c:pt>
                <c:pt idx="183">
                  <c:v>0.12151751377647299</c:v>
                </c:pt>
                <c:pt idx="184">
                  <c:v>0.125205461690754</c:v>
                </c:pt>
                <c:pt idx="185">
                  <c:v>0.11722745547003199</c:v>
                </c:pt>
                <c:pt idx="186">
                  <c:v>0.11993227369925601</c:v>
                </c:pt>
                <c:pt idx="187">
                  <c:v>0.107789382085972</c:v>
                </c:pt>
                <c:pt idx="188">
                  <c:v>0.12293052009302199</c:v>
                </c:pt>
                <c:pt idx="189">
                  <c:v>0.12552823092338899</c:v>
                </c:pt>
                <c:pt idx="190">
                  <c:v>0.14404870705505401</c:v>
                </c:pt>
                <c:pt idx="191">
                  <c:v>0.143020334415595</c:v>
                </c:pt>
                <c:pt idx="192">
                  <c:v>0.13446666784530301</c:v>
                </c:pt>
                <c:pt idx="193">
                  <c:v>0.12947882454472398</c:v>
                </c:pt>
                <c:pt idx="194">
                  <c:v>0.10694498569972201</c:v>
                </c:pt>
                <c:pt idx="195">
                  <c:v>0.10286610871253499</c:v>
                </c:pt>
                <c:pt idx="196">
                  <c:v>9.6080751162775896E-2</c:v>
                </c:pt>
                <c:pt idx="197">
                  <c:v>9.1896843319400692E-2</c:v>
                </c:pt>
                <c:pt idx="198">
                  <c:v>6.2740038823617506E-2</c:v>
                </c:pt>
                <c:pt idx="199">
                  <c:v>6.6533492178255701E-2</c:v>
                </c:pt>
                <c:pt idx="200">
                  <c:v>1.3649223305229198E-2</c:v>
                </c:pt>
                <c:pt idx="201">
                  <c:v>8.8899388833116894E-3</c:v>
                </c:pt>
                <c:pt idx="202">
                  <c:v>-6.6088704751736296E-2</c:v>
                </c:pt>
                <c:pt idx="203">
                  <c:v>-1.6093473854127002E-2</c:v>
                </c:pt>
                <c:pt idx="204">
                  <c:v>-6.1403778228411497E-2</c:v>
                </c:pt>
                <c:pt idx="205">
                  <c:v>-1.3744275647397199E-2</c:v>
                </c:pt>
                <c:pt idx="206">
                  <c:v>-1.3093960886287802E-2</c:v>
                </c:pt>
                <c:pt idx="207">
                  <c:v>1.4392089492930599E-2</c:v>
                </c:pt>
                <c:pt idx="208">
                  <c:v>3.3746973991069002E-3</c:v>
                </c:pt>
                <c:pt idx="209">
                  <c:v>5.7503708827992802E-3</c:v>
                </c:pt>
                <c:pt idx="210">
                  <c:v>-3.8520130043394399E-2</c:v>
                </c:pt>
                <c:pt idx="211">
                  <c:v>-5.3478357710180599E-2</c:v>
                </c:pt>
                <c:pt idx="212">
                  <c:v>-5.5420547833629305E-2</c:v>
                </c:pt>
                <c:pt idx="213">
                  <c:v>-2.5950751047387501E-2</c:v>
                </c:pt>
                <c:pt idx="214">
                  <c:v>-1.0421173941435999E-2</c:v>
                </c:pt>
                <c:pt idx="215">
                  <c:v>-2.6037669005535401E-2</c:v>
                </c:pt>
                <c:pt idx="216">
                  <c:v>-1.3819086811657999E-2</c:v>
                </c:pt>
                <c:pt idx="217">
                  <c:v>1.8914254743960201E-2</c:v>
                </c:pt>
                <c:pt idx="218">
                  <c:v>1.9890580292229999E-2</c:v>
                </c:pt>
                <c:pt idx="219">
                  <c:v>2.5351831896933897E-2</c:v>
                </c:pt>
                <c:pt idx="220">
                  <c:v>1.0430798773057599E-2</c:v>
                </c:pt>
                <c:pt idx="221">
                  <c:v>-1.8236060897721798E-2</c:v>
                </c:pt>
                <c:pt idx="222">
                  <c:v>-2.7596567218684597E-2</c:v>
                </c:pt>
                <c:pt idx="223">
                  <c:v>4.4441494227769303E-3</c:v>
                </c:pt>
                <c:pt idx="224">
                  <c:v>-8.0289964408624109E-3</c:v>
                </c:pt>
                <c:pt idx="225">
                  <c:v>-3.4672466781023398E-2</c:v>
                </c:pt>
                <c:pt idx="226">
                  <c:v>-2.7895346165889498E-2</c:v>
                </c:pt>
                <c:pt idx="227">
                  <c:v>-1.80836115272998E-2</c:v>
                </c:pt>
                <c:pt idx="228">
                  <c:v>-5.6842092607091201E-3</c:v>
                </c:pt>
                <c:pt idx="229">
                  <c:v>1.2084485070108099E-2</c:v>
                </c:pt>
                <c:pt idx="230">
                  <c:v>1.6429477924815802E-2</c:v>
                </c:pt>
                <c:pt idx="231">
                  <c:v>1.5700769672775099E-3</c:v>
                </c:pt>
                <c:pt idx="232">
                  <c:v>-1.2000143169392801E-3</c:v>
                </c:pt>
                <c:pt idx="233">
                  <c:v>-3.5251558087840903E-2</c:v>
                </c:pt>
                <c:pt idx="234">
                  <c:v>-6.4546323523615806E-2</c:v>
                </c:pt>
                <c:pt idx="235">
                  <c:v>-5.6766117258803997E-2</c:v>
                </c:pt>
                <c:pt idx="236">
                  <c:v>-3.32427045359499E-2</c:v>
                </c:pt>
                <c:pt idx="237">
                  <c:v>-2.2215054517392398E-2</c:v>
                </c:pt>
                <c:pt idx="238">
                  <c:v>-4.5434431021511797E-2</c:v>
                </c:pt>
                <c:pt idx="239">
                  <c:v>-3.0419341362438401E-2</c:v>
                </c:pt>
                <c:pt idx="240">
                  <c:v>-5.4886386896537104E-2</c:v>
                </c:pt>
                <c:pt idx="241">
                  <c:v>-8.7493664307182098E-2</c:v>
                </c:pt>
                <c:pt idx="242">
                  <c:v>-6.17268737560265E-2</c:v>
                </c:pt>
                <c:pt idx="243">
                  <c:v>-4.48432047437912E-2</c:v>
                </c:pt>
                <c:pt idx="244">
                  <c:v>-2.4666606562857001E-2</c:v>
                </c:pt>
                <c:pt idx="245">
                  <c:v>-3.7441015557320899E-2</c:v>
                </c:pt>
                <c:pt idx="246">
                  <c:v>-3.1976267879696403E-3</c:v>
                </c:pt>
                <c:pt idx="247">
                  <c:v>-4.35371802651541E-3</c:v>
                </c:pt>
                <c:pt idx="248">
                  <c:v>8.6387008948372E-3</c:v>
                </c:pt>
                <c:pt idx="249">
                  <c:v>2.3839756785422102E-3</c:v>
                </c:pt>
                <c:pt idx="250">
                  <c:v>1.7898486348341101E-2</c:v>
                </c:pt>
                <c:pt idx="251">
                  <c:v>-4.3620196231027898E-3</c:v>
                </c:pt>
                <c:pt idx="252">
                  <c:v>2.2026051831786103E-2</c:v>
                </c:pt>
                <c:pt idx="253">
                  <c:v>1.1168588680140701E-2</c:v>
                </c:pt>
                <c:pt idx="254">
                  <c:v>1.8407043210273401E-2</c:v>
                </c:pt>
                <c:pt idx="255">
                  <c:v>3.8685410351015304E-2</c:v>
                </c:pt>
                <c:pt idx="256">
                  <c:v>5.3504181303251103E-2</c:v>
                </c:pt>
                <c:pt idx="257">
                  <c:v>3.07624929791659E-2</c:v>
                </c:pt>
                <c:pt idx="258">
                  <c:v>4.5557674042333393E-2</c:v>
                </c:pt>
                <c:pt idx="259">
                  <c:v>8.619397197925989E-2</c:v>
                </c:pt>
                <c:pt idx="260">
                  <c:v>8.4694964553692492E-2</c:v>
                </c:pt>
                <c:pt idx="261">
                  <c:v>5.5488788035965395E-2</c:v>
                </c:pt>
                <c:pt idx="262">
                  <c:v>2.1577595307755503E-2</c:v>
                </c:pt>
                <c:pt idx="263">
                  <c:v>4.0743793257532496E-2</c:v>
                </c:pt>
                <c:pt idx="264">
                  <c:v>6.0563781716718203E-2</c:v>
                </c:pt>
                <c:pt idx="265">
                  <c:v>5.3167044051197501E-2</c:v>
                </c:pt>
                <c:pt idx="266">
                  <c:v>5.9879688158308797E-2</c:v>
                </c:pt>
                <c:pt idx="267">
                  <c:v>7.3552535245259995E-2</c:v>
                </c:pt>
                <c:pt idx="268">
                  <c:v>3.1243321142818702E-2</c:v>
                </c:pt>
                <c:pt idx="269">
                  <c:v>4.2319579649027196E-2</c:v>
                </c:pt>
                <c:pt idx="270">
                  <c:v>6.3289318857158799E-2</c:v>
                </c:pt>
                <c:pt idx="271">
                  <c:v>5.0288660805874796E-2</c:v>
                </c:pt>
                <c:pt idx="272">
                  <c:v>5.4634629932125395E-2</c:v>
                </c:pt>
                <c:pt idx="273">
                  <c:v>3.6882108941219703E-2</c:v>
                </c:pt>
                <c:pt idx="274">
                  <c:v>2.11665490642583E-2</c:v>
                </c:pt>
                <c:pt idx="275">
                  <c:v>2.2924849246619597E-2</c:v>
                </c:pt>
                <c:pt idx="276">
                  <c:v>2.5524463454995598E-3</c:v>
                </c:pt>
                <c:pt idx="277">
                  <c:v>-4.1668358164459497E-3</c:v>
                </c:pt>
                <c:pt idx="278">
                  <c:v>-2.79401351366017E-2</c:v>
                </c:pt>
                <c:pt idx="279">
                  <c:v>-2.9254049984189599E-2</c:v>
                </c:pt>
                <c:pt idx="280">
                  <c:v>-9.9151405721009688E-4</c:v>
                </c:pt>
                <c:pt idx="281">
                  <c:v>2.1940232109982599E-3</c:v>
                </c:pt>
                <c:pt idx="282">
                  <c:v>5.0284189770026397E-2</c:v>
                </c:pt>
                <c:pt idx="283">
                  <c:v>4.5224245045574402E-2</c:v>
                </c:pt>
                <c:pt idx="284">
                  <c:v>4.7981514877959694E-2</c:v>
                </c:pt>
                <c:pt idx="285">
                  <c:v>6.0191876725706396E-2</c:v>
                </c:pt>
                <c:pt idx="286">
                  <c:v>6.2272190879020896E-2</c:v>
                </c:pt>
                <c:pt idx="287">
                  <c:v>6.7177072105624402E-2</c:v>
                </c:pt>
                <c:pt idx="288">
                  <c:v>3.9772170748110701E-2</c:v>
                </c:pt>
                <c:pt idx="289">
                  <c:v>5.9326548822501698E-2</c:v>
                </c:pt>
                <c:pt idx="290">
                  <c:v>4.1781812395136599E-2</c:v>
                </c:pt>
                <c:pt idx="291">
                  <c:v>3.25126104338396E-2</c:v>
                </c:pt>
                <c:pt idx="292">
                  <c:v>2.3126497136996396E-2</c:v>
                </c:pt>
                <c:pt idx="293">
                  <c:v>2.8923061275329301E-2</c:v>
                </c:pt>
                <c:pt idx="294">
                  <c:v>3.3653129766491E-2</c:v>
                </c:pt>
                <c:pt idx="295">
                  <c:v>1.85382728827947E-2</c:v>
                </c:pt>
                <c:pt idx="296">
                  <c:v>5.0359097686586897E-2</c:v>
                </c:pt>
                <c:pt idx="297">
                  <c:v>5.8340654661689396E-2</c:v>
                </c:pt>
                <c:pt idx="298">
                  <c:v>6.9809883927776303E-2</c:v>
                </c:pt>
                <c:pt idx="299">
                  <c:v>7.8400582541544792E-2</c:v>
                </c:pt>
                <c:pt idx="300">
                  <c:v>7.8105635030452106E-2</c:v>
                </c:pt>
                <c:pt idx="301">
                  <c:v>6.3398591462277706E-2</c:v>
                </c:pt>
                <c:pt idx="302">
                  <c:v>7.6151713956066805E-2</c:v>
                </c:pt>
                <c:pt idx="303">
                  <c:v>7.1080205566936602E-2</c:v>
                </c:pt>
                <c:pt idx="304">
                  <c:v>8.8588232348055393E-2</c:v>
                </c:pt>
                <c:pt idx="305">
                  <c:v>8.7592142785133192E-2</c:v>
                </c:pt>
                <c:pt idx="306">
                  <c:v>9.2209625814671389E-2</c:v>
                </c:pt>
                <c:pt idx="307">
                  <c:v>8.920943909201369E-2</c:v>
                </c:pt>
                <c:pt idx="308">
                  <c:v>9.3691309981324106E-2</c:v>
                </c:pt>
                <c:pt idx="309">
                  <c:v>0.10477373853282901</c:v>
                </c:pt>
                <c:pt idx="310">
                  <c:v>0.10740482909333099</c:v>
                </c:pt>
                <c:pt idx="311">
                  <c:v>0.109941715729669</c:v>
                </c:pt>
                <c:pt idx="312">
                  <c:v>0.10307467186380399</c:v>
                </c:pt>
                <c:pt idx="313">
                  <c:v>0.103920801565259</c:v>
                </c:pt>
                <c:pt idx="314">
                  <c:v>0.11740748328968299</c:v>
                </c:pt>
                <c:pt idx="315">
                  <c:v>0.12152250201982</c:v>
                </c:pt>
                <c:pt idx="316">
                  <c:v>0.124240610406844</c:v>
                </c:pt>
                <c:pt idx="317">
                  <c:v>0.12332166943698</c:v>
                </c:pt>
                <c:pt idx="318">
                  <c:v>0.121627912950481</c:v>
                </c:pt>
                <c:pt idx="319">
                  <c:v>0.128587398174348</c:v>
                </c:pt>
                <c:pt idx="320">
                  <c:v>0.12102755218037901</c:v>
                </c:pt>
                <c:pt idx="321">
                  <c:v>0.11995551407709</c:v>
                </c:pt>
                <c:pt idx="322">
                  <c:v>0.11454435052464901</c:v>
                </c:pt>
                <c:pt idx="323">
                  <c:v>0.114000272206064</c:v>
                </c:pt>
                <c:pt idx="324">
                  <c:v>0.127526877701298</c:v>
                </c:pt>
                <c:pt idx="325">
                  <c:v>0.12900832815243399</c:v>
                </c:pt>
                <c:pt idx="326">
                  <c:v>0.14719493970832101</c:v>
                </c:pt>
                <c:pt idx="327">
                  <c:v>0.145918357718862</c:v>
                </c:pt>
                <c:pt idx="328">
                  <c:v>0.14784362894841099</c:v>
                </c:pt>
                <c:pt idx="329">
                  <c:v>0.15133802111650199</c:v>
                </c:pt>
                <c:pt idx="330">
                  <c:v>0.15016243538994201</c:v>
                </c:pt>
                <c:pt idx="331">
                  <c:v>0.14117446069468101</c:v>
                </c:pt>
                <c:pt idx="332">
                  <c:v>0.14951580892928099</c:v>
                </c:pt>
                <c:pt idx="333">
                  <c:v>0.146377073438065</c:v>
                </c:pt>
                <c:pt idx="334">
                  <c:v>0.141681754488864</c:v>
                </c:pt>
                <c:pt idx="335">
                  <c:v>0.15631275932299801</c:v>
                </c:pt>
                <c:pt idx="336">
                  <c:v>0.16052221703334102</c:v>
                </c:pt>
                <c:pt idx="337">
                  <c:v>0.15935828618880701</c:v>
                </c:pt>
                <c:pt idx="338">
                  <c:v>0.152268094417536</c:v>
                </c:pt>
                <c:pt idx="339">
                  <c:v>0.15941147086270901</c:v>
                </c:pt>
                <c:pt idx="340">
                  <c:v>0.15881504411296501</c:v>
                </c:pt>
                <c:pt idx="341">
                  <c:v>0.16137844487959502</c:v>
                </c:pt>
                <c:pt idx="342">
                  <c:v>0.16318605518832802</c:v>
                </c:pt>
                <c:pt idx="343">
                  <c:v>0.156171274205084</c:v>
                </c:pt>
                <c:pt idx="344">
                  <c:v>0.16363406212694301</c:v>
                </c:pt>
                <c:pt idx="345">
                  <c:v>0.158092938269177</c:v>
                </c:pt>
                <c:pt idx="346">
                  <c:v>0.155509548856653</c:v>
                </c:pt>
                <c:pt idx="347">
                  <c:v>0.13564199739213301</c:v>
                </c:pt>
                <c:pt idx="348">
                  <c:v>0.145295874854522</c:v>
                </c:pt>
                <c:pt idx="349">
                  <c:v>0.156157360666942</c:v>
                </c:pt>
                <c:pt idx="350">
                  <c:v>0.162220791967431</c:v>
                </c:pt>
                <c:pt idx="351">
                  <c:v>0.16159083030950502</c:v>
                </c:pt>
                <c:pt idx="352">
                  <c:v>0.18521039163154199</c:v>
                </c:pt>
                <c:pt idx="353">
                  <c:v>0.18071327387150501</c:v>
                </c:pt>
                <c:pt idx="354">
                  <c:v>0.189893272096092</c:v>
                </c:pt>
                <c:pt idx="355">
                  <c:v>0.19116722438035599</c:v>
                </c:pt>
                <c:pt idx="356">
                  <c:v>0.194926640710921</c:v>
                </c:pt>
                <c:pt idx="357">
                  <c:v>0.19067506069953399</c:v>
                </c:pt>
                <c:pt idx="358">
                  <c:v>0.18772060325589301</c:v>
                </c:pt>
                <c:pt idx="359">
                  <c:v>0.17672304663438901</c:v>
                </c:pt>
                <c:pt idx="360">
                  <c:v>0.183049874793038</c:v>
                </c:pt>
                <c:pt idx="361">
                  <c:v>0.198787527035202</c:v>
                </c:pt>
                <c:pt idx="362">
                  <c:v>0.19339344679635301</c:v>
                </c:pt>
                <c:pt idx="363">
                  <c:v>0.18859055319336498</c:v>
                </c:pt>
                <c:pt idx="364">
                  <c:v>0.18597639917797998</c:v>
                </c:pt>
                <c:pt idx="365">
                  <c:v>0.19056811647361202</c:v>
                </c:pt>
                <c:pt idx="366">
                  <c:v>0.19861240453664203</c:v>
                </c:pt>
                <c:pt idx="367">
                  <c:v>0.192214689177025</c:v>
                </c:pt>
                <c:pt idx="368">
                  <c:v>0.17974112124222</c:v>
                </c:pt>
                <c:pt idx="369">
                  <c:v>0.17575997883967498</c:v>
                </c:pt>
                <c:pt idx="370">
                  <c:v>0.16049372289229399</c:v>
                </c:pt>
                <c:pt idx="371">
                  <c:v>0.13919366104685799</c:v>
                </c:pt>
                <c:pt idx="372">
                  <c:v>0.14999422378438498</c:v>
                </c:pt>
                <c:pt idx="373">
                  <c:v>0.16681244085882899</c:v>
                </c:pt>
                <c:pt idx="374">
                  <c:v>0.15066550119092301</c:v>
                </c:pt>
                <c:pt idx="375">
                  <c:v>0.15485833426357901</c:v>
                </c:pt>
                <c:pt idx="376">
                  <c:v>0.170255815078065</c:v>
                </c:pt>
                <c:pt idx="377">
                  <c:v>0.16328811648978001</c:v>
                </c:pt>
                <c:pt idx="378">
                  <c:v>0.159622747427691</c:v>
                </c:pt>
                <c:pt idx="379">
                  <c:v>0.16226449640960902</c:v>
                </c:pt>
                <c:pt idx="380">
                  <c:v>0.15193074748966701</c:v>
                </c:pt>
                <c:pt idx="381">
                  <c:v>0.16072040833014298</c:v>
                </c:pt>
                <c:pt idx="382">
                  <c:v>0.17182899647306202</c:v>
                </c:pt>
                <c:pt idx="383">
                  <c:v>0.18121902703848503</c:v>
                </c:pt>
                <c:pt idx="384">
                  <c:v>0.18285737702008301</c:v>
                </c:pt>
                <c:pt idx="385">
                  <c:v>0.17802301784498401</c:v>
                </c:pt>
                <c:pt idx="386">
                  <c:v>0.18654577457145399</c:v>
                </c:pt>
                <c:pt idx="387">
                  <c:v>0.181891878550206</c:v>
                </c:pt>
                <c:pt idx="388">
                  <c:v>0.17136570817865898</c:v>
                </c:pt>
                <c:pt idx="389">
                  <c:v>0.15465901706530499</c:v>
                </c:pt>
                <c:pt idx="390">
                  <c:v>0.15668587869918998</c:v>
                </c:pt>
                <c:pt idx="391">
                  <c:v>0.15270758882802299</c:v>
                </c:pt>
                <c:pt idx="392">
                  <c:v>0.144927863407392</c:v>
                </c:pt>
                <c:pt idx="393">
                  <c:v>0.15053372865062001</c:v>
                </c:pt>
                <c:pt idx="394">
                  <c:v>0.14461575732783</c:v>
                </c:pt>
                <c:pt idx="395">
                  <c:v>0.13144578568908299</c:v>
                </c:pt>
                <c:pt idx="396">
                  <c:v>0.124168111016383</c:v>
                </c:pt>
                <c:pt idx="397">
                  <c:v>0.11869993945242699</c:v>
                </c:pt>
                <c:pt idx="398">
                  <c:v>0.102894020874954</c:v>
                </c:pt>
                <c:pt idx="399">
                  <c:v>9.51980990335419E-2</c:v>
                </c:pt>
                <c:pt idx="400">
                  <c:v>0.108208747408649</c:v>
                </c:pt>
                <c:pt idx="401">
                  <c:v>0.109764519638144</c:v>
                </c:pt>
                <c:pt idx="402">
                  <c:v>0.110222694809641</c:v>
                </c:pt>
                <c:pt idx="403">
                  <c:v>0.114499942171082</c:v>
                </c:pt>
                <c:pt idx="404">
                  <c:v>0.11332299594334999</c:v>
                </c:pt>
                <c:pt idx="405">
                  <c:v>0.12582909105516601</c:v>
                </c:pt>
                <c:pt idx="406">
                  <c:v>0.107886352001435</c:v>
                </c:pt>
                <c:pt idx="407">
                  <c:v>0.10869244616599599</c:v>
                </c:pt>
                <c:pt idx="408">
                  <c:v>8.1148580527411501E-2</c:v>
                </c:pt>
                <c:pt idx="409">
                  <c:v>7.8181127556896393E-2</c:v>
                </c:pt>
                <c:pt idx="410">
                  <c:v>8.7400651181590808E-2</c:v>
                </c:pt>
                <c:pt idx="411">
                  <c:v>0.113726908902651</c:v>
                </c:pt>
                <c:pt idx="412">
                  <c:v>0.11286864586525899</c:v>
                </c:pt>
                <c:pt idx="413">
                  <c:v>0.12264306513466501</c:v>
                </c:pt>
                <c:pt idx="414">
                  <c:v>0.10740934933884799</c:v>
                </c:pt>
                <c:pt idx="415">
                  <c:v>0.12103093280299999</c:v>
                </c:pt>
                <c:pt idx="416">
                  <c:v>0.11464480384673599</c:v>
                </c:pt>
                <c:pt idx="417">
                  <c:v>0.128697280965757</c:v>
                </c:pt>
                <c:pt idx="418">
                  <c:v>0.13901895985145798</c:v>
                </c:pt>
                <c:pt idx="419">
                  <c:v>0.13821645882346101</c:v>
                </c:pt>
                <c:pt idx="420">
                  <c:v>0.149968474093611</c:v>
                </c:pt>
                <c:pt idx="421">
                  <c:v>0.14865751305181299</c:v>
                </c:pt>
                <c:pt idx="422">
                  <c:v>0.12494039918910299</c:v>
                </c:pt>
                <c:pt idx="423">
                  <c:v>0.13337671847485599</c:v>
                </c:pt>
                <c:pt idx="424">
                  <c:v>0.115003978671221</c:v>
                </c:pt>
                <c:pt idx="425">
                  <c:v>0.12102701299757899</c:v>
                </c:pt>
                <c:pt idx="426">
                  <c:v>0.134711427321417</c:v>
                </c:pt>
                <c:pt idx="427">
                  <c:v>0.13618313835721499</c:v>
                </c:pt>
                <c:pt idx="428">
                  <c:v>0.16359259554609801</c:v>
                </c:pt>
                <c:pt idx="429">
                  <c:v>0.166628691338084</c:v>
                </c:pt>
                <c:pt idx="430">
                  <c:v>0.175070448469242</c:v>
                </c:pt>
                <c:pt idx="431">
                  <c:v>0.16602379180569302</c:v>
                </c:pt>
                <c:pt idx="432">
                  <c:v>0.15633090718068299</c:v>
                </c:pt>
                <c:pt idx="433">
                  <c:v>0.152616129020132</c:v>
                </c:pt>
                <c:pt idx="434">
                  <c:v>0.14277993520922799</c:v>
                </c:pt>
                <c:pt idx="435">
                  <c:v>0.14623799120957501</c:v>
                </c:pt>
                <c:pt idx="436">
                  <c:v>0.14083097381267598</c:v>
                </c:pt>
                <c:pt idx="437">
                  <c:v>0.16069921390176201</c:v>
                </c:pt>
                <c:pt idx="438">
                  <c:v>0.157785749391778</c:v>
                </c:pt>
                <c:pt idx="439">
                  <c:v>0.16725134841029698</c:v>
                </c:pt>
                <c:pt idx="440">
                  <c:v>0.172327310693797</c:v>
                </c:pt>
                <c:pt idx="441">
                  <c:v>0.17070880541102798</c:v>
                </c:pt>
                <c:pt idx="442">
                  <c:v>0.16049980812705703</c:v>
                </c:pt>
                <c:pt idx="443">
                  <c:v>0.14958745594016101</c:v>
                </c:pt>
                <c:pt idx="444">
                  <c:v>0.13813671886599299</c:v>
                </c:pt>
                <c:pt idx="445">
                  <c:v>0.140238849277938</c:v>
                </c:pt>
                <c:pt idx="446">
                  <c:v>0.15825769654192701</c:v>
                </c:pt>
                <c:pt idx="447">
                  <c:v>0.180139308775425</c:v>
                </c:pt>
                <c:pt idx="448">
                  <c:v>0.17916749745421201</c:v>
                </c:pt>
                <c:pt idx="449">
                  <c:v>0.17380185411896198</c:v>
                </c:pt>
                <c:pt idx="450">
                  <c:v>0.16963676708567998</c:v>
                </c:pt>
                <c:pt idx="451">
                  <c:v>0.15924787187606002</c:v>
                </c:pt>
                <c:pt idx="452">
                  <c:v>0.183351869879259</c:v>
                </c:pt>
                <c:pt idx="453">
                  <c:v>0.186817140504414</c:v>
                </c:pt>
                <c:pt idx="454">
                  <c:v>0.19401005412183001</c:v>
                </c:pt>
                <c:pt idx="455">
                  <c:v>0.19682966137137001</c:v>
                </c:pt>
                <c:pt idx="456">
                  <c:v>0.19925827173404598</c:v>
                </c:pt>
                <c:pt idx="457">
                  <c:v>0.20162881309560501</c:v>
                </c:pt>
                <c:pt idx="458">
                  <c:v>0.19832011416593498</c:v>
                </c:pt>
                <c:pt idx="459">
                  <c:v>0.19697264526122102</c:v>
                </c:pt>
                <c:pt idx="460">
                  <c:v>0.199840331387651</c:v>
                </c:pt>
                <c:pt idx="461">
                  <c:v>0.208593571945209</c:v>
                </c:pt>
                <c:pt idx="462">
                  <c:v>0.20968216778982199</c:v>
                </c:pt>
                <c:pt idx="463">
                  <c:v>0.20994828853435699</c:v>
                </c:pt>
                <c:pt idx="464">
                  <c:v>0.20805474580692898</c:v>
                </c:pt>
                <c:pt idx="465">
                  <c:v>0.20619682591389801</c:v>
                </c:pt>
                <c:pt idx="466">
                  <c:v>0.19628884765844501</c:v>
                </c:pt>
                <c:pt idx="467">
                  <c:v>0.20289170961116698</c:v>
                </c:pt>
                <c:pt idx="468">
                  <c:v>0.20135181275884398</c:v>
                </c:pt>
                <c:pt idx="469">
                  <c:v>0.20114148924567701</c:v>
                </c:pt>
                <c:pt idx="470">
                  <c:v>0.20305629331913402</c:v>
                </c:pt>
                <c:pt idx="471">
                  <c:v>0.19454876245487601</c:v>
                </c:pt>
                <c:pt idx="472">
                  <c:v>0.200087672538518</c:v>
                </c:pt>
                <c:pt idx="473">
                  <c:v>0.200260269092775</c:v>
                </c:pt>
                <c:pt idx="474">
                  <c:v>0.20045860113685801</c:v>
                </c:pt>
                <c:pt idx="475">
                  <c:v>0.2261829046262</c:v>
                </c:pt>
                <c:pt idx="476">
                  <c:v>0.23446247368752601</c:v>
                </c:pt>
                <c:pt idx="477">
                  <c:v>0.22831065132220399</c:v>
                </c:pt>
                <c:pt idx="478">
                  <c:v>0.233937027564662</c:v>
                </c:pt>
                <c:pt idx="479">
                  <c:v>0.23756788268259602</c:v>
                </c:pt>
                <c:pt idx="480">
                  <c:v>0.25849294678198698</c:v>
                </c:pt>
                <c:pt idx="481">
                  <c:v>0.26556555822640698</c:v>
                </c:pt>
                <c:pt idx="482">
                  <c:v>0.25636009412034</c:v>
                </c:pt>
                <c:pt idx="483">
                  <c:v>0.25294462426707404</c:v>
                </c:pt>
                <c:pt idx="484">
                  <c:v>0.25393629804262902</c:v>
                </c:pt>
                <c:pt idx="485">
                  <c:v>0.25315189970565899</c:v>
                </c:pt>
                <c:pt idx="486">
                  <c:v>0.25345627600168003</c:v>
                </c:pt>
                <c:pt idx="487">
                  <c:v>0.25237362617574599</c:v>
                </c:pt>
                <c:pt idx="488">
                  <c:v>0.23854136616090202</c:v>
                </c:pt>
                <c:pt idx="489">
                  <c:v>0.23215889052140098</c:v>
                </c:pt>
                <c:pt idx="490">
                  <c:v>0.24323893307511099</c:v>
                </c:pt>
                <c:pt idx="491">
                  <c:v>0.23853944969801202</c:v>
                </c:pt>
                <c:pt idx="492">
                  <c:v>0.24219502381236499</c:v>
                </c:pt>
                <c:pt idx="493">
                  <c:v>0.244449275579602</c:v>
                </c:pt>
                <c:pt idx="494">
                  <c:v>0.24646911856797601</c:v>
                </c:pt>
                <c:pt idx="495">
                  <c:v>0.25802397784770098</c:v>
                </c:pt>
                <c:pt idx="496">
                  <c:v>0.25918279067854599</c:v>
                </c:pt>
                <c:pt idx="497">
                  <c:v>0.25664275238985901</c:v>
                </c:pt>
                <c:pt idx="498">
                  <c:v>0.24683646014013899</c:v>
                </c:pt>
                <c:pt idx="499">
                  <c:v>0.23876001941248601</c:v>
                </c:pt>
                <c:pt idx="500">
                  <c:v>0.242719193416469</c:v>
                </c:pt>
                <c:pt idx="501">
                  <c:v>0.23471017713226799</c:v>
                </c:pt>
                <c:pt idx="502">
                  <c:v>0.24433772468078999</c:v>
                </c:pt>
                <c:pt idx="503">
                  <c:v>0.25604258852445899</c:v>
                </c:pt>
                <c:pt idx="504">
                  <c:v>0.26763417725829297</c:v>
                </c:pt>
                <c:pt idx="505">
                  <c:v>0.26917264941817798</c:v>
                </c:pt>
                <c:pt idx="506">
                  <c:v>0.250332401481487</c:v>
                </c:pt>
                <c:pt idx="507">
                  <c:v>0.24886081837648599</c:v>
                </c:pt>
                <c:pt idx="508">
                  <c:v>0.23056482135334799</c:v>
                </c:pt>
                <c:pt idx="509">
                  <c:v>0.22701159211300401</c:v>
                </c:pt>
                <c:pt idx="510">
                  <c:v>0.23286009496791699</c:v>
                </c:pt>
                <c:pt idx="511">
                  <c:v>0.22889961713665902</c:v>
                </c:pt>
                <c:pt idx="512">
                  <c:v>0.23179249766448598</c:v>
                </c:pt>
                <c:pt idx="513">
                  <c:v>0.24567844373961598</c:v>
                </c:pt>
                <c:pt idx="514">
                  <c:v>0.233714627436823</c:v>
                </c:pt>
                <c:pt idx="515">
                  <c:v>0.23543570314946902</c:v>
                </c:pt>
                <c:pt idx="516">
                  <c:v>0.247082531419375</c:v>
                </c:pt>
                <c:pt idx="517">
                  <c:v>0.21472225674956602</c:v>
                </c:pt>
                <c:pt idx="518">
                  <c:v>0.20147595034894</c:v>
                </c:pt>
                <c:pt idx="519">
                  <c:v>0.20214102385892299</c:v>
                </c:pt>
                <c:pt idx="520">
                  <c:v>0.201267671655843</c:v>
                </c:pt>
                <c:pt idx="521">
                  <c:v>0.19553209147751599</c:v>
                </c:pt>
                <c:pt idx="522">
                  <c:v>0.17848548354523</c:v>
                </c:pt>
                <c:pt idx="523">
                  <c:v>0.17659312259513199</c:v>
                </c:pt>
                <c:pt idx="524">
                  <c:v>0.18328924451705197</c:v>
                </c:pt>
                <c:pt idx="525">
                  <c:v>0.204587412687283</c:v>
                </c:pt>
                <c:pt idx="526">
                  <c:v>0.20597353254190801</c:v>
                </c:pt>
                <c:pt idx="527">
                  <c:v>0.20923184930111302</c:v>
                </c:pt>
                <c:pt idx="528">
                  <c:v>0.22415490014341899</c:v>
                </c:pt>
                <c:pt idx="529">
                  <c:v>0.22148317731684203</c:v>
                </c:pt>
                <c:pt idx="530">
                  <c:v>0.21466507521994299</c:v>
                </c:pt>
                <c:pt idx="531">
                  <c:v>0.22425979491421</c:v>
                </c:pt>
                <c:pt idx="532">
                  <c:v>0.23046603519858</c:v>
                </c:pt>
                <c:pt idx="533">
                  <c:v>0.23160170562326599</c:v>
                </c:pt>
                <c:pt idx="534">
                  <c:v>0.22599104910513201</c:v>
                </c:pt>
                <c:pt idx="535">
                  <c:v>0.22494955820603699</c:v>
                </c:pt>
                <c:pt idx="536">
                  <c:v>0.232458392379366</c:v>
                </c:pt>
                <c:pt idx="537">
                  <c:v>0.23610871069612099</c:v>
                </c:pt>
                <c:pt idx="538">
                  <c:v>0.242546563405559</c:v>
                </c:pt>
                <c:pt idx="539">
                  <c:v>0.244013792063908</c:v>
                </c:pt>
                <c:pt idx="540">
                  <c:v>0.250565502763545</c:v>
                </c:pt>
                <c:pt idx="541">
                  <c:v>0.252928973866624</c:v>
                </c:pt>
                <c:pt idx="542">
                  <c:v>0.245461730818193</c:v>
                </c:pt>
                <c:pt idx="543">
                  <c:v>0.243164343419458</c:v>
                </c:pt>
                <c:pt idx="544">
                  <c:v>0.25806852165056599</c:v>
                </c:pt>
                <c:pt idx="545">
                  <c:v>0.27317773424765301</c:v>
                </c:pt>
                <c:pt idx="546">
                  <c:v>0.26507438522288901</c:v>
                </c:pt>
                <c:pt idx="547">
                  <c:v>0.27402987910168297</c:v>
                </c:pt>
                <c:pt idx="548">
                  <c:v>0.26095311597297</c:v>
                </c:pt>
                <c:pt idx="549">
                  <c:v>0.25785435737864904</c:v>
                </c:pt>
                <c:pt idx="550">
                  <c:v>0.25405649184617601</c:v>
                </c:pt>
                <c:pt idx="551">
                  <c:v>0.25157352630802898</c:v>
                </c:pt>
                <c:pt idx="552">
                  <c:v>0.23870176414219402</c:v>
                </c:pt>
                <c:pt idx="553">
                  <c:v>0.25903121815774199</c:v>
                </c:pt>
                <c:pt idx="554">
                  <c:v>0.29066123746136402</c:v>
                </c:pt>
                <c:pt idx="555">
                  <c:v>0.28927001384996698</c:v>
                </c:pt>
                <c:pt idx="556">
                  <c:v>0.299754279737378</c:v>
                </c:pt>
                <c:pt idx="557">
                  <c:v>0.29392201306247101</c:v>
                </c:pt>
                <c:pt idx="558">
                  <c:v>0.29009541187264104</c:v>
                </c:pt>
                <c:pt idx="559">
                  <c:v>0.29337788420365102</c:v>
                </c:pt>
                <c:pt idx="560">
                  <c:v>0.30436474859866797</c:v>
                </c:pt>
                <c:pt idx="561">
                  <c:v>0.30366844425268696</c:v>
                </c:pt>
                <c:pt idx="562">
                  <c:v>0.304879705748337</c:v>
                </c:pt>
                <c:pt idx="563">
                  <c:v>0.30934153742104903</c:v>
                </c:pt>
                <c:pt idx="564">
                  <c:v>0.308341629903504</c:v>
                </c:pt>
                <c:pt idx="565">
                  <c:v>0.31631699067010999</c:v>
                </c:pt>
                <c:pt idx="566">
                  <c:v>0.32122221103693499</c:v>
                </c:pt>
                <c:pt idx="567">
                  <c:v>0.33011451003366998</c:v>
                </c:pt>
                <c:pt idx="568">
                  <c:v>0.32885451679978095</c:v>
                </c:pt>
                <c:pt idx="569">
                  <c:v>0.33416509522083598</c:v>
                </c:pt>
                <c:pt idx="570">
                  <c:v>0.34280543246407702</c:v>
                </c:pt>
                <c:pt idx="571">
                  <c:v>0.34011032683048198</c:v>
                </c:pt>
                <c:pt idx="572">
                  <c:v>0.34835569836939795</c:v>
                </c:pt>
                <c:pt idx="573">
                  <c:v>0.34238443354069198</c:v>
                </c:pt>
                <c:pt idx="574">
                  <c:v>0.34033955471614497</c:v>
                </c:pt>
                <c:pt idx="575">
                  <c:v>0.35293357991896995</c:v>
                </c:pt>
                <c:pt idx="576">
                  <c:v>0.33848263872719203</c:v>
                </c:pt>
                <c:pt idx="577">
                  <c:v>0.35219627969668899</c:v>
                </c:pt>
                <c:pt idx="578">
                  <c:v>0.35534026109079697</c:v>
                </c:pt>
                <c:pt idx="579">
                  <c:v>0.35143228348132799</c:v>
                </c:pt>
                <c:pt idx="580">
                  <c:v>0.35768291205442898</c:v>
                </c:pt>
                <c:pt idx="581">
                  <c:v>0.35808082202073299</c:v>
                </c:pt>
                <c:pt idx="582">
                  <c:v>0.364756161624046</c:v>
                </c:pt>
                <c:pt idx="583">
                  <c:v>0.36700344179331096</c:v>
                </c:pt>
                <c:pt idx="584">
                  <c:v>0.36858639177749303</c:v>
                </c:pt>
                <c:pt idx="585">
                  <c:v>0.36609746148026096</c:v>
                </c:pt>
                <c:pt idx="586">
                  <c:v>0.37841187465998999</c:v>
                </c:pt>
                <c:pt idx="587">
                  <c:v>0.35870525970610501</c:v>
                </c:pt>
                <c:pt idx="588">
                  <c:v>0.34957768570375797</c:v>
                </c:pt>
                <c:pt idx="589">
                  <c:v>0.36163000053689104</c:v>
                </c:pt>
                <c:pt idx="590">
                  <c:v>0.33320034601783399</c:v>
                </c:pt>
                <c:pt idx="591">
                  <c:v>0.34179361945553799</c:v>
                </c:pt>
                <c:pt idx="592">
                  <c:v>0.36038299163604898</c:v>
                </c:pt>
                <c:pt idx="593">
                  <c:v>0.35927538385862301</c:v>
                </c:pt>
                <c:pt idx="594">
                  <c:v>0.36126849618649304</c:v>
                </c:pt>
                <c:pt idx="595">
                  <c:v>0.36774237910089802</c:v>
                </c:pt>
                <c:pt idx="596">
                  <c:v>0.38034491811401899</c:v>
                </c:pt>
                <c:pt idx="597">
                  <c:v>0.38494396040290602</c:v>
                </c:pt>
                <c:pt idx="598">
                  <c:v>0.388941994605917</c:v>
                </c:pt>
                <c:pt idx="599">
                  <c:v>0.39596800535627402</c:v>
                </c:pt>
                <c:pt idx="600">
                  <c:v>0.40108183307133999</c:v>
                </c:pt>
                <c:pt idx="601">
                  <c:v>0.39849100280029603</c:v>
                </c:pt>
                <c:pt idx="602">
                  <c:v>0.40156760225753901</c:v>
                </c:pt>
                <c:pt idx="603">
                  <c:v>0.41134175245988402</c:v>
                </c:pt>
                <c:pt idx="604">
                  <c:v>0.41037891670220394</c:v>
                </c:pt>
                <c:pt idx="605">
                  <c:v>0.40143453070306501</c:v>
                </c:pt>
                <c:pt idx="606">
                  <c:v>0.39724418154160901</c:v>
                </c:pt>
                <c:pt idx="607">
                  <c:v>0.40732360302003895</c:v>
                </c:pt>
                <c:pt idx="608">
                  <c:v>0.39551875636560402</c:v>
                </c:pt>
                <c:pt idx="609">
                  <c:v>0.40301932127571</c:v>
                </c:pt>
                <c:pt idx="610">
                  <c:v>0.39887043939371203</c:v>
                </c:pt>
                <c:pt idx="611">
                  <c:v>0.409207955671329</c:v>
                </c:pt>
                <c:pt idx="612">
                  <c:v>0.40863992554911699</c:v>
                </c:pt>
                <c:pt idx="613">
                  <c:v>0.41333358310937901</c:v>
                </c:pt>
                <c:pt idx="614">
                  <c:v>0.40776972889059698</c:v>
                </c:pt>
                <c:pt idx="615">
                  <c:v>0.41085830881741203</c:v>
                </c:pt>
                <c:pt idx="616">
                  <c:v>0.39375965749960101</c:v>
                </c:pt>
                <c:pt idx="617">
                  <c:v>0.40183279124803201</c:v>
                </c:pt>
                <c:pt idx="618">
                  <c:v>0.39813159000279397</c:v>
                </c:pt>
                <c:pt idx="619">
                  <c:v>0.40800789402146898</c:v>
                </c:pt>
                <c:pt idx="620">
                  <c:v>0.41215399051485202</c:v>
                </c:pt>
                <c:pt idx="621">
                  <c:v>0.42830936646003698</c:v>
                </c:pt>
                <c:pt idx="622">
                  <c:v>0.43406517984978299</c:v>
                </c:pt>
                <c:pt idx="623">
                  <c:v>0.42843815149546399</c:v>
                </c:pt>
                <c:pt idx="624">
                  <c:v>0.39200025261059701</c:v>
                </c:pt>
                <c:pt idx="625">
                  <c:v>0.41088433126810897</c:v>
                </c:pt>
                <c:pt idx="626">
                  <c:v>0.389929159821642</c:v>
                </c:pt>
                <c:pt idx="627">
                  <c:v>0.38282908449209002</c:v>
                </c:pt>
                <c:pt idx="628">
                  <c:v>0.39617075763342396</c:v>
                </c:pt>
                <c:pt idx="629">
                  <c:v>0.39995073426066702</c:v>
                </c:pt>
                <c:pt idx="630">
                  <c:v>0.41642881244213598</c:v>
                </c:pt>
                <c:pt idx="631">
                  <c:v>0.41939634796895497</c:v>
                </c:pt>
                <c:pt idx="632">
                  <c:v>0.42412911294527</c:v>
                </c:pt>
                <c:pt idx="633">
                  <c:v>0.42112662319810701</c:v>
                </c:pt>
                <c:pt idx="634">
                  <c:v>0.43062507587021798</c:v>
                </c:pt>
                <c:pt idx="635">
                  <c:v>0.43294683619882901</c:v>
                </c:pt>
                <c:pt idx="636">
                  <c:v>0.41563277904528001</c:v>
                </c:pt>
                <c:pt idx="637">
                  <c:v>0.42848360593357598</c:v>
                </c:pt>
                <c:pt idx="638">
                  <c:v>0.442904742153297</c:v>
                </c:pt>
                <c:pt idx="639">
                  <c:v>0.447666657656137</c:v>
                </c:pt>
                <c:pt idx="640">
                  <c:v>0.45717720752007096</c:v>
                </c:pt>
                <c:pt idx="641">
                  <c:v>0.46451419106200398</c:v>
                </c:pt>
                <c:pt idx="642">
                  <c:v>0.45787713158724896</c:v>
                </c:pt>
                <c:pt idx="643">
                  <c:v>0.46356101910918196</c:v>
                </c:pt>
                <c:pt idx="644">
                  <c:v>0.46312758339002402</c:v>
                </c:pt>
                <c:pt idx="645">
                  <c:v>0.47994471798081695</c:v>
                </c:pt>
                <c:pt idx="646">
                  <c:v>0.48873336397960004</c:v>
                </c:pt>
                <c:pt idx="647">
                  <c:v>0.48226340621527397</c:v>
                </c:pt>
                <c:pt idx="648">
                  <c:v>0.49778003948668398</c:v>
                </c:pt>
                <c:pt idx="649">
                  <c:v>0.498976001844184</c:v>
                </c:pt>
                <c:pt idx="650">
                  <c:v>0.50204121866507101</c:v>
                </c:pt>
                <c:pt idx="651">
                  <c:v>0.48728581080887701</c:v>
                </c:pt>
                <c:pt idx="652">
                  <c:v>0.48410241134241699</c:v>
                </c:pt>
                <c:pt idx="653">
                  <c:v>0.48290778084970598</c:v>
                </c:pt>
                <c:pt idx="654">
                  <c:v>0.49319446156807101</c:v>
                </c:pt>
                <c:pt idx="655">
                  <c:v>0.48490342914989398</c:v>
                </c:pt>
                <c:pt idx="656">
                  <c:v>0.49226044117607404</c:v>
                </c:pt>
                <c:pt idx="657">
                  <c:v>0.47016456451961297</c:v>
                </c:pt>
                <c:pt idx="658">
                  <c:v>0.47877767350130496</c:v>
                </c:pt>
                <c:pt idx="659">
                  <c:v>0.47088571589281203</c:v>
                </c:pt>
                <c:pt idx="660">
                  <c:v>0.45069507262383096</c:v>
                </c:pt>
                <c:pt idx="661">
                  <c:v>0.46517738907193101</c:v>
                </c:pt>
                <c:pt idx="662">
                  <c:v>0.48197090770891499</c:v>
                </c:pt>
                <c:pt idx="663">
                  <c:v>0.48310509280705</c:v>
                </c:pt>
                <c:pt idx="664">
                  <c:v>0.46609376855638701</c:v>
                </c:pt>
                <c:pt idx="665">
                  <c:v>0.45462328129340202</c:v>
                </c:pt>
                <c:pt idx="666">
                  <c:v>0.479707729779901</c:v>
                </c:pt>
                <c:pt idx="667">
                  <c:v>0.46951814829340299</c:v>
                </c:pt>
                <c:pt idx="668">
                  <c:v>0.48089135166826202</c:v>
                </c:pt>
                <c:pt idx="669">
                  <c:v>0.49224222709924398</c:v>
                </c:pt>
                <c:pt idx="670">
                  <c:v>0.47188199685128901</c:v>
                </c:pt>
                <c:pt idx="671">
                  <c:v>0.43501431784357103</c:v>
                </c:pt>
                <c:pt idx="672">
                  <c:v>0.43984395408890203</c:v>
                </c:pt>
                <c:pt idx="673">
                  <c:v>0.42038946872570698</c:v>
                </c:pt>
                <c:pt idx="674">
                  <c:v>0.43716445988497399</c:v>
                </c:pt>
                <c:pt idx="675">
                  <c:v>0.44969130150971204</c:v>
                </c:pt>
                <c:pt idx="676">
                  <c:v>0.46313724190273398</c:v>
                </c:pt>
                <c:pt idx="677">
                  <c:v>0.45774141801135998</c:v>
                </c:pt>
                <c:pt idx="678">
                  <c:v>0.46544192130039902</c:v>
                </c:pt>
                <c:pt idx="679">
                  <c:v>0.464761745919264</c:v>
                </c:pt>
                <c:pt idx="680">
                  <c:v>0.46408091486233305</c:v>
                </c:pt>
                <c:pt idx="681">
                  <c:v>0.47994617819165902</c:v>
                </c:pt>
                <c:pt idx="682">
                  <c:v>0.48818018601673896</c:v>
                </c:pt>
                <c:pt idx="683">
                  <c:v>0.50159530058633206</c:v>
                </c:pt>
                <c:pt idx="684">
                  <c:v>0.49958473194198399</c:v>
                </c:pt>
                <c:pt idx="685">
                  <c:v>0.51846002604209096</c:v>
                </c:pt>
                <c:pt idx="686">
                  <c:v>0.52350368577672302</c:v>
                </c:pt>
                <c:pt idx="687">
                  <c:v>0.52789136730905806</c:v>
                </c:pt>
                <c:pt idx="688">
                  <c:v>0.52142866458869697</c:v>
                </c:pt>
                <c:pt idx="689">
                  <c:v>0.52642348205378098</c:v>
                </c:pt>
                <c:pt idx="690">
                  <c:v>0.53935132063889801</c:v>
                </c:pt>
                <c:pt idx="691">
                  <c:v>0.54614065566536296</c:v>
                </c:pt>
                <c:pt idx="692">
                  <c:v>0.54963306497809095</c:v>
                </c:pt>
                <c:pt idx="693">
                  <c:v>0.55004986337505402</c:v>
                </c:pt>
                <c:pt idx="694">
                  <c:v>0.53993300914064402</c:v>
                </c:pt>
                <c:pt idx="695">
                  <c:v>0.54431123652625502</c:v>
                </c:pt>
                <c:pt idx="696">
                  <c:v>0.54332907458568702</c:v>
                </c:pt>
                <c:pt idx="697">
                  <c:v>0.53720657244876702</c:v>
                </c:pt>
                <c:pt idx="698">
                  <c:v>0.53639255265387897</c:v>
                </c:pt>
                <c:pt idx="699">
                  <c:v>0.53762332731498996</c:v>
                </c:pt>
                <c:pt idx="700">
                  <c:v>0.55646383235326702</c:v>
                </c:pt>
                <c:pt idx="701">
                  <c:v>0.55649614895994004</c:v>
                </c:pt>
                <c:pt idx="702">
                  <c:v>0.55392069872441507</c:v>
                </c:pt>
                <c:pt idx="703">
                  <c:v>0.54303133160285999</c:v>
                </c:pt>
                <c:pt idx="704">
                  <c:v>0.53751877129822401</c:v>
                </c:pt>
                <c:pt idx="705">
                  <c:v>0.54384463109963299</c:v>
                </c:pt>
                <c:pt idx="706">
                  <c:v>0.53967219699333302</c:v>
                </c:pt>
                <c:pt idx="707">
                  <c:v>0.53792996037456997</c:v>
                </c:pt>
                <c:pt idx="708">
                  <c:v>0.54059264339274893</c:v>
                </c:pt>
                <c:pt idx="709">
                  <c:v>0.53453973933143506</c:v>
                </c:pt>
                <c:pt idx="710">
                  <c:v>0.51307759869817504</c:v>
                </c:pt>
                <c:pt idx="711">
                  <c:v>0.50731347735453203</c:v>
                </c:pt>
                <c:pt idx="712">
                  <c:v>0.49378473315899901</c:v>
                </c:pt>
                <c:pt idx="713">
                  <c:v>0.50295709924903997</c:v>
                </c:pt>
                <c:pt idx="714">
                  <c:v>0.49247434089026199</c:v>
                </c:pt>
                <c:pt idx="715">
                  <c:v>0.50554710407606895</c:v>
                </c:pt>
                <c:pt idx="716">
                  <c:v>0.51087610328218702</c:v>
                </c:pt>
                <c:pt idx="717">
                  <c:v>0.503545069204831</c:v>
                </c:pt>
                <c:pt idx="718">
                  <c:v>0.47869171868188798</c:v>
                </c:pt>
                <c:pt idx="719">
                  <c:v>0.48345093194613598</c:v>
                </c:pt>
                <c:pt idx="720">
                  <c:v>0.484808532339978</c:v>
                </c:pt>
                <c:pt idx="721">
                  <c:v>0.47853174543594595</c:v>
                </c:pt>
                <c:pt idx="722">
                  <c:v>0.483229925741403</c:v>
                </c:pt>
                <c:pt idx="723">
                  <c:v>0.49573165502720795</c:v>
                </c:pt>
                <c:pt idx="724">
                  <c:v>0.49756318818149903</c:v>
                </c:pt>
                <c:pt idx="725">
                  <c:v>0.498264629298102</c:v>
                </c:pt>
                <c:pt idx="726">
                  <c:v>0.51420230315584303</c:v>
                </c:pt>
                <c:pt idx="727">
                  <c:v>0.52587638783177804</c:v>
                </c:pt>
                <c:pt idx="728">
                  <c:v>0.52988895053657603</c:v>
                </c:pt>
                <c:pt idx="729">
                  <c:v>0.522422079128675</c:v>
                </c:pt>
                <c:pt idx="730">
                  <c:v>0.527177469683063</c:v>
                </c:pt>
                <c:pt idx="731">
                  <c:v>0.536450515346518</c:v>
                </c:pt>
                <c:pt idx="732">
                  <c:v>0.54310584055040501</c:v>
                </c:pt>
                <c:pt idx="733">
                  <c:v>0.56054649604622708</c:v>
                </c:pt>
                <c:pt idx="734">
                  <c:v>0.55478623870459798</c:v>
                </c:pt>
                <c:pt idx="735">
                  <c:v>0.54390716893380497</c:v>
                </c:pt>
                <c:pt idx="736">
                  <c:v>0.53637989445662404</c:v>
                </c:pt>
                <c:pt idx="737">
                  <c:v>0.53329451857816601</c:v>
                </c:pt>
                <c:pt idx="738">
                  <c:v>0.53322758372123302</c:v>
                </c:pt>
                <c:pt idx="739">
                  <c:v>0.53482207294557005</c:v>
                </c:pt>
                <c:pt idx="740">
                  <c:v>0.52817596929719801</c:v>
                </c:pt>
                <c:pt idx="741">
                  <c:v>0.51937496080830303</c:v>
                </c:pt>
                <c:pt idx="742">
                  <c:v>0.53177184153433998</c:v>
                </c:pt>
                <c:pt idx="743">
                  <c:v>0.53156995264346696</c:v>
                </c:pt>
                <c:pt idx="744">
                  <c:v>0.51761738236330601</c:v>
                </c:pt>
                <c:pt idx="745">
                  <c:v>0.52822972381347699</c:v>
                </c:pt>
                <c:pt idx="746">
                  <c:v>0.51557367444989699</c:v>
                </c:pt>
                <c:pt idx="747">
                  <c:v>0.49980557564810701</c:v>
                </c:pt>
                <c:pt idx="748">
                  <c:v>0.50229830996462499</c:v>
                </c:pt>
                <c:pt idx="749">
                  <c:v>0.53522059694273805</c:v>
                </c:pt>
                <c:pt idx="750">
                  <c:v>0.54629625440574503</c:v>
                </c:pt>
                <c:pt idx="751">
                  <c:v>0.55150174012748399</c:v>
                </c:pt>
                <c:pt idx="752">
                  <c:v>0.54008371446844994</c:v>
                </c:pt>
                <c:pt idx="753">
                  <c:v>0.56161186717781397</c:v>
                </c:pt>
                <c:pt idx="754">
                  <c:v>0.57477937948751801</c:v>
                </c:pt>
                <c:pt idx="755">
                  <c:v>0.58255761612351498</c:v>
                </c:pt>
                <c:pt idx="756">
                  <c:v>0.58248083059770506</c:v>
                </c:pt>
                <c:pt idx="757">
                  <c:v>0.59123047140951701</c:v>
                </c:pt>
                <c:pt idx="758">
                  <c:v>0.58191715849729397</c:v>
                </c:pt>
                <c:pt idx="759">
                  <c:v>0.585910553318992</c:v>
                </c:pt>
                <c:pt idx="760">
                  <c:v>0.59105103820953098</c:v>
                </c:pt>
                <c:pt idx="761">
                  <c:v>0.59221464542979807</c:v>
                </c:pt>
                <c:pt idx="762">
                  <c:v>0.59987657889479395</c:v>
                </c:pt>
                <c:pt idx="763">
                  <c:v>0.59160863721451906</c:v>
                </c:pt>
                <c:pt idx="764">
                  <c:v>0.58452790651384801</c:v>
                </c:pt>
                <c:pt idx="765">
                  <c:v>0.58882149770881498</c:v>
                </c:pt>
                <c:pt idx="766">
                  <c:v>0.59700312617263696</c:v>
                </c:pt>
                <c:pt idx="767">
                  <c:v>0.59045713258132604</c:v>
                </c:pt>
                <c:pt idx="768">
                  <c:v>0.597668401696966</c:v>
                </c:pt>
                <c:pt idx="769">
                  <c:v>0.57773881759437895</c:v>
                </c:pt>
                <c:pt idx="770">
                  <c:v>0.60141570808998301</c:v>
                </c:pt>
                <c:pt idx="771">
                  <c:v>0.60305058174827098</c:v>
                </c:pt>
                <c:pt idx="772">
                  <c:v>0.59734471047557303</c:v>
                </c:pt>
                <c:pt idx="773">
                  <c:v>0.60965223946890401</c:v>
                </c:pt>
                <c:pt idx="774">
                  <c:v>0.61668765068043596</c:v>
                </c:pt>
                <c:pt idx="775">
                  <c:v>0.62435814076062701</c:v>
                </c:pt>
                <c:pt idx="776">
                  <c:v>0.61899392505664497</c:v>
                </c:pt>
                <c:pt idx="777">
                  <c:v>0.61615724029333396</c:v>
                </c:pt>
                <c:pt idx="778">
                  <c:v>0.611055357676905</c:v>
                </c:pt>
                <c:pt idx="779">
                  <c:v>0.62667626075664307</c:v>
                </c:pt>
                <c:pt idx="780">
                  <c:v>0.63286801332582399</c:v>
                </c:pt>
                <c:pt idx="781">
                  <c:v>0.63112809312908202</c:v>
                </c:pt>
                <c:pt idx="782">
                  <c:v>0.62955372240385099</c:v>
                </c:pt>
                <c:pt idx="783">
                  <c:v>0.63349625935742804</c:v>
                </c:pt>
                <c:pt idx="784">
                  <c:v>0.63015681380185096</c:v>
                </c:pt>
                <c:pt idx="785">
                  <c:v>0.62583022428935697</c:v>
                </c:pt>
                <c:pt idx="786">
                  <c:v>0.62004741232235705</c:v>
                </c:pt>
                <c:pt idx="787">
                  <c:v>0.61947345376710994</c:v>
                </c:pt>
                <c:pt idx="788">
                  <c:v>0.61118251755415598</c:v>
                </c:pt>
                <c:pt idx="789">
                  <c:v>0.630312701042546</c:v>
                </c:pt>
                <c:pt idx="790">
                  <c:v>0.633483571679612</c:v>
                </c:pt>
                <c:pt idx="791">
                  <c:v>0.62859162817276404</c:v>
                </c:pt>
                <c:pt idx="792">
                  <c:v>0.60649917814620602</c:v>
                </c:pt>
                <c:pt idx="793">
                  <c:v>0.60366492543352501</c:v>
                </c:pt>
                <c:pt idx="794">
                  <c:v>0.60493740041483701</c:v>
                </c:pt>
                <c:pt idx="795">
                  <c:v>0.61561518028953699</c:v>
                </c:pt>
                <c:pt idx="796">
                  <c:v>0.61113187984616202</c:v>
                </c:pt>
                <c:pt idx="797">
                  <c:v>0.63855128072279699</c:v>
                </c:pt>
                <c:pt idx="798">
                  <c:v>0.63560851635283899</c:v>
                </c:pt>
                <c:pt idx="799">
                  <c:v>0.64342093628587604</c:v>
                </c:pt>
                <c:pt idx="800">
                  <c:v>0.65198515868955598</c:v>
                </c:pt>
                <c:pt idx="801">
                  <c:v>0.65806865945848503</c:v>
                </c:pt>
                <c:pt idx="802">
                  <c:v>0.66426622099767296</c:v>
                </c:pt>
                <c:pt idx="803">
                  <c:v>0.66587847141373702</c:v>
                </c:pt>
                <c:pt idx="804">
                  <c:v>0.66454228175761598</c:v>
                </c:pt>
                <c:pt idx="805">
                  <c:v>0.670581626290637</c:v>
                </c:pt>
                <c:pt idx="806">
                  <c:v>0.65538226420136692</c:v>
                </c:pt>
                <c:pt idx="807">
                  <c:v>0.65868962546096799</c:v>
                </c:pt>
                <c:pt idx="808">
                  <c:v>0.65637911804693305</c:v>
                </c:pt>
                <c:pt idx="809">
                  <c:v>0.66557807693150595</c:v>
                </c:pt>
                <c:pt idx="810">
                  <c:v>0.66498906637523703</c:v>
                </c:pt>
                <c:pt idx="811">
                  <c:v>0.66586595089961198</c:v>
                </c:pt>
                <c:pt idx="812">
                  <c:v>0.66873862254441607</c:v>
                </c:pt>
                <c:pt idx="813">
                  <c:v>0.65061349734972396</c:v>
                </c:pt>
                <c:pt idx="814">
                  <c:v>0.66612387658751904</c:v>
                </c:pt>
                <c:pt idx="815">
                  <c:v>0.67486284484366099</c:v>
                </c:pt>
                <c:pt idx="816">
                  <c:v>0.67086857002710398</c:v>
                </c:pt>
                <c:pt idx="817">
                  <c:v>0.66352780823131197</c:v>
                </c:pt>
                <c:pt idx="818">
                  <c:v>0.66779850012460207</c:v>
                </c:pt>
                <c:pt idx="819">
                  <c:v>0.67002846497958801</c:v>
                </c:pt>
                <c:pt idx="820">
                  <c:v>0.65310464844188898</c:v>
                </c:pt>
                <c:pt idx="821">
                  <c:v>0.61791026499554702</c:v>
                </c:pt>
                <c:pt idx="822">
                  <c:v>0.61078911025775706</c:v>
                </c:pt>
                <c:pt idx="823">
                  <c:v>0.62310913335323204</c:v>
                </c:pt>
                <c:pt idx="824">
                  <c:v>0.60770223062526296</c:v>
                </c:pt>
                <c:pt idx="825">
                  <c:v>0.62378514401305207</c:v>
                </c:pt>
                <c:pt idx="826">
                  <c:v>0.61082934645495102</c:v>
                </c:pt>
                <c:pt idx="827">
                  <c:v>0.57389695613550895</c:v>
                </c:pt>
                <c:pt idx="828">
                  <c:v>0.58498823256694199</c:v>
                </c:pt>
                <c:pt idx="829">
                  <c:v>0.58209660597754798</c:v>
                </c:pt>
                <c:pt idx="830">
                  <c:v>0.60205968857079395</c:v>
                </c:pt>
                <c:pt idx="831">
                  <c:v>0.61963008343339798</c:v>
                </c:pt>
                <c:pt idx="832">
                  <c:v>0.62078971031797603</c:v>
                </c:pt>
                <c:pt idx="833">
                  <c:v>0.63973616487601703</c:v>
                </c:pt>
                <c:pt idx="834">
                  <c:v>0.63967255507726695</c:v>
                </c:pt>
                <c:pt idx="835">
                  <c:v>0.64963407936819806</c:v>
                </c:pt>
                <c:pt idx="836">
                  <c:v>0.66072133030899294</c:v>
                </c:pt>
                <c:pt idx="837">
                  <c:v>0.66413917964917701</c:v>
                </c:pt>
                <c:pt idx="838">
                  <c:v>0.65202136232869601</c:v>
                </c:pt>
                <c:pt idx="839">
                  <c:v>0.66247364571216294</c:v>
                </c:pt>
                <c:pt idx="840">
                  <c:v>0.66051632736913402</c:v>
                </c:pt>
                <c:pt idx="841">
                  <c:v>0.67231708952032609</c:v>
                </c:pt>
                <c:pt idx="842">
                  <c:v>0.66759962335258705</c:v>
                </c:pt>
                <c:pt idx="843">
                  <c:v>0.66849555905295599</c:v>
                </c:pt>
                <c:pt idx="844">
                  <c:v>0.67525063102253302</c:v>
                </c:pt>
                <c:pt idx="845">
                  <c:v>0.68081333506184905</c:v>
                </c:pt>
                <c:pt idx="846">
                  <c:v>0.66871530461512407</c:v>
                </c:pt>
                <c:pt idx="847">
                  <c:v>0.69532190503495594</c:v>
                </c:pt>
                <c:pt idx="848">
                  <c:v>0.69524398304070201</c:v>
                </c:pt>
                <c:pt idx="849">
                  <c:v>0.70052669703749904</c:v>
                </c:pt>
                <c:pt idx="850">
                  <c:v>0.70400721680528411</c:v>
                </c:pt>
                <c:pt idx="851">
                  <c:v>0.70272095122774103</c:v>
                </c:pt>
                <c:pt idx="852">
                  <c:v>0.690906273580561</c:v>
                </c:pt>
                <c:pt idx="853">
                  <c:v>0.69291172359969</c:v>
                </c:pt>
                <c:pt idx="854">
                  <c:v>0.67631454204750296</c:v>
                </c:pt>
                <c:pt idx="855">
                  <c:v>0.67478602933893095</c:v>
                </c:pt>
                <c:pt idx="856">
                  <c:v>0.68935654559857396</c:v>
                </c:pt>
                <c:pt idx="857">
                  <c:v>0.70122212079010293</c:v>
                </c:pt>
                <c:pt idx="858">
                  <c:v>0.69261301992631497</c:v>
                </c:pt>
                <c:pt idx="859">
                  <c:v>0.70436121983373401</c:v>
                </c:pt>
                <c:pt idx="860">
                  <c:v>0.70541070717614707</c:v>
                </c:pt>
                <c:pt idx="861">
                  <c:v>0.69900564793110609</c:v>
                </c:pt>
                <c:pt idx="862">
                  <c:v>0.70736328522192193</c:v>
                </c:pt>
                <c:pt idx="863">
                  <c:v>0.69551710455487903</c:v>
                </c:pt>
                <c:pt idx="864">
                  <c:v>0.69398385714790611</c:v>
                </c:pt>
                <c:pt idx="865">
                  <c:v>0.70359838359253801</c:v>
                </c:pt>
                <c:pt idx="866">
                  <c:v>0.71938936757048699</c:v>
                </c:pt>
                <c:pt idx="867">
                  <c:v>0.72830364878936393</c:v>
                </c:pt>
                <c:pt idx="868">
                  <c:v>0.73382794737096402</c:v>
                </c:pt>
                <c:pt idx="869">
                  <c:v>0.734297972453269</c:v>
                </c:pt>
                <c:pt idx="870">
                  <c:v>0.71757549739266902</c:v>
                </c:pt>
                <c:pt idx="871">
                  <c:v>0.69697274850217994</c:v>
                </c:pt>
                <c:pt idx="872">
                  <c:v>0.70361176232355105</c:v>
                </c:pt>
                <c:pt idx="873">
                  <c:v>0.71803810095397491</c:v>
                </c:pt>
                <c:pt idx="874">
                  <c:v>0.68600781379273601</c:v>
                </c:pt>
                <c:pt idx="875">
                  <c:v>0.67112249913402711</c:v>
                </c:pt>
                <c:pt idx="876">
                  <c:v>0.68317556856113892</c:v>
                </c:pt>
                <c:pt idx="877">
                  <c:v>0.6951219109516209</c:v>
                </c:pt>
                <c:pt idx="878">
                  <c:v>0.7107725268229621</c:v>
                </c:pt>
                <c:pt idx="879">
                  <c:v>0.71566881605451205</c:v>
                </c:pt>
                <c:pt idx="880">
                  <c:v>0.72007265825140609</c:v>
                </c:pt>
                <c:pt idx="881">
                  <c:v>0.72632103450171792</c:v>
                </c:pt>
                <c:pt idx="882">
                  <c:v>0.72551540057517794</c:v>
                </c:pt>
                <c:pt idx="883">
                  <c:v>0.727018361725563</c:v>
                </c:pt>
                <c:pt idx="884">
                  <c:v>0.71518894862681803</c:v>
                </c:pt>
                <c:pt idx="885">
                  <c:v>0.71745465770815497</c:v>
                </c:pt>
                <c:pt idx="886">
                  <c:v>0.72510780633113692</c:v>
                </c:pt>
                <c:pt idx="887">
                  <c:v>0.73088222981976902</c:v>
                </c:pt>
                <c:pt idx="888">
                  <c:v>0.729866943665334</c:v>
                </c:pt>
                <c:pt idx="889">
                  <c:v>0.72816485625623695</c:v>
                </c:pt>
                <c:pt idx="890">
                  <c:v>0.72769504220141801</c:v>
                </c:pt>
                <c:pt idx="891">
                  <c:v>0.71272241549054305</c:v>
                </c:pt>
                <c:pt idx="892">
                  <c:v>0.72743099901483599</c:v>
                </c:pt>
                <c:pt idx="893">
                  <c:v>0.72353873618235198</c:v>
                </c:pt>
                <c:pt idx="894">
                  <c:v>0.724060588430536</c:v>
                </c:pt>
                <c:pt idx="895">
                  <c:v>0.74057048655204993</c:v>
                </c:pt>
                <c:pt idx="896">
                  <c:v>0.74003418987659997</c:v>
                </c:pt>
                <c:pt idx="897">
                  <c:v>0.73075553681374006</c:v>
                </c:pt>
                <c:pt idx="898">
                  <c:v>0.71607089170897797</c:v>
                </c:pt>
                <c:pt idx="899">
                  <c:v>0.71938218363315098</c:v>
                </c:pt>
                <c:pt idx="900">
                  <c:v>0.72628166080527801</c:v>
                </c:pt>
                <c:pt idx="901">
                  <c:v>0.71407115962327194</c:v>
                </c:pt>
                <c:pt idx="902">
                  <c:v>0.72615476384703104</c:v>
                </c:pt>
                <c:pt idx="903">
                  <c:v>0.73055642724150105</c:v>
                </c:pt>
                <c:pt idx="904">
                  <c:v>0.73702244627478297</c:v>
                </c:pt>
                <c:pt idx="905">
                  <c:v>0.74640818081735005</c:v>
                </c:pt>
                <c:pt idx="906">
                  <c:v>0.74646516114225803</c:v>
                </c:pt>
                <c:pt idx="907">
                  <c:v>0.75367363717793789</c:v>
                </c:pt>
                <c:pt idx="908">
                  <c:v>0.75512334506335188</c:v>
                </c:pt>
                <c:pt idx="909">
                  <c:v>0.75737886626167594</c:v>
                </c:pt>
                <c:pt idx="910">
                  <c:v>0.75863475913934908</c:v>
                </c:pt>
                <c:pt idx="911">
                  <c:v>0.76233387457855395</c:v>
                </c:pt>
                <c:pt idx="912">
                  <c:v>0.776252353413449</c:v>
                </c:pt>
                <c:pt idx="913">
                  <c:v>0.78570098599249405</c:v>
                </c:pt>
                <c:pt idx="914">
                  <c:v>0.78894198000281701</c:v>
                </c:pt>
                <c:pt idx="915">
                  <c:v>0.78863555004325092</c:v>
                </c:pt>
                <c:pt idx="916">
                  <c:v>0.78148634581122911</c:v>
                </c:pt>
                <c:pt idx="917">
                  <c:v>0.77247186494951903</c:v>
                </c:pt>
                <c:pt idx="918">
                  <c:v>0.77927725307707907</c:v>
                </c:pt>
                <c:pt idx="919">
                  <c:v>0.78000736386529101</c:v>
                </c:pt>
                <c:pt idx="920">
                  <c:v>0.78711876222141097</c:v>
                </c:pt>
                <c:pt idx="921">
                  <c:v>0.80051536139574397</c:v>
                </c:pt>
                <c:pt idx="922">
                  <c:v>0.80421530120066198</c:v>
                </c:pt>
                <c:pt idx="923">
                  <c:v>0.80916492177289001</c:v>
                </c:pt>
                <c:pt idx="924">
                  <c:v>0.80903182104736804</c:v>
                </c:pt>
                <c:pt idx="925">
                  <c:v>0.79515564407230099</c:v>
                </c:pt>
                <c:pt idx="926">
                  <c:v>0.80215968179088704</c:v>
                </c:pt>
                <c:pt idx="927">
                  <c:v>0.79995234620592104</c:v>
                </c:pt>
                <c:pt idx="928">
                  <c:v>0.80282168062233095</c:v>
                </c:pt>
                <c:pt idx="929">
                  <c:v>0.80343654203857995</c:v>
                </c:pt>
                <c:pt idx="930">
                  <c:v>0.81376193042351208</c:v>
                </c:pt>
                <c:pt idx="931">
                  <c:v>0.81207905192596397</c:v>
                </c:pt>
                <c:pt idx="932">
                  <c:v>0.82177601860013394</c:v>
                </c:pt>
                <c:pt idx="933">
                  <c:v>0.81239357352498298</c:v>
                </c:pt>
                <c:pt idx="934">
                  <c:v>0.802220633068916</c:v>
                </c:pt>
                <c:pt idx="935">
                  <c:v>0.80870463832515793</c:v>
                </c:pt>
                <c:pt idx="936">
                  <c:v>0.801064865117597</c:v>
                </c:pt>
                <c:pt idx="937">
                  <c:v>0.80081745281036409</c:v>
                </c:pt>
                <c:pt idx="938">
                  <c:v>0.80789577810279889</c:v>
                </c:pt>
                <c:pt idx="939">
                  <c:v>0.80806438567028804</c:v>
                </c:pt>
                <c:pt idx="940">
                  <c:v>0.81848030015982298</c:v>
                </c:pt>
                <c:pt idx="941">
                  <c:v>0.79758364964294604</c:v>
                </c:pt>
                <c:pt idx="942">
                  <c:v>0.81397396564484892</c:v>
                </c:pt>
                <c:pt idx="943">
                  <c:v>0.81003626893434999</c:v>
                </c:pt>
                <c:pt idx="944">
                  <c:v>0.81834797164359196</c:v>
                </c:pt>
                <c:pt idx="945">
                  <c:v>0.81962382529568301</c:v>
                </c:pt>
                <c:pt idx="946">
                  <c:v>0.8203946176275031</c:v>
                </c:pt>
                <c:pt idx="947">
                  <c:v>0.81135607815395705</c:v>
                </c:pt>
                <c:pt idx="948">
                  <c:v>0.81148183731030399</c:v>
                </c:pt>
                <c:pt idx="949">
                  <c:v>0.80217600890005403</c:v>
                </c:pt>
                <c:pt idx="950">
                  <c:v>0.80100694977449294</c:v>
                </c:pt>
                <c:pt idx="951">
                  <c:v>0.7663485530122971</c:v>
                </c:pt>
                <c:pt idx="952">
                  <c:v>0.7609583053356781</c:v>
                </c:pt>
                <c:pt idx="953">
                  <c:v>0.77297721154423105</c:v>
                </c:pt>
                <c:pt idx="954">
                  <c:v>0.75564909909762212</c:v>
                </c:pt>
                <c:pt idx="955">
                  <c:v>0.7569029359043139</c:v>
                </c:pt>
                <c:pt idx="956">
                  <c:v>0.7475579677363049</c:v>
                </c:pt>
                <c:pt idx="957">
                  <c:v>0.76780071932697491</c:v>
                </c:pt>
                <c:pt idx="958">
                  <c:v>0.77226217630261695</c:v>
                </c:pt>
                <c:pt idx="959">
                  <c:v>0.76930438245235289</c:v>
                </c:pt>
                <c:pt idx="960">
                  <c:v>0.78082732453468906</c:v>
                </c:pt>
                <c:pt idx="961">
                  <c:v>0.78814278429493301</c:v>
                </c:pt>
                <c:pt idx="962">
                  <c:v>0.78553397934147595</c:v>
                </c:pt>
                <c:pt idx="963">
                  <c:v>0.80102169931816303</c:v>
                </c:pt>
                <c:pt idx="964">
                  <c:v>0.80801159235546294</c:v>
                </c:pt>
                <c:pt idx="965">
                  <c:v>0.81210778799752703</c:v>
                </c:pt>
                <c:pt idx="966">
                  <c:v>0.82057981368051103</c:v>
                </c:pt>
                <c:pt idx="967">
                  <c:v>0.81514865610925502</c:v>
                </c:pt>
                <c:pt idx="968">
                  <c:v>0.82324155361703399</c:v>
                </c:pt>
                <c:pt idx="969">
                  <c:v>0.82622116747573804</c:v>
                </c:pt>
                <c:pt idx="970">
                  <c:v>0.82779408529668008</c:v>
                </c:pt>
                <c:pt idx="971">
                  <c:v>0.82454707215061707</c:v>
                </c:pt>
                <c:pt idx="972">
                  <c:v>0.83219204540353797</c:v>
                </c:pt>
                <c:pt idx="973">
                  <c:v>0.83051268142110002</c:v>
                </c:pt>
                <c:pt idx="974">
                  <c:v>0.83182542112074498</c:v>
                </c:pt>
                <c:pt idx="975">
                  <c:v>0.82868913514321307</c:v>
                </c:pt>
                <c:pt idx="976">
                  <c:v>0.83714762674552101</c:v>
                </c:pt>
                <c:pt idx="977">
                  <c:v>0.83188558724318296</c:v>
                </c:pt>
                <c:pt idx="978">
                  <c:v>0.81906790679369901</c:v>
                </c:pt>
                <c:pt idx="979">
                  <c:v>0.82261872190072793</c:v>
                </c:pt>
                <c:pt idx="980">
                  <c:v>0.82775084029084101</c:v>
                </c:pt>
                <c:pt idx="981">
                  <c:v>0.81587939067033399</c:v>
                </c:pt>
                <c:pt idx="982">
                  <c:v>0.81611524409077707</c:v>
                </c:pt>
                <c:pt idx="983">
                  <c:v>0.8278476185127801</c:v>
                </c:pt>
                <c:pt idx="984">
                  <c:v>0.83055422656531108</c:v>
                </c:pt>
                <c:pt idx="985">
                  <c:v>0.83758589274880602</c:v>
                </c:pt>
                <c:pt idx="986">
                  <c:v>0.83490863101831903</c:v>
                </c:pt>
                <c:pt idx="987">
                  <c:v>0.81878125462517803</c:v>
                </c:pt>
                <c:pt idx="988">
                  <c:v>0.80571888660183599</c:v>
                </c:pt>
                <c:pt idx="989">
                  <c:v>0.815865570819719</c:v>
                </c:pt>
                <c:pt idx="990">
                  <c:v>0.78913074852350606</c:v>
                </c:pt>
                <c:pt idx="991">
                  <c:v>0.80157008281840203</c:v>
                </c:pt>
                <c:pt idx="992">
                  <c:v>0.79558607053944796</c:v>
                </c:pt>
                <c:pt idx="993">
                  <c:v>0.78770740017498897</c:v>
                </c:pt>
                <c:pt idx="994">
                  <c:v>0.76575611645169206</c:v>
                </c:pt>
                <c:pt idx="995">
                  <c:v>0.76701366452510999</c:v>
                </c:pt>
                <c:pt idx="996">
                  <c:v>0.785409847650963</c:v>
                </c:pt>
                <c:pt idx="997">
                  <c:v>0.78298165933208197</c:v>
                </c:pt>
                <c:pt idx="998">
                  <c:v>0.75505496057038801</c:v>
                </c:pt>
                <c:pt idx="999">
                  <c:v>0.78443142134851795</c:v>
                </c:pt>
                <c:pt idx="1000">
                  <c:v>0.74443476032685896</c:v>
                </c:pt>
                <c:pt idx="1001">
                  <c:v>0.72750079517482902</c:v>
                </c:pt>
                <c:pt idx="1002">
                  <c:v>0.70451001767201604</c:v>
                </c:pt>
                <c:pt idx="1003">
                  <c:v>0.70980785423985093</c:v>
                </c:pt>
                <c:pt idx="1004">
                  <c:v>0.69523230535345404</c:v>
                </c:pt>
                <c:pt idx="1005">
                  <c:v>0.70005714114065998</c:v>
                </c:pt>
                <c:pt idx="1006">
                  <c:v>0.71840646132036201</c:v>
                </c:pt>
                <c:pt idx="1007">
                  <c:v>0.732460890363693</c:v>
                </c:pt>
                <c:pt idx="1008">
                  <c:v>0.76534303858347097</c:v>
                </c:pt>
                <c:pt idx="1009">
                  <c:v>0.75315898269145909</c:v>
                </c:pt>
                <c:pt idx="1010">
                  <c:v>0.77222832996995605</c:v>
                </c:pt>
                <c:pt idx="1011">
                  <c:v>0.784477443466852</c:v>
                </c:pt>
                <c:pt idx="1012">
                  <c:v>0.78113717730723198</c:v>
                </c:pt>
                <c:pt idx="1013">
                  <c:v>0.80410229795755594</c:v>
                </c:pt>
                <c:pt idx="1014">
                  <c:v>0.80329786103920098</c:v>
                </c:pt>
                <c:pt idx="1015">
                  <c:v>0.81229719123217803</c:v>
                </c:pt>
                <c:pt idx="1016">
                  <c:v>0.83421930610802508</c:v>
                </c:pt>
                <c:pt idx="1017">
                  <c:v>0.832930765436801</c:v>
                </c:pt>
                <c:pt idx="1018">
                  <c:v>0.828300104565311</c:v>
                </c:pt>
                <c:pt idx="1019">
                  <c:v>0.8421725091646719</c:v>
                </c:pt>
                <c:pt idx="1020">
                  <c:v>0.84844731897263903</c:v>
                </c:pt>
                <c:pt idx="1021">
                  <c:v>0.85133353479558393</c:v>
                </c:pt>
                <c:pt idx="1022">
                  <c:v>0.85690049031466298</c:v>
                </c:pt>
                <c:pt idx="1023">
                  <c:v>0.85716293293684298</c:v>
                </c:pt>
                <c:pt idx="1024">
                  <c:v>0.85486224352276197</c:v>
                </c:pt>
                <c:pt idx="1025">
                  <c:v>0.85222654982767099</c:v>
                </c:pt>
                <c:pt idx="1026">
                  <c:v>0.8527188565702799</c:v>
                </c:pt>
                <c:pt idx="1027">
                  <c:v>0.85571376664599297</c:v>
                </c:pt>
                <c:pt idx="1028">
                  <c:v>0.86397998173464008</c:v>
                </c:pt>
                <c:pt idx="1029">
                  <c:v>0.86000452403189298</c:v>
                </c:pt>
                <c:pt idx="1030">
                  <c:v>0.86609959289303007</c:v>
                </c:pt>
                <c:pt idx="1031">
                  <c:v>0.87509825677700903</c:v>
                </c:pt>
                <c:pt idx="1032">
                  <c:v>0.87904395814770897</c:v>
                </c:pt>
                <c:pt idx="1033">
                  <c:v>0.87659720785257411</c:v>
                </c:pt>
                <c:pt idx="1034">
                  <c:v>0.88054428444328292</c:v>
                </c:pt>
                <c:pt idx="1035">
                  <c:v>0.86818567002361302</c:v>
                </c:pt>
                <c:pt idx="1036">
                  <c:v>0.85821485577147305</c:v>
                </c:pt>
                <c:pt idx="1037">
                  <c:v>0.87294732572893197</c:v>
                </c:pt>
                <c:pt idx="1038">
                  <c:v>0.88266069731309404</c:v>
                </c:pt>
                <c:pt idx="1039">
                  <c:v>0.878965667386439</c:v>
                </c:pt>
                <c:pt idx="1040">
                  <c:v>0.88504688924026198</c:v>
                </c:pt>
                <c:pt idx="1041">
                  <c:v>0.87224257136107897</c:v>
                </c:pt>
                <c:pt idx="1042">
                  <c:v>0.87360245150982607</c:v>
                </c:pt>
                <c:pt idx="1043">
                  <c:v>0.84155695903460592</c:v>
                </c:pt>
                <c:pt idx="1044">
                  <c:v>0.84994774339832302</c:v>
                </c:pt>
                <c:pt idx="1045">
                  <c:v>0.81791293774542095</c:v>
                </c:pt>
                <c:pt idx="1046">
                  <c:v>0.80481519754043707</c:v>
                </c:pt>
                <c:pt idx="1047">
                  <c:v>0.79547393363083396</c:v>
                </c:pt>
                <c:pt idx="1048">
                  <c:v>0.83490485877824894</c:v>
                </c:pt>
                <c:pt idx="1049">
                  <c:v>0.87615855532826104</c:v>
                </c:pt>
                <c:pt idx="1050">
                  <c:v>0.885822453544304</c:v>
                </c:pt>
                <c:pt idx="1051">
                  <c:v>0.89394879847285791</c:v>
                </c:pt>
                <c:pt idx="1052">
                  <c:v>0.90070970747837098</c:v>
                </c:pt>
                <c:pt idx="1053">
                  <c:v>0.90062026614913293</c:v>
                </c:pt>
                <c:pt idx="1054">
                  <c:v>0.9055211309612331</c:v>
                </c:pt>
                <c:pt idx="1055">
                  <c:v>0.90958401732012006</c:v>
                </c:pt>
                <c:pt idx="1056">
                  <c:v>0.90324957125654903</c:v>
                </c:pt>
                <c:pt idx="1057">
                  <c:v>0.88269060119646892</c:v>
                </c:pt>
                <c:pt idx="1058">
                  <c:v>0.88341209397835196</c:v>
                </c:pt>
                <c:pt idx="1059">
                  <c:v>0.848327640908761</c:v>
                </c:pt>
                <c:pt idx="1060">
                  <c:v>0.831328520387695</c:v>
                </c:pt>
                <c:pt idx="1061">
                  <c:v>0.85096987071504704</c:v>
                </c:pt>
                <c:pt idx="1062">
                  <c:v>0.88238889473954996</c:v>
                </c:pt>
                <c:pt idx="1063">
                  <c:v>0.86554446402817797</c:v>
                </c:pt>
                <c:pt idx="1064">
                  <c:v>0.85202681315363604</c:v>
                </c:pt>
                <c:pt idx="1065">
                  <c:v>0.84642991793552502</c:v>
                </c:pt>
                <c:pt idx="1066">
                  <c:v>0.83446116359726508</c:v>
                </c:pt>
                <c:pt idx="1067">
                  <c:v>0.81839053443442888</c:v>
                </c:pt>
                <c:pt idx="1068">
                  <c:v>0.84304753803314791</c:v>
                </c:pt>
                <c:pt idx="1069">
                  <c:v>0.83944876431704496</c:v>
                </c:pt>
                <c:pt idx="1070">
                  <c:v>0.84868112194886292</c:v>
                </c:pt>
                <c:pt idx="1071">
                  <c:v>0.87872752637578799</c:v>
                </c:pt>
                <c:pt idx="1072">
                  <c:v>0.864173386866118</c:v>
                </c:pt>
                <c:pt idx="1073">
                  <c:v>0.87234927062944001</c:v>
                </c:pt>
                <c:pt idx="1074">
                  <c:v>0.85229239893213904</c:v>
                </c:pt>
                <c:pt idx="1075">
                  <c:v>0.81975902344926399</c:v>
                </c:pt>
                <c:pt idx="1076">
                  <c:v>0.83461326293121696</c:v>
                </c:pt>
                <c:pt idx="1077">
                  <c:v>0.80717576597264096</c:v>
                </c:pt>
                <c:pt idx="1078">
                  <c:v>0.83280553526711298</c:v>
                </c:pt>
                <c:pt idx="1079">
                  <c:v>0.863496993223557</c:v>
                </c:pt>
                <c:pt idx="1080">
                  <c:v>0.85479884304563103</c:v>
                </c:pt>
                <c:pt idx="1081">
                  <c:v>0.87587008169097602</c:v>
                </c:pt>
                <c:pt idx="1082">
                  <c:v>0.87054082895217311</c:v>
                </c:pt>
                <c:pt idx="1083">
                  <c:v>0.86194882292202291</c:v>
                </c:pt>
                <c:pt idx="1084">
                  <c:v>0.87715390205456301</c:v>
                </c:pt>
                <c:pt idx="1085">
                  <c:v>0.87334897775967402</c:v>
                </c:pt>
                <c:pt idx="1086">
                  <c:v>0.89403689356252403</c:v>
                </c:pt>
                <c:pt idx="1087">
                  <c:v>0.89965074447013704</c:v>
                </c:pt>
                <c:pt idx="1088">
                  <c:v>0.90332486114727706</c:v>
                </c:pt>
                <c:pt idx="1089">
                  <c:v>0.90037298459222892</c:v>
                </c:pt>
                <c:pt idx="1090">
                  <c:v>0.89364271920547789</c:v>
                </c:pt>
                <c:pt idx="1091">
                  <c:v>0.90432313452062207</c:v>
                </c:pt>
                <c:pt idx="1092">
                  <c:v>0.90156565257289401</c:v>
                </c:pt>
                <c:pt idx="1093">
                  <c:v>0.90838621029494404</c:v>
                </c:pt>
                <c:pt idx="1094">
                  <c:v>0.90578782073061004</c:v>
                </c:pt>
                <c:pt idx="1095">
                  <c:v>0.89962764076579205</c:v>
                </c:pt>
                <c:pt idx="1096">
                  <c:v>0.89433190529606188</c:v>
                </c:pt>
                <c:pt idx="1097">
                  <c:v>0.90294337861305496</c:v>
                </c:pt>
                <c:pt idx="1098">
                  <c:v>0.89447257431716809</c:v>
                </c:pt>
                <c:pt idx="1099">
                  <c:v>0.88599120420808308</c:v>
                </c:pt>
                <c:pt idx="1100">
                  <c:v>0.88862512886931999</c:v>
                </c:pt>
                <c:pt idx="1101">
                  <c:v>0.86209685708186901</c:v>
                </c:pt>
                <c:pt idx="1102">
                  <c:v>0.86949023615464593</c:v>
                </c:pt>
                <c:pt idx="1103">
                  <c:v>0.83953757770298909</c:v>
                </c:pt>
                <c:pt idx="1104">
                  <c:v>0.84253065929689996</c:v>
                </c:pt>
                <c:pt idx="1105">
                  <c:v>0.86666909491464095</c:v>
                </c:pt>
                <c:pt idx="1106">
                  <c:v>0.856715054507729</c:v>
                </c:pt>
                <c:pt idx="1107">
                  <c:v>0.87898574480715896</c:v>
                </c:pt>
                <c:pt idx="1108">
                  <c:v>0.87289828905187405</c:v>
                </c:pt>
                <c:pt idx="1109">
                  <c:v>0.89635629500238101</c:v>
                </c:pt>
                <c:pt idx="1110">
                  <c:v>0.88294007850232303</c:v>
                </c:pt>
                <c:pt idx="1111">
                  <c:v>0.90191778416457791</c:v>
                </c:pt>
                <c:pt idx="1112">
                  <c:v>0.90036640275692092</c:v>
                </c:pt>
                <c:pt idx="1113">
                  <c:v>0.88661953375449498</c:v>
                </c:pt>
                <c:pt idx="1114">
                  <c:v>0.86268179007507395</c:v>
                </c:pt>
                <c:pt idx="1115">
                  <c:v>0.85682196587395398</c:v>
                </c:pt>
                <c:pt idx="1116">
                  <c:v>0.86165744534461797</c:v>
                </c:pt>
                <c:pt idx="1117">
                  <c:v>0.88630074565328998</c:v>
                </c:pt>
                <c:pt idx="1118">
                  <c:v>0.87301797610362697</c:v>
                </c:pt>
                <c:pt idx="1119">
                  <c:v>0.86684517333271605</c:v>
                </c:pt>
                <c:pt idx="1120">
                  <c:v>0.87440076549963397</c:v>
                </c:pt>
                <c:pt idx="1121">
                  <c:v>0.88570510963717897</c:v>
                </c:pt>
                <c:pt idx="1122">
                  <c:v>0.88000011456508309</c:v>
                </c:pt>
                <c:pt idx="1123">
                  <c:v>0.88304341650687901</c:v>
                </c:pt>
                <c:pt idx="1124">
                  <c:v>0.88861483512031503</c:v>
                </c:pt>
                <c:pt idx="1125">
                  <c:v>0.90046659058684597</c:v>
                </c:pt>
                <c:pt idx="1126">
                  <c:v>0.89366246891551993</c:v>
                </c:pt>
                <c:pt idx="1127">
                  <c:v>0.89893072232559401</c:v>
                </c:pt>
                <c:pt idx="1128">
                  <c:v>0.91031525009069003</c:v>
                </c:pt>
                <c:pt idx="1129">
                  <c:v>0.90771605738996597</c:v>
                </c:pt>
                <c:pt idx="1130">
                  <c:v>0.88783965877657711</c:v>
                </c:pt>
                <c:pt idx="1131">
                  <c:v>0.90084829756784701</c:v>
                </c:pt>
                <c:pt idx="1132">
                  <c:v>0.89418768305307694</c:v>
                </c:pt>
                <c:pt idx="1133">
                  <c:v>0.90236248418280496</c:v>
                </c:pt>
                <c:pt idx="1134">
                  <c:v>0.9068401920061</c:v>
                </c:pt>
                <c:pt idx="1135">
                  <c:v>0.9066209074882271</c:v>
                </c:pt>
                <c:pt idx="1136">
                  <c:v>0.89743675475464402</c:v>
                </c:pt>
                <c:pt idx="1137">
                  <c:v>0.90924885305441194</c:v>
                </c:pt>
                <c:pt idx="1138">
                  <c:v>0.90347361105196999</c:v>
                </c:pt>
                <c:pt idx="1139">
                  <c:v>0.88594526815042496</c:v>
                </c:pt>
                <c:pt idx="1140">
                  <c:v>0.90175527121964705</c:v>
                </c:pt>
                <c:pt idx="1141">
                  <c:v>0.91005812073298398</c:v>
                </c:pt>
                <c:pt idx="1142">
                  <c:v>0.88833375416873095</c:v>
                </c:pt>
                <c:pt idx="1143">
                  <c:v>0.88220708933331693</c:v>
                </c:pt>
                <c:pt idx="1144">
                  <c:v>0.88832638479391601</c:v>
                </c:pt>
                <c:pt idx="1145">
                  <c:v>0.91172195080922602</c:v>
                </c:pt>
                <c:pt idx="1146">
                  <c:v>0.902627127398822</c:v>
                </c:pt>
                <c:pt idx="1147">
                  <c:v>0.89794862421589106</c:v>
                </c:pt>
                <c:pt idx="1148">
                  <c:v>0.897930876558927</c:v>
                </c:pt>
                <c:pt idx="1149">
                  <c:v>0.91502673100290399</c:v>
                </c:pt>
                <c:pt idx="1150">
                  <c:v>0.9168125917454969</c:v>
                </c:pt>
                <c:pt idx="1151">
                  <c:v>0.92473268379685392</c:v>
                </c:pt>
                <c:pt idx="1152">
                  <c:v>0.92448302688823702</c:v>
                </c:pt>
                <c:pt idx="1153">
                  <c:v>0.92390798665664409</c:v>
                </c:pt>
                <c:pt idx="1154">
                  <c:v>0.926513970808859</c:v>
                </c:pt>
                <c:pt idx="1155">
                  <c:v>0.92090460471327107</c:v>
                </c:pt>
                <c:pt idx="1156">
                  <c:v>0.90155708592317296</c:v>
                </c:pt>
                <c:pt idx="1157">
                  <c:v>0.91739310799961304</c:v>
                </c:pt>
                <c:pt idx="1158">
                  <c:v>0.91705362526480005</c:v>
                </c:pt>
                <c:pt idx="1159">
                  <c:v>0.90807067228007898</c:v>
                </c:pt>
                <c:pt idx="1160">
                  <c:v>0.91027374085320101</c:v>
                </c:pt>
                <c:pt idx="1161">
                  <c:v>0.90894550708921795</c:v>
                </c:pt>
                <c:pt idx="1162">
                  <c:v>0.91374829401148006</c:v>
                </c:pt>
                <c:pt idx="1163">
                  <c:v>0.897308933514676</c:v>
                </c:pt>
                <c:pt idx="1164">
                  <c:v>0.89799371999257005</c:v>
                </c:pt>
                <c:pt idx="1165">
                  <c:v>0.887645904687139</c:v>
                </c:pt>
                <c:pt idx="1166">
                  <c:v>0.88960791257701</c:v>
                </c:pt>
                <c:pt idx="1167">
                  <c:v>0.91232661006303006</c:v>
                </c:pt>
                <c:pt idx="1168">
                  <c:v>0.91728146321541404</c:v>
                </c:pt>
                <c:pt idx="1169">
                  <c:v>0.90476211056129896</c:v>
                </c:pt>
                <c:pt idx="1170">
                  <c:v>0.89635321706760396</c:v>
                </c:pt>
                <c:pt idx="1171">
                  <c:v>0.90764188492473397</c:v>
                </c:pt>
                <c:pt idx="1172">
                  <c:v>0.90930182759782496</c:v>
                </c:pt>
                <c:pt idx="1173">
                  <c:v>0.92630947206509506</c:v>
                </c:pt>
                <c:pt idx="1174">
                  <c:v>0.91602811892031699</c:v>
                </c:pt>
                <c:pt idx="1175">
                  <c:v>0.92530914286182497</c:v>
                </c:pt>
                <c:pt idx="1176">
                  <c:v>0.92768978732498197</c:v>
                </c:pt>
                <c:pt idx="1177">
                  <c:v>0.912801740965558</c:v>
                </c:pt>
                <c:pt idx="1178">
                  <c:v>0.90627585730236004</c:v>
                </c:pt>
                <c:pt idx="1179">
                  <c:v>0.90870703569406497</c:v>
                </c:pt>
                <c:pt idx="1180">
                  <c:v>0.87003249449676501</c:v>
                </c:pt>
                <c:pt idx="1181">
                  <c:v>0.87308197905581908</c:v>
                </c:pt>
                <c:pt idx="1182">
                  <c:v>0.8828063618861699</c:v>
                </c:pt>
                <c:pt idx="1183">
                  <c:v>0.88180913798881311</c:v>
                </c:pt>
                <c:pt idx="1184">
                  <c:v>0.87203594570342502</c:v>
                </c:pt>
                <c:pt idx="1185">
                  <c:v>0.88260443695782598</c:v>
                </c:pt>
                <c:pt idx="1186">
                  <c:v>0.85256425776060496</c:v>
                </c:pt>
                <c:pt idx="1187">
                  <c:v>0.85706388186662097</c:v>
                </c:pt>
                <c:pt idx="1188">
                  <c:v>0.87567055465107602</c:v>
                </c:pt>
                <c:pt idx="1189">
                  <c:v>0.89273782506655097</c:v>
                </c:pt>
                <c:pt idx="1190">
                  <c:v>0.90154601984238991</c:v>
                </c:pt>
                <c:pt idx="1191">
                  <c:v>0.89726194844238705</c:v>
                </c:pt>
                <c:pt idx="1192">
                  <c:v>0.90874712866895602</c:v>
                </c:pt>
                <c:pt idx="1193">
                  <c:v>0.89979347068853499</c:v>
                </c:pt>
                <c:pt idx="1194">
                  <c:v>0.89372922654760001</c:v>
                </c:pt>
                <c:pt idx="1195">
                  <c:v>0.88607310746303103</c:v>
                </c:pt>
                <c:pt idx="1196">
                  <c:v>0.88612119823425206</c:v>
                </c:pt>
                <c:pt idx="1197">
                  <c:v>0.87510938231373403</c:v>
                </c:pt>
                <c:pt idx="1198">
                  <c:v>0.854357864880113</c:v>
                </c:pt>
                <c:pt idx="1199">
                  <c:v>0.84404732998272491</c:v>
                </c:pt>
                <c:pt idx="1200">
                  <c:v>0.86563862074826203</c:v>
                </c:pt>
                <c:pt idx="1201">
                  <c:v>0.883173981848004</c:v>
                </c:pt>
                <c:pt idx="1202">
                  <c:v>0.88339111980437002</c:v>
                </c:pt>
                <c:pt idx="1203">
                  <c:v>0.87631273023874601</c:v>
                </c:pt>
                <c:pt idx="1204">
                  <c:v>0.86845624288652901</c:v>
                </c:pt>
                <c:pt idx="1205">
                  <c:v>0.86324562486939105</c:v>
                </c:pt>
                <c:pt idx="1206">
                  <c:v>0.86752674453452994</c:v>
                </c:pt>
                <c:pt idx="1207">
                  <c:v>0.86187613292510801</c:v>
                </c:pt>
                <c:pt idx="1208">
                  <c:v>0.85487834463799106</c:v>
                </c:pt>
                <c:pt idx="1209">
                  <c:v>0.88195070576827905</c:v>
                </c:pt>
                <c:pt idx="1210">
                  <c:v>0.86556931311025398</c:v>
                </c:pt>
                <c:pt idx="1211">
                  <c:v>0.867719662384697</c:v>
                </c:pt>
                <c:pt idx="1212">
                  <c:v>0.86351224716060504</c:v>
                </c:pt>
                <c:pt idx="1213">
                  <c:v>0.87282268352038206</c:v>
                </c:pt>
                <c:pt idx="1214">
                  <c:v>0.88041401835572097</c:v>
                </c:pt>
                <c:pt idx="1215">
                  <c:v>0.87438910429003802</c:v>
                </c:pt>
                <c:pt idx="1216">
                  <c:v>0.85444395066512402</c:v>
                </c:pt>
                <c:pt idx="1217">
                  <c:v>0.81776545484539598</c:v>
                </c:pt>
                <c:pt idx="1218">
                  <c:v>0.76917906332035901</c:v>
                </c:pt>
                <c:pt idx="1219">
                  <c:v>0.69574865528736196</c:v>
                </c:pt>
                <c:pt idx="1220">
                  <c:v>0.66761641941860106</c:v>
                </c:pt>
                <c:pt idx="1221">
                  <c:v>0.7238676230670219</c:v>
                </c:pt>
                <c:pt idx="1222">
                  <c:v>0.76952488151587906</c:v>
                </c:pt>
                <c:pt idx="1223">
                  <c:v>0.7739197566005519</c:v>
                </c:pt>
                <c:pt idx="1224">
                  <c:v>0.76612625663309797</c:v>
                </c:pt>
                <c:pt idx="1225">
                  <c:v>0.71239703046192104</c:v>
                </c:pt>
                <c:pt idx="1226">
                  <c:v>0.73691152008718408</c:v>
                </c:pt>
                <c:pt idx="1227">
                  <c:v>0.74324827587363207</c:v>
                </c:pt>
                <c:pt idx="1228">
                  <c:v>0.71475040947818302</c:v>
                </c:pt>
                <c:pt idx="1229">
                  <c:v>0.75548846940284509</c:v>
                </c:pt>
                <c:pt idx="1230">
                  <c:v>0.73109815582635096</c:v>
                </c:pt>
                <c:pt idx="1231">
                  <c:v>0.73747940971435999</c:v>
                </c:pt>
                <c:pt idx="1232">
                  <c:v>0.74182121219913899</c:v>
                </c:pt>
                <c:pt idx="1233">
                  <c:v>0.73493288863682393</c:v>
                </c:pt>
                <c:pt idx="1234">
                  <c:v>0.75745926419393794</c:v>
                </c:pt>
                <c:pt idx="1235">
                  <c:v>0.77597803022546696</c:v>
                </c:pt>
                <c:pt idx="1236">
                  <c:v>0.76865795521638902</c:v>
                </c:pt>
                <c:pt idx="1237">
                  <c:v>0.73572355616203788</c:v>
                </c:pt>
                <c:pt idx="1238">
                  <c:v>0.74455989419742097</c:v>
                </c:pt>
                <c:pt idx="1239">
                  <c:v>0.72287346070929004</c:v>
                </c:pt>
                <c:pt idx="1240">
                  <c:v>0.71812822250879804</c:v>
                </c:pt>
                <c:pt idx="1241">
                  <c:v>0.71446927420147011</c:v>
                </c:pt>
                <c:pt idx="1242">
                  <c:v>0.71841590386354104</c:v>
                </c:pt>
                <c:pt idx="1243">
                  <c:v>0.67825569564919408</c:v>
                </c:pt>
                <c:pt idx="1244">
                  <c:v>0.68300041168836201</c:v>
                </c:pt>
                <c:pt idx="1245">
                  <c:v>0.7121740839393399</c:v>
                </c:pt>
                <c:pt idx="1246">
                  <c:v>0.71203154298266202</c:v>
                </c:pt>
                <c:pt idx="1247">
                  <c:v>0.73697841106802098</c:v>
                </c:pt>
                <c:pt idx="1248">
                  <c:v>0.77526353365515011</c:v>
                </c:pt>
                <c:pt idx="1249">
                  <c:v>0.77574594379101303</c:v>
                </c:pt>
                <c:pt idx="1250">
                  <c:v>0.79409634505802207</c:v>
                </c:pt>
                <c:pt idx="1251">
                  <c:v>0.813885597334848</c:v>
                </c:pt>
                <c:pt idx="1252">
                  <c:v>0.80887727759796602</c:v>
                </c:pt>
                <c:pt idx="1253">
                  <c:v>0.807996916405196</c:v>
                </c:pt>
                <c:pt idx="1254">
                  <c:v>0.79493887444237199</c:v>
                </c:pt>
                <c:pt idx="1255">
                  <c:v>0.78694341630361297</c:v>
                </c:pt>
                <c:pt idx="1256">
                  <c:v>0.81440799693860499</c:v>
                </c:pt>
                <c:pt idx="1257">
                  <c:v>0.8208982003727191</c:v>
                </c:pt>
                <c:pt idx="1258">
                  <c:v>0.81622437816360205</c:v>
                </c:pt>
                <c:pt idx="1259">
                  <c:v>0.81810090841746896</c:v>
                </c:pt>
                <c:pt idx="1260">
                  <c:v>0.80446729286114704</c:v>
                </c:pt>
                <c:pt idx="1261">
                  <c:v>0.831231918414155</c:v>
                </c:pt>
                <c:pt idx="1262">
                  <c:v>0.8445207711976509</c:v>
                </c:pt>
                <c:pt idx="1263">
                  <c:v>0.834362792637105</c:v>
                </c:pt>
                <c:pt idx="1264">
                  <c:v>0.82368424037190391</c:v>
                </c:pt>
                <c:pt idx="1265">
                  <c:v>0.85259262285334603</c:v>
                </c:pt>
                <c:pt idx="1266">
                  <c:v>0.84725257704935897</c:v>
                </c:pt>
                <c:pt idx="1267">
                  <c:v>0.83868373928340401</c:v>
                </c:pt>
                <c:pt idx="1268">
                  <c:v>0.86521896339925708</c:v>
                </c:pt>
                <c:pt idx="1269">
                  <c:v>0.87282793385802904</c:v>
                </c:pt>
                <c:pt idx="1270">
                  <c:v>0.86620707741314706</c:v>
                </c:pt>
                <c:pt idx="1271">
                  <c:v>0.86259522562515401</c:v>
                </c:pt>
                <c:pt idx="1272">
                  <c:v>0.86358906794350898</c:v>
                </c:pt>
                <c:pt idx="1273">
                  <c:v>0.845174255467675</c:v>
                </c:pt>
                <c:pt idx="1274">
                  <c:v>0.85105722134121808</c:v>
                </c:pt>
                <c:pt idx="1275">
                  <c:v>0.84235597616463198</c:v>
                </c:pt>
                <c:pt idx="1276">
                  <c:v>0.81201869976372509</c:v>
                </c:pt>
                <c:pt idx="1277">
                  <c:v>0.79851375809729896</c:v>
                </c:pt>
                <c:pt idx="1278">
                  <c:v>0.82695477565543496</c:v>
                </c:pt>
                <c:pt idx="1279">
                  <c:v>0.82065174511187489</c:v>
                </c:pt>
                <c:pt idx="1280">
                  <c:v>0.84751198536500794</c:v>
                </c:pt>
                <c:pt idx="1281">
                  <c:v>0.84467973214901904</c:v>
                </c:pt>
                <c:pt idx="1282">
                  <c:v>0.84765053036805793</c:v>
                </c:pt>
                <c:pt idx="1283">
                  <c:v>0.84560578861232605</c:v>
                </c:pt>
                <c:pt idx="1284">
                  <c:v>0.85281325868038194</c:v>
                </c:pt>
                <c:pt idx="1285">
                  <c:v>0.85169033580000497</c:v>
                </c:pt>
                <c:pt idx="1286">
                  <c:v>0.85338824617359199</c:v>
                </c:pt>
                <c:pt idx="1287">
                  <c:v>0.84922628656757293</c:v>
                </c:pt>
                <c:pt idx="1288">
                  <c:v>0.86826021982757196</c:v>
                </c:pt>
                <c:pt idx="1289">
                  <c:v>0.84324001929532499</c:v>
                </c:pt>
                <c:pt idx="1290">
                  <c:v>0.81727964761347494</c:v>
                </c:pt>
                <c:pt idx="1291">
                  <c:v>0.8473567703162691</c:v>
                </c:pt>
                <c:pt idx="1292">
                  <c:v>0.8285341337785761</c:v>
                </c:pt>
                <c:pt idx="1293">
                  <c:v>0.80964394602471201</c:v>
                </c:pt>
                <c:pt idx="1294">
                  <c:v>0.80154489874186696</c:v>
                </c:pt>
                <c:pt idx="1295">
                  <c:v>0.80459477660378198</c:v>
                </c:pt>
                <c:pt idx="1296">
                  <c:v>0.77097395353709797</c:v>
                </c:pt>
                <c:pt idx="1297">
                  <c:v>0.77286134557835695</c:v>
                </c:pt>
                <c:pt idx="1298">
                  <c:v>0.80045790349036905</c:v>
                </c:pt>
                <c:pt idx="1299">
                  <c:v>0.82396635262238505</c:v>
                </c:pt>
                <c:pt idx="1300">
                  <c:v>0.79667001894203393</c:v>
                </c:pt>
                <c:pt idx="1301">
                  <c:v>0.76639833668076307</c:v>
                </c:pt>
                <c:pt idx="1302">
                  <c:v>0.77879349647957996</c:v>
                </c:pt>
                <c:pt idx="1303">
                  <c:v>0.79670247333065902</c:v>
                </c:pt>
                <c:pt idx="1304">
                  <c:v>0.82603454692863298</c:v>
                </c:pt>
                <c:pt idx="1305">
                  <c:v>0.82333558415294805</c:v>
                </c:pt>
                <c:pt idx="1306">
                  <c:v>0.81485365782494701</c:v>
                </c:pt>
                <c:pt idx="1307">
                  <c:v>0.83257960487156002</c:v>
                </c:pt>
                <c:pt idx="1308">
                  <c:v>0.81886232631745604</c:v>
                </c:pt>
                <c:pt idx="1309">
                  <c:v>0.80480250459863101</c:v>
                </c:pt>
                <c:pt idx="1310">
                  <c:v>0.78086772929904702</c:v>
                </c:pt>
                <c:pt idx="1311">
                  <c:v>0.78567878711824901</c:v>
                </c:pt>
                <c:pt idx="1312">
                  <c:v>0.75819434517121709</c:v>
                </c:pt>
                <c:pt idx="1313">
                  <c:v>0.717450195809618</c:v>
                </c:pt>
                <c:pt idx="1314">
                  <c:v>0.69578863532993196</c:v>
                </c:pt>
                <c:pt idx="1315">
                  <c:v>0.69525282004503497</c:v>
                </c:pt>
                <c:pt idx="1316">
                  <c:v>0.70229807372026498</c:v>
                </c:pt>
                <c:pt idx="1317">
                  <c:v>0.66556883990568594</c:v>
                </c:pt>
                <c:pt idx="1318">
                  <c:v>0.692128937316705</c:v>
                </c:pt>
                <c:pt idx="1319">
                  <c:v>0.65505688169226206</c:v>
                </c:pt>
                <c:pt idx="1320">
                  <c:v>0.64987445254637388</c:v>
                </c:pt>
                <c:pt idx="1321">
                  <c:v>0.62426356979923803</c:v>
                </c:pt>
                <c:pt idx="1322">
                  <c:v>0.63304117551361505</c:v>
                </c:pt>
                <c:pt idx="1323">
                  <c:v>0.66520278965461899</c:v>
                </c:pt>
                <c:pt idx="1324">
                  <c:v>0.63229731205853101</c:v>
                </c:pt>
                <c:pt idx="1325">
                  <c:v>0.66506268888905895</c:v>
                </c:pt>
                <c:pt idx="1326">
                  <c:v>0.65622877821782</c:v>
                </c:pt>
                <c:pt idx="1327">
                  <c:v>0.66297288491904993</c:v>
                </c:pt>
                <c:pt idx="1328">
                  <c:v>0.70936270617456798</c:v>
                </c:pt>
                <c:pt idx="1329">
                  <c:v>0.703147876425673</c:v>
                </c:pt>
                <c:pt idx="1330">
                  <c:v>0.66834141322709195</c:v>
                </c:pt>
                <c:pt idx="1331">
                  <c:v>0.68295649889423005</c:v>
                </c:pt>
                <c:pt idx="1332">
                  <c:v>0.690546792289082</c:v>
                </c:pt>
                <c:pt idx="1333">
                  <c:v>0.66773657189315405</c:v>
                </c:pt>
                <c:pt idx="1334">
                  <c:v>0.64531160113628505</c:v>
                </c:pt>
                <c:pt idx="1335">
                  <c:v>0.63956586727142106</c:v>
                </c:pt>
                <c:pt idx="1336">
                  <c:v>0.63632803034746299</c:v>
                </c:pt>
                <c:pt idx="1337">
                  <c:v>0.609598521606731</c:v>
                </c:pt>
                <c:pt idx="1338">
                  <c:v>0.64640620824536399</c:v>
                </c:pt>
                <c:pt idx="1339">
                  <c:v>0.67319787542696996</c:v>
                </c:pt>
                <c:pt idx="1340">
                  <c:v>0.69839241591089307</c:v>
                </c:pt>
                <c:pt idx="1341">
                  <c:v>0.69441087377022004</c:v>
                </c:pt>
                <c:pt idx="1342">
                  <c:v>0.69191690659151306</c:v>
                </c:pt>
                <c:pt idx="1343">
                  <c:v>0.71833108743843599</c:v>
                </c:pt>
                <c:pt idx="1344">
                  <c:v>0.69511598418217602</c:v>
                </c:pt>
                <c:pt idx="1345">
                  <c:v>0.70244822230901505</c:v>
                </c:pt>
                <c:pt idx="1346">
                  <c:v>0.72266310346045903</c:v>
                </c:pt>
                <c:pt idx="1347">
                  <c:v>0.72238302302076207</c:v>
                </c:pt>
                <c:pt idx="1348">
                  <c:v>0.70985959304016111</c:v>
                </c:pt>
                <c:pt idx="1349">
                  <c:v>0.7470528418099831</c:v>
                </c:pt>
                <c:pt idx="1350">
                  <c:v>0.76397502001280704</c:v>
                </c:pt>
                <c:pt idx="1351">
                  <c:v>0.77591245470254511</c:v>
                </c:pt>
                <c:pt idx="1352">
                  <c:v>0.78531767024395405</c:v>
                </c:pt>
                <c:pt idx="1353">
                  <c:v>0.79571744515909604</c:v>
                </c:pt>
                <c:pt idx="1354">
                  <c:v>0.76673189348257198</c:v>
                </c:pt>
                <c:pt idx="1355">
                  <c:v>0.77741129540882492</c:v>
                </c:pt>
                <c:pt idx="1356">
                  <c:v>0.77667398754181405</c:v>
                </c:pt>
                <c:pt idx="1357">
                  <c:v>0.80930219139372794</c:v>
                </c:pt>
                <c:pt idx="1358">
                  <c:v>0.80323156700325593</c:v>
                </c:pt>
                <c:pt idx="1359">
                  <c:v>0.79641782914032899</c:v>
                </c:pt>
                <c:pt idx="1360">
                  <c:v>0.8067689828423561</c:v>
                </c:pt>
                <c:pt idx="1361">
                  <c:v>0.82589629365823791</c:v>
                </c:pt>
                <c:pt idx="1362">
                  <c:v>0.83479700725071992</c:v>
                </c:pt>
                <c:pt idx="1363">
                  <c:v>0.83441689739341096</c:v>
                </c:pt>
                <c:pt idx="1364">
                  <c:v>0.8312184059459361</c:v>
                </c:pt>
                <c:pt idx="1365">
                  <c:v>0.81465385746882502</c:v>
                </c:pt>
                <c:pt idx="1366">
                  <c:v>0.81423717951230801</c:v>
                </c:pt>
                <c:pt idx="1367">
                  <c:v>0.8152146076042629</c:v>
                </c:pt>
                <c:pt idx="1368">
                  <c:v>0.83024204029590098</c:v>
                </c:pt>
                <c:pt idx="1369">
                  <c:v>0.83743041625959191</c:v>
                </c:pt>
                <c:pt idx="1370">
                  <c:v>0.83447180006496691</c:v>
                </c:pt>
                <c:pt idx="1371">
                  <c:v>0.84127102325652903</c:v>
                </c:pt>
                <c:pt idx="1372">
                  <c:v>0.83206528772900301</c:v>
                </c:pt>
                <c:pt idx="1373">
                  <c:v>0.81163288002748002</c:v>
                </c:pt>
                <c:pt idx="1374">
                  <c:v>0.82816824955914892</c:v>
                </c:pt>
                <c:pt idx="1375">
                  <c:v>0.8069165080712899</c:v>
                </c:pt>
                <c:pt idx="1376">
                  <c:v>0.81682209032061603</c:v>
                </c:pt>
                <c:pt idx="1377">
                  <c:v>0.81502970979299705</c:v>
                </c:pt>
                <c:pt idx="1378">
                  <c:v>0.83557646280936293</c:v>
                </c:pt>
                <c:pt idx="1379">
                  <c:v>0.8586353654930331</c:v>
                </c:pt>
                <c:pt idx="1380">
                  <c:v>0.85917646000444192</c:v>
                </c:pt>
                <c:pt idx="1381">
                  <c:v>0.85644689094690307</c:v>
                </c:pt>
                <c:pt idx="1382">
                  <c:v>0.86945840780064498</c:v>
                </c:pt>
                <c:pt idx="1383">
                  <c:v>0.884610826956993</c:v>
                </c:pt>
                <c:pt idx="1384">
                  <c:v>0.88860145544847602</c:v>
                </c:pt>
                <c:pt idx="1385">
                  <c:v>0.87519459084899698</c:v>
                </c:pt>
                <c:pt idx="1386">
                  <c:v>0.88594475487046298</c:v>
                </c:pt>
                <c:pt idx="1387">
                  <c:v>0.87888299257907709</c:v>
                </c:pt>
                <c:pt idx="1388">
                  <c:v>0.88964240857797505</c:v>
                </c:pt>
                <c:pt idx="1389">
                  <c:v>0.90128576569085095</c:v>
                </c:pt>
                <c:pt idx="1390">
                  <c:v>0.88331510360439092</c:v>
                </c:pt>
                <c:pt idx="1391">
                  <c:v>0.87302869787301107</c:v>
                </c:pt>
                <c:pt idx="1392">
                  <c:v>0.88604947052431204</c:v>
                </c:pt>
                <c:pt idx="1393">
                  <c:v>0.86417165567746901</c:v>
                </c:pt>
                <c:pt idx="1394">
                  <c:v>0.85231257467413701</c:v>
                </c:pt>
                <c:pt idx="1395">
                  <c:v>0.85119138422632001</c:v>
                </c:pt>
                <c:pt idx="1396">
                  <c:v>0.85731319576749498</c:v>
                </c:pt>
                <c:pt idx="1397">
                  <c:v>0.85351306595986898</c:v>
                </c:pt>
                <c:pt idx="1398">
                  <c:v>0.87716334038642207</c:v>
                </c:pt>
                <c:pt idx="1399">
                  <c:v>0.86519198980613199</c:v>
                </c:pt>
                <c:pt idx="1400">
                  <c:v>0.86531264941276609</c:v>
                </c:pt>
                <c:pt idx="1401">
                  <c:v>0.84760787060687803</c:v>
                </c:pt>
                <c:pt idx="1402">
                  <c:v>0.86514606439435093</c:v>
                </c:pt>
                <c:pt idx="1403">
                  <c:v>0.85081008647429501</c:v>
                </c:pt>
                <c:pt idx="1404">
                  <c:v>0.85321688716133193</c:v>
                </c:pt>
                <c:pt idx="1405">
                  <c:v>0.84748452297028298</c:v>
                </c:pt>
                <c:pt idx="1406">
                  <c:v>0.86148408757376804</c:v>
                </c:pt>
                <c:pt idx="1407">
                  <c:v>0.85730095578822196</c:v>
                </c:pt>
                <c:pt idx="1408">
                  <c:v>0.8811831564614</c:v>
                </c:pt>
                <c:pt idx="1409">
                  <c:v>0.89792777151464909</c:v>
                </c:pt>
                <c:pt idx="1410">
                  <c:v>0.89489834866528295</c:v>
                </c:pt>
                <c:pt idx="1411">
                  <c:v>0.90383451050293107</c:v>
                </c:pt>
                <c:pt idx="1412">
                  <c:v>0.90253788787071099</c:v>
                </c:pt>
                <c:pt idx="1413">
                  <c:v>0.90635468171466305</c:v>
                </c:pt>
                <c:pt idx="1414">
                  <c:v>0.91208340440291902</c:v>
                </c:pt>
                <c:pt idx="1415">
                  <c:v>0.90495722588652006</c:v>
                </c:pt>
                <c:pt idx="1416">
                  <c:v>0.918423378634733</c:v>
                </c:pt>
                <c:pt idx="1417">
                  <c:v>0.924055539711926</c:v>
                </c:pt>
                <c:pt idx="1418">
                  <c:v>0.93131773659174799</c:v>
                </c:pt>
                <c:pt idx="1419">
                  <c:v>0.92613874716767997</c:v>
                </c:pt>
                <c:pt idx="1420">
                  <c:v>0.90606130227326398</c:v>
                </c:pt>
                <c:pt idx="1421">
                  <c:v>0.89167949163814397</c:v>
                </c:pt>
                <c:pt idx="1422">
                  <c:v>0.88521950500228597</c:v>
                </c:pt>
                <c:pt idx="1423">
                  <c:v>0.88294964037355594</c:v>
                </c:pt>
                <c:pt idx="1424">
                  <c:v>0.8878672031573861</c:v>
                </c:pt>
                <c:pt idx="1425">
                  <c:v>0.88909184634926408</c:v>
                </c:pt>
                <c:pt idx="1426">
                  <c:v>0.90141678922669199</c:v>
                </c:pt>
                <c:pt idx="1427">
                  <c:v>0.90811834479165998</c:v>
                </c:pt>
                <c:pt idx="1428">
                  <c:v>0.90410832740249203</c:v>
                </c:pt>
                <c:pt idx="1429">
                  <c:v>0.93436009573923395</c:v>
                </c:pt>
                <c:pt idx="1430">
                  <c:v>0.86038669228941</c:v>
                </c:pt>
                <c:pt idx="1431">
                  <c:v>0.81987684809538608</c:v>
                </c:pt>
                <c:pt idx="1432">
                  <c:v>0.85338232366926303</c:v>
                </c:pt>
                <c:pt idx="1433">
                  <c:v>0.88819785957433994</c:v>
                </c:pt>
                <c:pt idx="1434">
                  <c:v>0.918259640370094</c:v>
                </c:pt>
                <c:pt idx="1435">
                  <c:v>0.92056054502751705</c:v>
                </c:pt>
                <c:pt idx="1436">
                  <c:v>0.90032503024113497</c:v>
                </c:pt>
                <c:pt idx="1437">
                  <c:v>0.91055697429267202</c:v>
                </c:pt>
                <c:pt idx="1438">
                  <c:v>0.90634557822440798</c:v>
                </c:pt>
                <c:pt idx="1439">
                  <c:v>0.93775820898990203</c:v>
                </c:pt>
                <c:pt idx="1440">
                  <c:v>0.945941733023278</c:v>
                </c:pt>
                <c:pt idx="1441">
                  <c:v>0.96465259174849194</c:v>
                </c:pt>
                <c:pt idx="1442">
                  <c:v>0.96622941635079695</c:v>
                </c:pt>
                <c:pt idx="1443">
                  <c:v>0.97578138135625492</c:v>
                </c:pt>
                <c:pt idx="1444">
                  <c:v>0.97544345217788508</c:v>
                </c:pt>
                <c:pt idx="1445">
                  <c:v>0.97901168732250499</c:v>
                </c:pt>
                <c:pt idx="1446">
                  <c:v>0.97498273548927006</c:v>
                </c:pt>
                <c:pt idx="1447">
                  <c:v>0.97968946627239906</c:v>
                </c:pt>
                <c:pt idx="1448">
                  <c:v>0.97264417436588901</c:v>
                </c:pt>
                <c:pt idx="1449">
                  <c:v>0.98283253217280009</c:v>
                </c:pt>
                <c:pt idx="1450">
                  <c:v>0.97437884692186894</c:v>
                </c:pt>
                <c:pt idx="1451">
                  <c:v>0.97920667325809907</c:v>
                </c:pt>
                <c:pt idx="1452">
                  <c:v>0.97179131892956205</c:v>
                </c:pt>
                <c:pt idx="1453">
                  <c:v>0.97265335616349602</c:v>
                </c:pt>
                <c:pt idx="1454">
                  <c:v>0.97755965354471497</c:v>
                </c:pt>
                <c:pt idx="1455">
                  <c:v>0.966916105403963</c:v>
                </c:pt>
                <c:pt idx="1456">
                  <c:v>0.95242679363411398</c:v>
                </c:pt>
                <c:pt idx="1457">
                  <c:v>0.96349905292055593</c:v>
                </c:pt>
                <c:pt idx="1458">
                  <c:v>0.96322198128741898</c:v>
                </c:pt>
                <c:pt idx="1459">
                  <c:v>0.98585736061020302</c:v>
                </c:pt>
                <c:pt idx="1460">
                  <c:v>0.98786170033092802</c:v>
                </c:pt>
                <c:pt idx="1461">
                  <c:v>0.987092319382462</c:v>
                </c:pt>
                <c:pt idx="1462">
                  <c:v>0.978814886189873</c:v>
                </c:pt>
                <c:pt idx="1463">
                  <c:v>0.98868180842191289</c:v>
                </c:pt>
                <c:pt idx="1464">
                  <c:v>0.98753164390446002</c:v>
                </c:pt>
                <c:pt idx="1465">
                  <c:v>0.99603534545480499</c:v>
                </c:pt>
                <c:pt idx="1466">
                  <c:v>0.98669579068809599</c:v>
                </c:pt>
                <c:pt idx="1467">
                  <c:v>0.991201797101532</c:v>
                </c:pt>
                <c:pt idx="1468">
                  <c:v>1.0003587906322899</c:v>
                </c:pt>
                <c:pt idx="1469">
                  <c:v>0.99547652576724899</c:v>
                </c:pt>
                <c:pt idx="1470">
                  <c:v>0.9928459684339791</c:v>
                </c:pt>
                <c:pt idx="1471">
                  <c:v>0.99799481491713604</c:v>
                </c:pt>
                <c:pt idx="1472">
                  <c:v>0.98871822735649206</c:v>
                </c:pt>
                <c:pt idx="1473">
                  <c:v>0.98960281279683993</c:v>
                </c:pt>
                <c:pt idx="1474">
                  <c:v>0.98470151519132598</c:v>
                </c:pt>
                <c:pt idx="1475">
                  <c:v>0.99963483071686199</c:v>
                </c:pt>
                <c:pt idx="1476">
                  <c:v>1.00013540524223</c:v>
                </c:pt>
                <c:pt idx="1477">
                  <c:v>0.99533924707364096</c:v>
                </c:pt>
                <c:pt idx="1478">
                  <c:v>0.99283940293336892</c:v>
                </c:pt>
                <c:pt idx="1479">
                  <c:v>1.00434658733775</c:v>
                </c:pt>
                <c:pt idx="1480">
                  <c:v>1.0092520246677901</c:v>
                </c:pt>
                <c:pt idx="1481">
                  <c:v>1.01163320101527</c:v>
                </c:pt>
                <c:pt idx="1482">
                  <c:v>1.01267000798829</c:v>
                </c:pt>
                <c:pt idx="1483">
                  <c:v>0.96164719653460906</c:v>
                </c:pt>
                <c:pt idx="1484">
                  <c:v>0.98912289460699498</c:v>
                </c:pt>
                <c:pt idx="1485">
                  <c:v>0.9535585431938669</c:v>
                </c:pt>
                <c:pt idx="1486">
                  <c:v>0.94773993504837806</c:v>
                </c:pt>
                <c:pt idx="1487">
                  <c:v>0.96641122574357496</c:v>
                </c:pt>
                <c:pt idx="1488">
                  <c:v>0.95748321488718502</c:v>
                </c:pt>
                <c:pt idx="1489">
                  <c:v>0.96175822801345501</c:v>
                </c:pt>
                <c:pt idx="1490">
                  <c:v>0.95843134260878204</c:v>
                </c:pt>
                <c:pt idx="1491">
                  <c:v>0.98210191532662905</c:v>
                </c:pt>
                <c:pt idx="1492">
                  <c:v>0.99630952380614601</c:v>
                </c:pt>
                <c:pt idx="1493">
                  <c:v>0.98441233468867906</c:v>
                </c:pt>
                <c:pt idx="1494">
                  <c:v>0.96695328937754998</c:v>
                </c:pt>
                <c:pt idx="1495">
                  <c:v>0.97463732654469593</c:v>
                </c:pt>
                <c:pt idx="1496">
                  <c:v>0.99422710177776497</c:v>
                </c:pt>
                <c:pt idx="1497">
                  <c:v>0.97453136062438805</c:v>
                </c:pt>
                <c:pt idx="1498">
                  <c:v>0.99269225682472395</c:v>
                </c:pt>
                <c:pt idx="1499">
                  <c:v>0.98488839530091099</c:v>
                </c:pt>
                <c:pt idx="1500">
                  <c:v>0.97410227561357099</c:v>
                </c:pt>
                <c:pt idx="1501">
                  <c:v>0.98851766632117999</c:v>
                </c:pt>
                <c:pt idx="1502">
                  <c:v>0.98777840864870103</c:v>
                </c:pt>
                <c:pt idx="1503">
                  <c:v>0.98216817627324504</c:v>
                </c:pt>
                <c:pt idx="1504">
                  <c:v>0.9932801304678649</c:v>
                </c:pt>
                <c:pt idx="1505">
                  <c:v>0.962289777791416</c:v>
                </c:pt>
                <c:pt idx="1506">
                  <c:v>0.96691094944172207</c:v>
                </c:pt>
                <c:pt idx="1507">
                  <c:v>0.94634631670260005</c:v>
                </c:pt>
                <c:pt idx="1508">
                  <c:v>0.94527392582242697</c:v>
                </c:pt>
                <c:pt idx="1509">
                  <c:v>0.94273329789398796</c:v>
                </c:pt>
                <c:pt idx="1510">
                  <c:v>0.9555857734514539</c:v>
                </c:pt>
                <c:pt idx="1511">
                  <c:v>0.96950872927388299</c:v>
                </c:pt>
                <c:pt idx="1512">
                  <c:v>0.96415159041567611</c:v>
                </c:pt>
                <c:pt idx="1513">
                  <c:v>0.95954005267286102</c:v>
                </c:pt>
                <c:pt idx="1514">
                  <c:v>0.97313706447396697</c:v>
                </c:pt>
                <c:pt idx="1515">
                  <c:v>0.95990424852564504</c:v>
                </c:pt>
                <c:pt idx="1516">
                  <c:v>0.94692954658213391</c:v>
                </c:pt>
                <c:pt idx="1517">
                  <c:v>0.92756819300687099</c:v>
                </c:pt>
                <c:pt idx="1518">
                  <c:v>0.92160397096493696</c:v>
                </c:pt>
                <c:pt idx="1519">
                  <c:v>0.92876976355537588</c:v>
                </c:pt>
                <c:pt idx="1520">
                  <c:v>0.905593309612719</c:v>
                </c:pt>
                <c:pt idx="1521">
                  <c:v>0.88338211891628504</c:v>
                </c:pt>
                <c:pt idx="1522">
                  <c:v>0.88012839734260695</c:v>
                </c:pt>
                <c:pt idx="1523">
                  <c:v>0.88776350641454893</c:v>
                </c:pt>
                <c:pt idx="1524">
                  <c:v>0.93439232108620407</c:v>
                </c:pt>
                <c:pt idx="1525">
                  <c:v>0.93771977587233191</c:v>
                </c:pt>
                <c:pt idx="1526">
                  <c:v>0.99986794478019902</c:v>
                </c:pt>
                <c:pt idx="1527">
                  <c:v>1.0371687099181599</c:v>
                </c:pt>
                <c:pt idx="1528">
                  <c:v>1.08901544326182</c:v>
                </c:pt>
                <c:pt idx="1529">
                  <c:v>1.1210469732839901</c:v>
                </c:pt>
                <c:pt idx="1530">
                  <c:v>1.1284560358373101</c:v>
                </c:pt>
                <c:pt idx="1531">
                  <c:v>1.13071918639074</c:v>
                </c:pt>
                <c:pt idx="1532">
                  <c:v>1.1392102024038699</c:v>
                </c:pt>
                <c:pt idx="1533">
                  <c:v>1.15148401914187</c:v>
                </c:pt>
                <c:pt idx="1534">
                  <c:v>1.1632182631528301</c:v>
                </c:pt>
                <c:pt idx="1535">
                  <c:v>1.1907314936223299</c:v>
                </c:pt>
                <c:pt idx="1536">
                  <c:v>1.20169754794429</c:v>
                </c:pt>
                <c:pt idx="1537">
                  <c:v>1.20838569954908</c:v>
                </c:pt>
                <c:pt idx="1538">
                  <c:v>1.1846130471565801</c:v>
                </c:pt>
                <c:pt idx="1539">
                  <c:v>1.1837350833574001</c:v>
                </c:pt>
                <c:pt idx="1540">
                  <c:v>1.18477275625292</c:v>
                </c:pt>
                <c:pt idx="1541">
                  <c:v>1.184224821785</c:v>
                </c:pt>
                <c:pt idx="1542">
                  <c:v>1.18347306176995</c:v>
                </c:pt>
                <c:pt idx="1543">
                  <c:v>1.2235685205087501</c:v>
                </c:pt>
                <c:pt idx="1544">
                  <c:v>1.2492540345324701</c:v>
                </c:pt>
                <c:pt idx="1545">
                  <c:v>1.27292738801778</c:v>
                </c:pt>
                <c:pt idx="1546">
                  <c:v>1.31123582068353</c:v>
                </c:pt>
                <c:pt idx="1547">
                  <c:v>1.3182582761098101</c:v>
                </c:pt>
                <c:pt idx="1548">
                  <c:v>1.2933002885984999</c:v>
                </c:pt>
                <c:pt idx="1549">
                  <c:v>1.2931229433729299</c:v>
                </c:pt>
                <c:pt idx="1550">
                  <c:v>1.2619128749759201</c:v>
                </c:pt>
                <c:pt idx="1551">
                  <c:v>1.2795214757370201</c:v>
                </c:pt>
                <c:pt idx="1552">
                  <c:v>1.2751639098066301</c:v>
                </c:pt>
                <c:pt idx="1553">
                  <c:v>1.2902707693059301</c:v>
                </c:pt>
                <c:pt idx="1554">
                  <c:v>1.31566749518977</c:v>
                </c:pt>
                <c:pt idx="1555">
                  <c:v>1.3015723763026099</c:v>
                </c:pt>
                <c:pt idx="1556">
                  <c:v>1.2855520308919901</c:v>
                </c:pt>
                <c:pt idx="1557">
                  <c:v>1.29491174386751</c:v>
                </c:pt>
                <c:pt idx="1558">
                  <c:v>1.3052865883367499</c:v>
                </c:pt>
                <c:pt idx="1559">
                  <c:v>1.2822184227801001</c:v>
                </c:pt>
                <c:pt idx="1560">
                  <c:v>1.28497024124515</c:v>
                </c:pt>
                <c:pt idx="1561">
                  <c:v>1.2750195213236699</c:v>
                </c:pt>
                <c:pt idx="1562">
                  <c:v>1.2909351994915301</c:v>
                </c:pt>
                <c:pt idx="1563">
                  <c:v>1.3261675335971601</c:v>
                </c:pt>
                <c:pt idx="1564">
                  <c:v>1.29301910192875</c:v>
                </c:pt>
                <c:pt idx="1565">
                  <c:v>1.28413686346482</c:v>
                </c:pt>
                <c:pt idx="1566">
                  <c:v>1.25564871324535</c:v>
                </c:pt>
                <c:pt idx="1567">
                  <c:v>1.28110107000673</c:v>
                </c:pt>
                <c:pt idx="1568">
                  <c:v>1.2889895671990201</c:v>
                </c:pt>
                <c:pt idx="1569">
                  <c:v>1.26137131384801</c:v>
                </c:pt>
                <c:pt idx="1570">
                  <c:v>1.2772019224323699</c:v>
                </c:pt>
                <c:pt idx="1571">
                  <c:v>1.2459736692083101</c:v>
                </c:pt>
                <c:pt idx="1572">
                  <c:v>1.2566659794036199</c:v>
                </c:pt>
                <c:pt idx="1573">
                  <c:v>1.2362167280754301</c:v>
                </c:pt>
                <c:pt idx="1574">
                  <c:v>1.2479499365119999</c:v>
                </c:pt>
                <c:pt idx="1575">
                  <c:v>1.2418748511591799</c:v>
                </c:pt>
                <c:pt idx="1576">
                  <c:v>1.2794117556318598</c:v>
                </c:pt>
                <c:pt idx="1577">
                  <c:v>1.3012938197807302</c:v>
                </c:pt>
                <c:pt idx="1578">
                  <c:v>1.29367818759175</c:v>
                </c:pt>
                <c:pt idx="1579">
                  <c:v>1.28225987479921</c:v>
                </c:pt>
                <c:pt idx="1580">
                  <c:v>1.24729882561464</c:v>
                </c:pt>
                <c:pt idx="1581">
                  <c:v>1.2587804669779501</c:v>
                </c:pt>
                <c:pt idx="1582">
                  <c:v>1.2572205876926099</c:v>
                </c:pt>
                <c:pt idx="1583">
                  <c:v>1.2517195345524099</c:v>
                </c:pt>
                <c:pt idx="1584">
                  <c:v>1.2875525067274298</c:v>
                </c:pt>
                <c:pt idx="1585">
                  <c:v>1.2680192351233801</c:v>
                </c:pt>
                <c:pt idx="1586">
                  <c:v>1.2559666898344299</c:v>
                </c:pt>
                <c:pt idx="1587">
                  <c:v>1.24792153432728</c:v>
                </c:pt>
                <c:pt idx="1588">
                  <c:v>1.2786221562788</c:v>
                </c:pt>
                <c:pt idx="1589">
                  <c:v>1.2977755864751501</c:v>
                </c:pt>
                <c:pt idx="1590">
                  <c:v>1.3077597883558201</c:v>
                </c:pt>
                <c:pt idx="1591">
                  <c:v>1.31687525878073</c:v>
                </c:pt>
                <c:pt idx="1592">
                  <c:v>1.3250163299214699</c:v>
                </c:pt>
                <c:pt idx="1593">
                  <c:v>1.3182593704762899</c:v>
                </c:pt>
                <c:pt idx="1594">
                  <c:v>1.3146026017601999</c:v>
                </c:pt>
                <c:pt idx="1595">
                  <c:v>1.3338660824142201</c:v>
                </c:pt>
                <c:pt idx="1596">
                  <c:v>1.3250815296830001</c:v>
                </c:pt>
                <c:pt idx="1597">
                  <c:v>1.3140416925737</c:v>
                </c:pt>
                <c:pt idx="1598">
                  <c:v>1.30831113966283</c:v>
                </c:pt>
                <c:pt idx="1599">
                  <c:v>1.3260698959273101</c:v>
                </c:pt>
                <c:pt idx="1600">
                  <c:v>1.29145898111658</c:v>
                </c:pt>
                <c:pt idx="1601">
                  <c:v>1.3380365771851899</c:v>
                </c:pt>
                <c:pt idx="1602">
                  <c:v>1.3005828136697999</c:v>
                </c:pt>
                <c:pt idx="1603">
                  <c:v>1.2973438662785302</c:v>
                </c:pt>
                <c:pt idx="1604">
                  <c:v>1.2813920982109301</c:v>
                </c:pt>
                <c:pt idx="1605">
                  <c:v>1.26566151983177</c:v>
                </c:pt>
                <c:pt idx="1606">
                  <c:v>1.24340673806283</c:v>
                </c:pt>
                <c:pt idx="1607">
                  <c:v>1.2305196401213399</c:v>
                </c:pt>
                <c:pt idx="1608">
                  <c:v>1.2346005753220299</c:v>
                </c:pt>
                <c:pt idx="1609">
                  <c:v>1.2435127206795</c:v>
                </c:pt>
                <c:pt idx="1610">
                  <c:v>1.2331704066248701</c:v>
                </c:pt>
                <c:pt idx="1611">
                  <c:v>1.26411239409794</c:v>
                </c:pt>
                <c:pt idx="1612">
                  <c:v>1.2735063931049699</c:v>
                </c:pt>
                <c:pt idx="1613">
                  <c:v>1.2838172127871201</c:v>
                </c:pt>
                <c:pt idx="1614">
                  <c:v>1.26574488201316</c:v>
                </c:pt>
                <c:pt idx="1615">
                  <c:v>1.2019945129318099</c:v>
                </c:pt>
                <c:pt idx="1616">
                  <c:v>1.1960842662456401</c:v>
                </c:pt>
                <c:pt idx="1617">
                  <c:v>1.2135836841534902</c:v>
                </c:pt>
                <c:pt idx="1618">
                  <c:v>1.2120456756736899</c:v>
                </c:pt>
                <c:pt idx="1619">
                  <c:v>1.2130182550863</c:v>
                </c:pt>
                <c:pt idx="1620">
                  <c:v>1.23446963830831</c:v>
                </c:pt>
                <c:pt idx="1621">
                  <c:v>1.24239538931934</c:v>
                </c:pt>
                <c:pt idx="1622">
                  <c:v>1.2677946527316402</c:v>
                </c:pt>
                <c:pt idx="1623">
                  <c:v>1.27205868816052</c:v>
                </c:pt>
                <c:pt idx="1624">
                  <c:v>1.24641842240787</c:v>
                </c:pt>
                <c:pt idx="1625">
                  <c:v>1.2466887785419001</c:v>
                </c:pt>
                <c:pt idx="1626">
                  <c:v>1.21873935247598</c:v>
                </c:pt>
                <c:pt idx="1627">
                  <c:v>1.24229249712996</c:v>
                </c:pt>
                <c:pt idx="1628">
                  <c:v>1.24029100188021</c:v>
                </c:pt>
                <c:pt idx="1629">
                  <c:v>1.24401518730889</c:v>
                </c:pt>
                <c:pt idx="1630">
                  <c:v>1.2637861899317799</c:v>
                </c:pt>
                <c:pt idx="1631">
                  <c:v>1.23125209445558</c:v>
                </c:pt>
                <c:pt idx="1632">
                  <c:v>1.2025697490279499</c:v>
                </c:pt>
                <c:pt idx="1633">
                  <c:v>1.22933967526897</c:v>
                </c:pt>
                <c:pt idx="1634">
                  <c:v>1.23059437797105</c:v>
                </c:pt>
                <c:pt idx="1635">
                  <c:v>1.23445031024024</c:v>
                </c:pt>
                <c:pt idx="1636">
                  <c:v>1.26288686631769</c:v>
                </c:pt>
                <c:pt idx="1637">
                  <c:v>1.25926030603759</c:v>
                </c:pt>
                <c:pt idx="1638">
                  <c:v>1.2888054640845299</c:v>
                </c:pt>
                <c:pt idx="1639">
                  <c:v>1.3087229335795301</c:v>
                </c:pt>
                <c:pt idx="1640">
                  <c:v>1.32673577772573</c:v>
                </c:pt>
                <c:pt idx="1641">
                  <c:v>1.3132644307118901</c:v>
                </c:pt>
                <c:pt idx="1642">
                  <c:v>1.28100507304725</c:v>
                </c:pt>
                <c:pt idx="1643">
                  <c:v>1.2906847653115501</c:v>
                </c:pt>
                <c:pt idx="1644">
                  <c:v>1.27616901523084</c:v>
                </c:pt>
                <c:pt idx="1645">
                  <c:v>1.2647145058364</c:v>
                </c:pt>
                <c:pt idx="1646">
                  <c:v>1.2588013163037299</c:v>
                </c:pt>
                <c:pt idx="1647">
                  <c:v>1.2703536385110801</c:v>
                </c:pt>
                <c:pt idx="1648">
                  <c:v>1.26761421363792</c:v>
                </c:pt>
                <c:pt idx="1649">
                  <c:v>1.2613272983138502</c:v>
                </c:pt>
                <c:pt idx="1650">
                  <c:v>1.27118869513107</c:v>
                </c:pt>
                <c:pt idx="1651">
                  <c:v>1.2534283930505199</c:v>
                </c:pt>
                <c:pt idx="1652">
                  <c:v>1.2374773761526401</c:v>
                </c:pt>
                <c:pt idx="1653">
                  <c:v>1.2553059471940899</c:v>
                </c:pt>
                <c:pt idx="1654">
                  <c:v>1.25450495692607</c:v>
                </c:pt>
                <c:pt idx="1655">
                  <c:v>1.19397283661473</c:v>
                </c:pt>
                <c:pt idx="1656">
                  <c:v>1.2013082591481199</c:v>
                </c:pt>
                <c:pt idx="1657">
                  <c:v>1.2131831795663</c:v>
                </c:pt>
                <c:pt idx="1658">
                  <c:v>1.2282280795812099</c:v>
                </c:pt>
                <c:pt idx="1659">
                  <c:v>1.2390914613878099</c:v>
                </c:pt>
                <c:pt idx="1660">
                  <c:v>1.2364197589761901</c:v>
                </c:pt>
                <c:pt idx="1661">
                  <c:v>1.23441359442563</c:v>
                </c:pt>
                <c:pt idx="1662">
                  <c:v>1.2327001742238399</c:v>
                </c:pt>
                <c:pt idx="1663">
                  <c:v>1.2143996534724699</c:v>
                </c:pt>
                <c:pt idx="1664">
                  <c:v>1.20997748993913</c:v>
                </c:pt>
                <c:pt idx="1665">
                  <c:v>1.2502608532946899</c:v>
                </c:pt>
                <c:pt idx="1666">
                  <c:v>1.2595666188944898</c:v>
                </c:pt>
                <c:pt idx="1667">
                  <c:v>1.24662503083912</c:v>
                </c:pt>
                <c:pt idx="1668">
                  <c:v>1.24185110809183</c:v>
                </c:pt>
                <c:pt idx="1669">
                  <c:v>1.24460043457735</c:v>
                </c:pt>
                <c:pt idx="1670">
                  <c:v>1.2812225190706599</c:v>
                </c:pt>
                <c:pt idx="1671">
                  <c:v>1.3113230633308501</c:v>
                </c:pt>
                <c:pt idx="1672">
                  <c:v>1.30902105914475</c:v>
                </c:pt>
                <c:pt idx="1673">
                  <c:v>1.3186299025555899</c:v>
                </c:pt>
                <c:pt idx="1674">
                  <c:v>1.30213005078809</c:v>
                </c:pt>
                <c:pt idx="1675">
                  <c:v>1.2909195671513101</c:v>
                </c:pt>
                <c:pt idx="1676">
                  <c:v>1.2830373061562099</c:v>
                </c:pt>
                <c:pt idx="1677">
                  <c:v>1.29227557803323</c:v>
                </c:pt>
                <c:pt idx="1678">
                  <c:v>1.2647156804686299</c:v>
                </c:pt>
                <c:pt idx="1679">
                  <c:v>1.2449849145627701</c:v>
                </c:pt>
                <c:pt idx="1680">
                  <c:v>1.25065948341331</c:v>
                </c:pt>
                <c:pt idx="1681">
                  <c:v>1.2649616631145</c:v>
                </c:pt>
                <c:pt idx="1682">
                  <c:v>1.27358233775499</c:v>
                </c:pt>
                <c:pt idx="1683">
                  <c:v>1.26383543078852</c:v>
                </c:pt>
                <c:pt idx="1684">
                  <c:v>1.2951299875281099</c:v>
                </c:pt>
                <c:pt idx="1685">
                  <c:v>1.2919128874138801</c:v>
                </c:pt>
                <c:pt idx="1686">
                  <c:v>1.2872389604144998</c:v>
                </c:pt>
                <c:pt idx="1687">
                  <c:v>1.3176095008905302</c:v>
                </c:pt>
                <c:pt idx="1688">
                  <c:v>1.2978730587887302</c:v>
                </c:pt>
                <c:pt idx="1689">
                  <c:v>1.2663386768737599</c:v>
                </c:pt>
                <c:pt idx="1690">
                  <c:v>1.284752605095</c:v>
                </c:pt>
                <c:pt idx="1691">
                  <c:v>1.27142016311411</c:v>
                </c:pt>
                <c:pt idx="1692">
                  <c:v>1.2735644498449101</c:v>
                </c:pt>
                <c:pt idx="1693">
                  <c:v>1.2883596308181502</c:v>
                </c:pt>
                <c:pt idx="1694">
                  <c:v>1.2946019260048101</c:v>
                </c:pt>
                <c:pt idx="1695">
                  <c:v>1.2971635236963701</c:v>
                </c:pt>
                <c:pt idx="1696">
                  <c:v>1.3047839710746301</c:v>
                </c:pt>
                <c:pt idx="1697">
                  <c:v>1.2965598248002801</c:v>
                </c:pt>
                <c:pt idx="1698">
                  <c:v>1.32008057109711</c:v>
                </c:pt>
                <c:pt idx="1699">
                  <c:v>1.3202616572923001</c:v>
                </c:pt>
                <c:pt idx="1700">
                  <c:v>1.3086592165949</c:v>
                </c:pt>
                <c:pt idx="1701">
                  <c:v>1.3057030554449001</c:v>
                </c:pt>
                <c:pt idx="1702">
                  <c:v>1.3335792976641698</c:v>
                </c:pt>
                <c:pt idx="1703">
                  <c:v>1.3142479801596301</c:v>
                </c:pt>
                <c:pt idx="1704">
                  <c:v>1.3105355961743799</c:v>
                </c:pt>
                <c:pt idx="1705">
                  <c:v>1.3031576322974701</c:v>
                </c:pt>
                <c:pt idx="1706">
                  <c:v>1.3017107939666399</c:v>
                </c:pt>
                <c:pt idx="1707">
                  <c:v>1.30795553645913</c:v>
                </c:pt>
                <c:pt idx="1708">
                  <c:v>1.2859480669571999</c:v>
                </c:pt>
                <c:pt idx="1709">
                  <c:v>1.27069835978572</c:v>
                </c:pt>
                <c:pt idx="1710">
                  <c:v>1.28615103459367</c:v>
                </c:pt>
                <c:pt idx="1711">
                  <c:v>1.28153847741201</c:v>
                </c:pt>
                <c:pt idx="1712">
                  <c:v>1.27635635290354</c:v>
                </c:pt>
                <c:pt idx="1713">
                  <c:v>1.25209320720106</c:v>
                </c:pt>
                <c:pt idx="1714">
                  <c:v>1.2190693800071299</c:v>
                </c:pt>
                <c:pt idx="1715">
                  <c:v>1.2108352311602801</c:v>
                </c:pt>
                <c:pt idx="1716">
                  <c:v>1.24309810546434</c:v>
                </c:pt>
                <c:pt idx="1717">
                  <c:v>1.2234315580180299</c:v>
                </c:pt>
                <c:pt idx="1718">
                  <c:v>1.2219539325587501</c:v>
                </c:pt>
                <c:pt idx="1719">
                  <c:v>1.1822630087630501</c:v>
                </c:pt>
                <c:pt idx="1720">
                  <c:v>1.1804910543071201</c:v>
                </c:pt>
                <c:pt idx="1721">
                  <c:v>1.1795585406534801</c:v>
                </c:pt>
                <c:pt idx="1722">
                  <c:v>1.20031535943866</c:v>
                </c:pt>
                <c:pt idx="1723">
                  <c:v>1.2013137272661101</c:v>
                </c:pt>
                <c:pt idx="1724">
                  <c:v>1.2083369131394799</c:v>
                </c:pt>
                <c:pt idx="1725">
                  <c:v>1.22017212666873</c:v>
                </c:pt>
                <c:pt idx="1726">
                  <c:v>1.21870249894636</c:v>
                </c:pt>
                <c:pt idx="1727">
                  <c:v>1.21793256202514</c:v>
                </c:pt>
                <c:pt idx="1728">
                  <c:v>1.22602226660999</c:v>
                </c:pt>
                <c:pt idx="1729">
                  <c:v>1.2451414734334201</c:v>
                </c:pt>
                <c:pt idx="1730">
                  <c:v>1.2594788158043999</c:v>
                </c:pt>
                <c:pt idx="1731">
                  <c:v>1.2304910048155899</c:v>
                </c:pt>
                <c:pt idx="1732">
                  <c:v>1.2371907656157699</c:v>
                </c:pt>
                <c:pt idx="1733">
                  <c:v>1.2265366595065401</c:v>
                </c:pt>
                <c:pt idx="1734">
                  <c:v>1.2305882483933201</c:v>
                </c:pt>
                <c:pt idx="1735">
                  <c:v>1.25972200830697</c:v>
                </c:pt>
                <c:pt idx="1736">
                  <c:v>1.27804529972035</c:v>
                </c:pt>
                <c:pt idx="1737">
                  <c:v>1.28813438088454</c:v>
                </c:pt>
                <c:pt idx="1738">
                  <c:v>1.2854023267843102</c:v>
                </c:pt>
                <c:pt idx="1739">
                  <c:v>1.2971954257887601</c:v>
                </c:pt>
                <c:pt idx="1740">
                  <c:v>1.3101598573951199</c:v>
                </c:pt>
                <c:pt idx="1741">
                  <c:v>1.3111140150268099</c:v>
                </c:pt>
                <c:pt idx="1742">
                  <c:v>1.32234549242025</c:v>
                </c:pt>
                <c:pt idx="1743">
                  <c:v>1.32052982575773</c:v>
                </c:pt>
                <c:pt idx="1744">
                  <c:v>1.3331330153256702</c:v>
                </c:pt>
                <c:pt idx="1745">
                  <c:v>1.3439782735063401</c:v>
                </c:pt>
                <c:pt idx="1746">
                  <c:v>1.3572945362902002</c:v>
                </c:pt>
                <c:pt idx="1747">
                  <c:v>1.3973834223449699</c:v>
                </c:pt>
                <c:pt idx="1748">
                  <c:v>1.4054312340108799</c:v>
                </c:pt>
                <c:pt idx="1749">
                  <c:v>1.4041022380978199</c:v>
                </c:pt>
                <c:pt idx="1750">
                  <c:v>1.4328053952570701</c:v>
                </c:pt>
                <c:pt idx="1751">
                  <c:v>1.43606607153113</c:v>
                </c:pt>
                <c:pt idx="1752">
                  <c:v>1.4231288951304402</c:v>
                </c:pt>
                <c:pt idx="1753">
                  <c:v>1.4350406965186202</c:v>
                </c:pt>
                <c:pt idx="1754">
                  <c:v>1.4266895938273001</c:v>
                </c:pt>
                <c:pt idx="1755">
                  <c:v>1.4193112795085199</c:v>
                </c:pt>
                <c:pt idx="1756">
                  <c:v>1.43159011673952</c:v>
                </c:pt>
                <c:pt idx="1757">
                  <c:v>1.4279068735471099</c:v>
                </c:pt>
                <c:pt idx="1758">
                  <c:v>1.4238242707354101</c:v>
                </c:pt>
                <c:pt idx="1759">
                  <c:v>1.4226258689187798</c:v>
                </c:pt>
                <c:pt idx="1760">
                  <c:v>1.42348335649775</c:v>
                </c:pt>
                <c:pt idx="1761">
                  <c:v>1.4128249682126599</c:v>
                </c:pt>
                <c:pt idx="1762">
                  <c:v>1.4259970351922602</c:v>
                </c:pt>
                <c:pt idx="1763">
                  <c:v>1.42299479655698</c:v>
                </c:pt>
                <c:pt idx="1764">
                  <c:v>1.43123691602642</c:v>
                </c:pt>
                <c:pt idx="1765">
                  <c:v>1.4098632385757</c:v>
                </c:pt>
                <c:pt idx="1766">
                  <c:v>1.4147008114578798</c:v>
                </c:pt>
                <c:pt idx="1767">
                  <c:v>1.40560766319925</c:v>
                </c:pt>
                <c:pt idx="1768">
                  <c:v>1.41199273090335</c:v>
                </c:pt>
                <c:pt idx="1769">
                  <c:v>1.4256483474986801</c:v>
                </c:pt>
                <c:pt idx="1770">
                  <c:v>1.39324043904572</c:v>
                </c:pt>
                <c:pt idx="1771">
                  <c:v>1.4072524947748599</c:v>
                </c:pt>
                <c:pt idx="1772">
                  <c:v>1.39684289056093</c:v>
                </c:pt>
                <c:pt idx="1773">
                  <c:v>1.4080673143201199</c:v>
                </c:pt>
                <c:pt idx="1774">
                  <c:v>1.3944224415125099</c:v>
                </c:pt>
                <c:pt idx="1775">
                  <c:v>1.4019592386481301</c:v>
                </c:pt>
                <c:pt idx="1776">
                  <c:v>1.3696405515668899</c:v>
                </c:pt>
                <c:pt idx="1777">
                  <c:v>1.36614027707435</c:v>
                </c:pt>
                <c:pt idx="1778">
                  <c:v>1.3592019222317799</c:v>
                </c:pt>
                <c:pt idx="1779">
                  <c:v>1.3593297857020301</c:v>
                </c:pt>
                <c:pt idx="1780">
                  <c:v>1.35933732853572</c:v>
                </c:pt>
                <c:pt idx="1781">
                  <c:v>1.3551708323413398</c:v>
                </c:pt>
                <c:pt idx="1782">
                  <c:v>1.34507011587501</c:v>
                </c:pt>
                <c:pt idx="1783">
                  <c:v>1.3750612488322802</c:v>
                </c:pt>
                <c:pt idx="1784">
                  <c:v>1.3880748063847699</c:v>
                </c:pt>
                <c:pt idx="1785">
                  <c:v>1.405151757404</c:v>
                </c:pt>
                <c:pt idx="1786">
                  <c:v>1.4252098010465399</c:v>
                </c:pt>
                <c:pt idx="1787">
                  <c:v>1.4238365882402602</c:v>
                </c:pt>
                <c:pt idx="1788">
                  <c:v>1.4215047958842899</c:v>
                </c:pt>
                <c:pt idx="1789">
                  <c:v>1.4164859192214301</c:v>
                </c:pt>
                <c:pt idx="1790">
                  <c:v>1.4579680180091199</c:v>
                </c:pt>
                <c:pt idx="1791">
                  <c:v>1.48307918546097</c:v>
                </c:pt>
                <c:pt idx="1792">
                  <c:v>1.4769129162568502</c:v>
                </c:pt>
                <c:pt idx="1793">
                  <c:v>1.4702158522132398</c:v>
                </c:pt>
                <c:pt idx="1794">
                  <c:v>1.47576948433858</c:v>
                </c:pt>
                <c:pt idx="1795">
                  <c:v>1.4448962245150099</c:v>
                </c:pt>
                <c:pt idx="1796">
                  <c:v>1.4292496675498001</c:v>
                </c:pt>
                <c:pt idx="1797">
                  <c:v>1.43916678923601</c:v>
                </c:pt>
                <c:pt idx="1798">
                  <c:v>1.43952861932704</c:v>
                </c:pt>
                <c:pt idx="1799">
                  <c:v>1.4363992948127402</c:v>
                </c:pt>
                <c:pt idx="1800">
                  <c:v>1.4351102152980801</c:v>
                </c:pt>
                <c:pt idx="1801">
                  <c:v>1.4406514923498099</c:v>
                </c:pt>
                <c:pt idx="1802">
                  <c:v>1.4119167323540101</c:v>
                </c:pt>
                <c:pt idx="1803">
                  <c:v>1.45059994619156</c:v>
                </c:pt>
                <c:pt idx="1804">
                  <c:v>1.4816926799196699</c:v>
                </c:pt>
                <c:pt idx="1805">
                  <c:v>1.4566606821317101</c:v>
                </c:pt>
                <c:pt idx="1806">
                  <c:v>1.4601334218972399</c:v>
                </c:pt>
                <c:pt idx="1807">
                  <c:v>1.4753592686153101</c:v>
                </c:pt>
                <c:pt idx="1808">
                  <c:v>1.46591002809802</c:v>
                </c:pt>
                <c:pt idx="1809">
                  <c:v>1.46880110692528</c:v>
                </c:pt>
                <c:pt idx="1810">
                  <c:v>1.46476603511891</c:v>
                </c:pt>
                <c:pt idx="1811">
                  <c:v>1.4746567614591501</c:v>
                </c:pt>
                <c:pt idx="1812">
                  <c:v>1.4532768691973399</c:v>
                </c:pt>
                <c:pt idx="1813">
                  <c:v>1.4745528892903599</c:v>
                </c:pt>
                <c:pt idx="1814">
                  <c:v>1.4731031509529</c:v>
                </c:pt>
                <c:pt idx="1815">
                  <c:v>1.47755290199338</c:v>
                </c:pt>
                <c:pt idx="1816">
                  <c:v>1.48254552652893</c:v>
                </c:pt>
                <c:pt idx="1817">
                  <c:v>1.4913458425048101</c:v>
                </c:pt>
                <c:pt idx="1818">
                  <c:v>1.48361201119104</c:v>
                </c:pt>
                <c:pt idx="1819">
                  <c:v>1.48622408587048</c:v>
                </c:pt>
                <c:pt idx="1820">
                  <c:v>1.5323202426081801</c:v>
                </c:pt>
                <c:pt idx="1821">
                  <c:v>1.5391473501794701</c:v>
                </c:pt>
                <c:pt idx="1822">
                  <c:v>1.51005259454645</c:v>
                </c:pt>
                <c:pt idx="1823">
                  <c:v>1.5327629494339299</c:v>
                </c:pt>
                <c:pt idx="1824">
                  <c:v>1.5110480117849499</c:v>
                </c:pt>
                <c:pt idx="1825">
                  <c:v>1.5427160268761901</c:v>
                </c:pt>
                <c:pt idx="1826">
                  <c:v>1.5509429320569399</c:v>
                </c:pt>
                <c:pt idx="1827">
                  <c:v>1.5547822279016299</c:v>
                </c:pt>
                <c:pt idx="1828">
                  <c:v>1.5394137024985499</c:v>
                </c:pt>
                <c:pt idx="1829">
                  <c:v>1.5368167224037401</c:v>
                </c:pt>
                <c:pt idx="1830">
                  <c:v>1.53830921770826</c:v>
                </c:pt>
                <c:pt idx="1831">
                  <c:v>1.51647859332335</c:v>
                </c:pt>
                <c:pt idx="1832">
                  <c:v>1.49497247612699</c:v>
                </c:pt>
                <c:pt idx="1833">
                  <c:v>1.4834996705705799</c:v>
                </c:pt>
                <c:pt idx="1834">
                  <c:v>1.4894102838021399</c:v>
                </c:pt>
                <c:pt idx="1835">
                  <c:v>1.4413627675253202</c:v>
                </c:pt>
                <c:pt idx="1836">
                  <c:v>1.35286613582785</c:v>
                </c:pt>
                <c:pt idx="1837">
                  <c:v>1.3744680248114698</c:v>
                </c:pt>
                <c:pt idx="1838">
                  <c:v>1.3757770463996</c:v>
                </c:pt>
                <c:pt idx="1839">
                  <c:v>1.3130538853426299</c:v>
                </c:pt>
                <c:pt idx="1840">
                  <c:v>1.3388828643853199</c:v>
                </c:pt>
                <c:pt idx="1841">
                  <c:v>1.3555247406483901</c:v>
                </c:pt>
                <c:pt idx="1842">
                  <c:v>1.3589731916416599</c:v>
                </c:pt>
                <c:pt idx="1843">
                  <c:v>1.3975038296641302</c:v>
                </c:pt>
                <c:pt idx="1844">
                  <c:v>1.4163028594732701</c:v>
                </c:pt>
                <c:pt idx="1845">
                  <c:v>1.4306408458682798</c:v>
                </c:pt>
                <c:pt idx="1846">
                  <c:v>1.4012500353478798</c:v>
                </c:pt>
                <c:pt idx="1847">
                  <c:v>1.4045376530467601</c:v>
                </c:pt>
                <c:pt idx="1848">
                  <c:v>1.39931274283117</c:v>
                </c:pt>
                <c:pt idx="1849">
                  <c:v>1.4297785022145999</c:v>
                </c:pt>
                <c:pt idx="1850">
                  <c:v>1.4416539673740498</c:v>
                </c:pt>
                <c:pt idx="1851">
                  <c:v>1.40057242160916</c:v>
                </c:pt>
                <c:pt idx="1852">
                  <c:v>1.3593513998012698</c:v>
                </c:pt>
                <c:pt idx="1853">
                  <c:v>1.3584884828836601</c:v>
                </c:pt>
                <c:pt idx="1854">
                  <c:v>1.3891919856188</c:v>
                </c:pt>
                <c:pt idx="1855">
                  <c:v>1.413021258194</c:v>
                </c:pt>
                <c:pt idx="1856">
                  <c:v>1.43663033192721</c:v>
                </c:pt>
                <c:pt idx="1857">
                  <c:v>1.4503647737664098</c:v>
                </c:pt>
                <c:pt idx="1858">
                  <c:v>1.4381035419283099</c:v>
                </c:pt>
                <c:pt idx="1859">
                  <c:v>1.4771149541512698</c:v>
                </c:pt>
                <c:pt idx="1860">
                  <c:v>1.48376088711037</c:v>
                </c:pt>
                <c:pt idx="1861">
                  <c:v>1.4722298656192898</c:v>
                </c:pt>
                <c:pt idx="1862">
                  <c:v>1.4549764421465698</c:v>
                </c:pt>
                <c:pt idx="1863">
                  <c:v>1.4469236893995501</c:v>
                </c:pt>
                <c:pt idx="1864">
                  <c:v>1.4676171901828801</c:v>
                </c:pt>
                <c:pt idx="1865">
                  <c:v>1.4462835680049</c:v>
                </c:pt>
                <c:pt idx="1866">
                  <c:v>1.4374557741949101</c:v>
                </c:pt>
                <c:pt idx="1867">
                  <c:v>1.4526641393975002</c:v>
                </c:pt>
                <c:pt idx="1868">
                  <c:v>1.3980009945032199</c:v>
                </c:pt>
                <c:pt idx="1869">
                  <c:v>1.3449098933452199</c:v>
                </c:pt>
                <c:pt idx="1870">
                  <c:v>1.39521335017849</c:v>
                </c:pt>
                <c:pt idx="1871">
                  <c:v>1.3570430257237398</c:v>
                </c:pt>
                <c:pt idx="1872">
                  <c:v>1.3695245481590801</c:v>
                </c:pt>
                <c:pt idx="1873">
                  <c:v>1.38854083342003</c:v>
                </c:pt>
                <c:pt idx="1874">
                  <c:v>1.3378915259918198</c:v>
                </c:pt>
                <c:pt idx="1875">
                  <c:v>1.3713895506703302</c:v>
                </c:pt>
                <c:pt idx="1876">
                  <c:v>1.3977481197122199</c:v>
                </c:pt>
                <c:pt idx="1877">
                  <c:v>1.4189854533102801</c:v>
                </c:pt>
                <c:pt idx="1878">
                  <c:v>1.37548353206737</c:v>
                </c:pt>
                <c:pt idx="1879">
                  <c:v>1.3677034145126299</c:v>
                </c:pt>
                <c:pt idx="1880">
                  <c:v>1.41292466922821</c:v>
                </c:pt>
                <c:pt idx="1881">
                  <c:v>1.4170785479489398</c:v>
                </c:pt>
                <c:pt idx="1882">
                  <c:v>1.4296576016754099</c:v>
                </c:pt>
                <c:pt idx="1883">
                  <c:v>1.42119194187873</c:v>
                </c:pt>
                <c:pt idx="1884">
                  <c:v>1.4451338360122901</c:v>
                </c:pt>
                <c:pt idx="1885">
                  <c:v>1.46003513350104</c:v>
                </c:pt>
                <c:pt idx="1886">
                  <c:v>1.4658157171262598</c:v>
                </c:pt>
                <c:pt idx="1887">
                  <c:v>1.45979646067781</c:v>
                </c:pt>
                <c:pt idx="1888">
                  <c:v>1.44869558212364</c:v>
                </c:pt>
                <c:pt idx="1889">
                  <c:v>1.4508097019060802</c:v>
                </c:pt>
                <c:pt idx="1890">
                  <c:v>1.4495105968723998</c:v>
                </c:pt>
                <c:pt idx="1891">
                  <c:v>1.4470306722523198</c:v>
                </c:pt>
                <c:pt idx="1892">
                  <c:v>1.4535767972907498</c:v>
                </c:pt>
                <c:pt idx="1893">
                  <c:v>1.4528314875008399</c:v>
                </c:pt>
                <c:pt idx="1894">
                  <c:v>1.4299228771363202</c:v>
                </c:pt>
                <c:pt idx="1895">
                  <c:v>1.4389280291947499</c:v>
                </c:pt>
                <c:pt idx="1896">
                  <c:v>1.4446928116770701</c:v>
                </c:pt>
                <c:pt idx="1897">
                  <c:v>1.4316806641259001</c:v>
                </c:pt>
                <c:pt idx="1898">
                  <c:v>1.4638421430822002</c:v>
                </c:pt>
                <c:pt idx="1899">
                  <c:v>1.4813351551823999</c:v>
                </c:pt>
                <c:pt idx="1900">
                  <c:v>1.49320577140966</c:v>
                </c:pt>
                <c:pt idx="1901">
                  <c:v>1.5078346674373699</c:v>
                </c:pt>
                <c:pt idx="1902">
                  <c:v>1.5169956345314699</c:v>
                </c:pt>
                <c:pt idx="1903">
                  <c:v>1.5202109256969398</c:v>
                </c:pt>
                <c:pt idx="1904">
                  <c:v>1.51000916193309</c:v>
                </c:pt>
                <c:pt idx="1905">
                  <c:v>1.5124554191453898</c:v>
                </c:pt>
                <c:pt idx="1906">
                  <c:v>1.5355779233704101</c:v>
                </c:pt>
                <c:pt idx="1907">
                  <c:v>1.55490108212502</c:v>
                </c:pt>
                <c:pt idx="1908">
                  <c:v>1.5550144073818899</c:v>
                </c:pt>
                <c:pt idx="1909">
                  <c:v>1.5797325662922099</c:v>
                </c:pt>
                <c:pt idx="1910">
                  <c:v>1.5682855550100898</c:v>
                </c:pt>
                <c:pt idx="1911">
                  <c:v>1.57042849648208</c:v>
                </c:pt>
                <c:pt idx="1912">
                  <c:v>1.5700667435854998</c:v>
                </c:pt>
                <c:pt idx="1913">
                  <c:v>1.5653946928684999</c:v>
                </c:pt>
                <c:pt idx="1914">
                  <c:v>1.55701972520438</c:v>
                </c:pt>
                <c:pt idx="1915">
                  <c:v>1.5962637198162599</c:v>
                </c:pt>
                <c:pt idx="1916">
                  <c:v>1.5712617463465599</c:v>
                </c:pt>
                <c:pt idx="1917">
                  <c:v>1.5898791909210701</c:v>
                </c:pt>
                <c:pt idx="1918">
                  <c:v>1.6028129715878601</c:v>
                </c:pt>
                <c:pt idx="1919">
                  <c:v>1.6142071339808002</c:v>
                </c:pt>
                <c:pt idx="1920">
                  <c:v>1.6291698557345899</c:v>
                </c:pt>
                <c:pt idx="1921">
                  <c:v>1.6300864517368501</c:v>
                </c:pt>
                <c:pt idx="1922">
                  <c:v>1.6314243002882198</c:v>
                </c:pt>
                <c:pt idx="1923">
                  <c:v>1.6291387019949</c:v>
                </c:pt>
                <c:pt idx="1924">
                  <c:v>1.6266781218566799</c:v>
                </c:pt>
                <c:pt idx="1925">
                  <c:v>1.61412241729471</c:v>
                </c:pt>
                <c:pt idx="1926">
                  <c:v>1.6198105533565701</c:v>
                </c:pt>
                <c:pt idx="1927">
                  <c:v>1.61645445939622</c:v>
                </c:pt>
                <c:pt idx="1928">
                  <c:v>1.6296267580581598</c:v>
                </c:pt>
                <c:pt idx="1929">
                  <c:v>1.6361820841363701</c:v>
                </c:pt>
                <c:pt idx="1930">
                  <c:v>1.6563214405889599</c:v>
                </c:pt>
                <c:pt idx="1931">
                  <c:v>1.63505957042185</c:v>
                </c:pt>
                <c:pt idx="1932">
                  <c:v>1.64317376489828</c:v>
                </c:pt>
                <c:pt idx="1933">
                  <c:v>1.61154661884565</c:v>
                </c:pt>
                <c:pt idx="1934">
                  <c:v>1.6241831102124602</c:v>
                </c:pt>
                <c:pt idx="1935">
                  <c:v>1.5907298231384202</c:v>
                </c:pt>
                <c:pt idx="1936">
                  <c:v>1.5923513711648598</c:v>
                </c:pt>
                <c:pt idx="1937">
                  <c:v>1.5868297118963901</c:v>
                </c:pt>
                <c:pt idx="1938">
                  <c:v>1.59993304192639</c:v>
                </c:pt>
                <c:pt idx="1939">
                  <c:v>1.6089449089960399</c:v>
                </c:pt>
                <c:pt idx="1940">
                  <c:v>1.6385273668759002</c:v>
                </c:pt>
                <c:pt idx="1941">
                  <c:v>1.65791046827564</c:v>
                </c:pt>
                <c:pt idx="1942">
                  <c:v>1.6778661673909598</c:v>
                </c:pt>
                <c:pt idx="1943">
                  <c:v>1.6664607811879901</c:v>
                </c:pt>
                <c:pt idx="1944">
                  <c:v>1.6444892964750599</c:v>
                </c:pt>
                <c:pt idx="1945">
                  <c:v>1.6436338753802899</c:v>
                </c:pt>
                <c:pt idx="1946">
                  <c:v>1.63701277392661</c:v>
                </c:pt>
                <c:pt idx="1947">
                  <c:v>1.62650681482969</c:v>
                </c:pt>
                <c:pt idx="1948">
                  <c:v>1.6282547320906</c:v>
                </c:pt>
                <c:pt idx="1949">
                  <c:v>1.63729088292967</c:v>
                </c:pt>
                <c:pt idx="1950">
                  <c:v>1.65283684838633</c:v>
                </c:pt>
                <c:pt idx="1951">
                  <c:v>1.6469649126748498</c:v>
                </c:pt>
                <c:pt idx="1952">
                  <c:v>1.64959240688534</c:v>
                </c:pt>
                <c:pt idx="1953">
                  <c:v>1.6338449898084499</c:v>
                </c:pt>
                <c:pt idx="1954">
                  <c:v>1.6295666970693401</c:v>
                </c:pt>
                <c:pt idx="1955">
                  <c:v>1.65011252789636</c:v>
                </c:pt>
                <c:pt idx="1956">
                  <c:v>1.61235427871614</c:v>
                </c:pt>
                <c:pt idx="1957">
                  <c:v>1.6128097446809802</c:v>
                </c:pt>
                <c:pt idx="1958">
                  <c:v>1.63250361680559</c:v>
                </c:pt>
                <c:pt idx="1959">
                  <c:v>1.6270391139871101</c:v>
                </c:pt>
                <c:pt idx="1960">
                  <c:v>1.6409809527092001</c:v>
                </c:pt>
                <c:pt idx="1961">
                  <c:v>1.6329344685256799</c:v>
                </c:pt>
                <c:pt idx="1962">
                  <c:v>1.6430067914759301</c:v>
                </c:pt>
                <c:pt idx="1963">
                  <c:v>1.6463287241002602</c:v>
                </c:pt>
                <c:pt idx="1964">
                  <c:v>1.6500185650450299</c:v>
                </c:pt>
                <c:pt idx="1965">
                  <c:v>1.6524760631161799</c:v>
                </c:pt>
                <c:pt idx="1966">
                  <c:v>1.64109564012894</c:v>
                </c:pt>
                <c:pt idx="1967">
                  <c:v>1.62592473941284</c:v>
                </c:pt>
                <c:pt idx="1968">
                  <c:v>1.6527762323612001</c:v>
                </c:pt>
                <c:pt idx="1969">
                  <c:v>1.6222816990106401</c:v>
                </c:pt>
                <c:pt idx="1970">
                  <c:v>1.64706192356241</c:v>
                </c:pt>
                <c:pt idx="1971">
                  <c:v>1.6597967277682499</c:v>
                </c:pt>
                <c:pt idx="1972">
                  <c:v>1.6709886540148999</c:v>
                </c:pt>
                <c:pt idx="1973">
                  <c:v>1.6985905400130201</c:v>
                </c:pt>
                <c:pt idx="1974">
                  <c:v>1.6993955484740899</c:v>
                </c:pt>
                <c:pt idx="1975">
                  <c:v>1.68633252911663</c:v>
                </c:pt>
                <c:pt idx="1976">
                  <c:v>1.6946161501438899</c:v>
                </c:pt>
                <c:pt idx="1977">
                  <c:v>1.6921871973446698</c:v>
                </c:pt>
                <c:pt idx="1978">
                  <c:v>1.6885270850873102</c:v>
                </c:pt>
                <c:pt idx="1979">
                  <c:v>1.6945304575191198</c:v>
                </c:pt>
                <c:pt idx="1980">
                  <c:v>1.6872425223605001</c:v>
                </c:pt>
                <c:pt idx="1981">
                  <c:v>1.6952098974549699</c:v>
                </c:pt>
                <c:pt idx="1982">
                  <c:v>1.6794095884776998</c:v>
                </c:pt>
                <c:pt idx="1983">
                  <c:v>1.6806268131939501</c:v>
                </c:pt>
                <c:pt idx="1984">
                  <c:v>1.6630130445015701</c:v>
                </c:pt>
                <c:pt idx="1985">
                  <c:v>1.6568333416899199</c:v>
                </c:pt>
                <c:pt idx="1986">
                  <c:v>1.6577121581527501</c:v>
                </c:pt>
                <c:pt idx="1987">
                  <c:v>1.6564521364118301</c:v>
                </c:pt>
                <c:pt idx="1988">
                  <c:v>1.6543986954654202</c:v>
                </c:pt>
                <c:pt idx="1989">
                  <c:v>1.6520266672314698</c:v>
                </c:pt>
                <c:pt idx="1990">
                  <c:v>1.6621359371150199</c:v>
                </c:pt>
                <c:pt idx="1991">
                  <c:v>1.6494940328104299</c:v>
                </c:pt>
                <c:pt idx="1992">
                  <c:v>1.65251071792593</c:v>
                </c:pt>
                <c:pt idx="1993">
                  <c:v>1.6479206237758002</c:v>
                </c:pt>
                <c:pt idx="1994">
                  <c:v>1.6748146903152599</c:v>
                </c:pt>
                <c:pt idx="1995">
                  <c:v>1.66874454827615</c:v>
                </c:pt>
                <c:pt idx="1996">
                  <c:v>1.64708493021043</c:v>
                </c:pt>
                <c:pt idx="1997">
                  <c:v>1.64564876501724</c:v>
                </c:pt>
                <c:pt idx="1998">
                  <c:v>1.61647414642839</c:v>
                </c:pt>
                <c:pt idx="1999">
                  <c:v>1.6162974395262502</c:v>
                </c:pt>
                <c:pt idx="2000">
                  <c:v>1.62837200580639</c:v>
                </c:pt>
                <c:pt idx="2001">
                  <c:v>1.5962378087987301</c:v>
                </c:pt>
                <c:pt idx="2002">
                  <c:v>1.5833613916681901</c:v>
                </c:pt>
                <c:pt idx="2003">
                  <c:v>1.6083137813563102</c:v>
                </c:pt>
                <c:pt idx="2004">
                  <c:v>1.5823929285932201</c:v>
                </c:pt>
                <c:pt idx="2005">
                  <c:v>1.56424310613516</c:v>
                </c:pt>
                <c:pt idx="2006">
                  <c:v>1.5762562972535599</c:v>
                </c:pt>
                <c:pt idx="2007">
                  <c:v>1.57184613376778</c:v>
                </c:pt>
                <c:pt idx="2008">
                  <c:v>1.5134068692345202</c:v>
                </c:pt>
                <c:pt idx="2009">
                  <c:v>1.45712497763411</c:v>
                </c:pt>
                <c:pt idx="2010">
                  <c:v>1.4428641557189801</c:v>
                </c:pt>
                <c:pt idx="2011">
                  <c:v>1.4596111606613702</c:v>
                </c:pt>
                <c:pt idx="2012">
                  <c:v>1.5122930346874499</c:v>
                </c:pt>
                <c:pt idx="2013">
                  <c:v>1.5012190787314401</c:v>
                </c:pt>
                <c:pt idx="2014">
                  <c:v>1.4583271356943399</c:v>
                </c:pt>
                <c:pt idx="2015">
                  <c:v>1.4407298568531399</c:v>
                </c:pt>
                <c:pt idx="2016">
                  <c:v>1.42953093016537</c:v>
                </c:pt>
                <c:pt idx="2017">
                  <c:v>1.4089973026538498</c:v>
                </c:pt>
                <c:pt idx="2018">
                  <c:v>1.33032841954281</c:v>
                </c:pt>
                <c:pt idx="2019">
                  <c:v>1.3760648199434999</c:v>
                </c:pt>
                <c:pt idx="2020">
                  <c:v>1.3523208478470099</c:v>
                </c:pt>
                <c:pt idx="2021">
                  <c:v>1.3576680642196999</c:v>
                </c:pt>
                <c:pt idx="2022">
                  <c:v>1.4003232660808498</c:v>
                </c:pt>
                <c:pt idx="2023">
                  <c:v>1.3930410830989701</c:v>
                </c:pt>
                <c:pt idx="2024">
                  <c:v>1.4319825018799301</c:v>
                </c:pt>
                <c:pt idx="2025">
                  <c:v>1.4381203149942101</c:v>
                </c:pt>
                <c:pt idx="2026">
                  <c:v>1.4519362498124899</c:v>
                </c:pt>
                <c:pt idx="2027">
                  <c:v>1.4641038696675699</c:v>
                </c:pt>
                <c:pt idx="2028">
                  <c:v>1.4934427206832501</c:v>
                </c:pt>
                <c:pt idx="2029">
                  <c:v>1.4876328954851901</c:v>
                </c:pt>
                <c:pt idx="2030">
                  <c:v>1.4553209851219902</c:v>
                </c:pt>
                <c:pt idx="2031">
                  <c:v>1.4221386647613901</c:v>
                </c:pt>
                <c:pt idx="2032">
                  <c:v>1.4188668938411999</c:v>
                </c:pt>
                <c:pt idx="2033">
                  <c:v>1.39893424806442</c:v>
                </c:pt>
                <c:pt idx="2034">
                  <c:v>1.4253731494678399</c:v>
                </c:pt>
                <c:pt idx="2035">
                  <c:v>1.4302728669379101</c:v>
                </c:pt>
                <c:pt idx="2036">
                  <c:v>1.40532474803025</c:v>
                </c:pt>
                <c:pt idx="2037">
                  <c:v>1.3597485001112499</c:v>
                </c:pt>
                <c:pt idx="2038">
                  <c:v>1.3836564574919701</c:v>
                </c:pt>
                <c:pt idx="2039">
                  <c:v>1.37979274204647</c:v>
                </c:pt>
                <c:pt idx="2040">
                  <c:v>1.3990029956944801</c:v>
                </c:pt>
                <c:pt idx="2041">
                  <c:v>1.3837108686349502</c:v>
                </c:pt>
                <c:pt idx="2042">
                  <c:v>1.4287767621391501</c:v>
                </c:pt>
                <c:pt idx="2043">
                  <c:v>1.42076634359103</c:v>
                </c:pt>
                <c:pt idx="2044">
                  <c:v>1.43162473318173</c:v>
                </c:pt>
                <c:pt idx="2045">
                  <c:v>1.44951407304972</c:v>
                </c:pt>
                <c:pt idx="2046">
                  <c:v>1.34844226936167</c:v>
                </c:pt>
                <c:pt idx="2047">
                  <c:v>1.3415262753250499</c:v>
                </c:pt>
                <c:pt idx="2048">
                  <c:v>1.3097555455516801</c:v>
                </c:pt>
                <c:pt idx="2049">
                  <c:v>1.2898619212461799</c:v>
                </c:pt>
                <c:pt idx="2050">
                  <c:v>1.2852452771398</c:v>
                </c:pt>
                <c:pt idx="2051">
                  <c:v>1.3045448460303899</c:v>
                </c:pt>
                <c:pt idx="2052">
                  <c:v>1.27320299651117</c:v>
                </c:pt>
                <c:pt idx="2053">
                  <c:v>1.2407222767400301</c:v>
                </c:pt>
                <c:pt idx="2054">
                  <c:v>1.19621823684287</c:v>
                </c:pt>
                <c:pt idx="2055">
                  <c:v>1.19213353786557</c:v>
                </c:pt>
                <c:pt idx="2056">
                  <c:v>1.14659265312661</c:v>
                </c:pt>
                <c:pt idx="2057">
                  <c:v>1.12018996533146</c:v>
                </c:pt>
                <c:pt idx="2058">
                  <c:v>1.0773997840454799</c:v>
                </c:pt>
                <c:pt idx="2059">
                  <c:v>1.02696569304887</c:v>
                </c:pt>
                <c:pt idx="2060">
                  <c:v>1.11302927091555</c:v>
                </c:pt>
                <c:pt idx="2061">
                  <c:v>1.1126962680152699</c:v>
                </c:pt>
                <c:pt idx="2062">
                  <c:v>1.12687019739215</c:v>
                </c:pt>
                <c:pt idx="2063">
                  <c:v>1.13764669999797</c:v>
                </c:pt>
                <c:pt idx="2064">
                  <c:v>1.1551187733982999</c:v>
                </c:pt>
                <c:pt idx="2065">
                  <c:v>1.13162079209761</c:v>
                </c:pt>
                <c:pt idx="2066">
                  <c:v>1.2021047540396399</c:v>
                </c:pt>
                <c:pt idx="2067">
                  <c:v>1.2282848534547899</c:v>
                </c:pt>
                <c:pt idx="2068">
                  <c:v>1.26123045646211</c:v>
                </c:pt>
                <c:pt idx="2069">
                  <c:v>1.2792064418511899</c:v>
                </c:pt>
                <c:pt idx="2070">
                  <c:v>1.2870251460189899</c:v>
                </c:pt>
                <c:pt idx="2071">
                  <c:v>1.2911929522804602</c:v>
                </c:pt>
                <c:pt idx="2072">
                  <c:v>1.2738581992334601</c:v>
                </c:pt>
                <c:pt idx="2073">
                  <c:v>1.2854899998103801</c:v>
                </c:pt>
                <c:pt idx="2074">
                  <c:v>1.3060414895402102</c:v>
                </c:pt>
                <c:pt idx="2075">
                  <c:v>1.3227649487594</c:v>
                </c:pt>
                <c:pt idx="2076">
                  <c:v>1.3438362693946602</c:v>
                </c:pt>
                <c:pt idx="2077">
                  <c:v>1.3101369917330399</c:v>
                </c:pt>
                <c:pt idx="2078">
                  <c:v>1.30824263413446</c:v>
                </c:pt>
                <c:pt idx="2079">
                  <c:v>1.3218166831649198</c:v>
                </c:pt>
                <c:pt idx="2080">
                  <c:v>1.34738962721984</c:v>
                </c:pt>
                <c:pt idx="2081">
                  <c:v>1.33936591849667</c:v>
                </c:pt>
                <c:pt idx="2082">
                  <c:v>1.3392460865119802</c:v>
                </c:pt>
                <c:pt idx="2083">
                  <c:v>1.35825626181167</c:v>
                </c:pt>
                <c:pt idx="2084">
                  <c:v>1.3714508355797199</c:v>
                </c:pt>
                <c:pt idx="2085">
                  <c:v>1.3756488900397201</c:v>
                </c:pt>
                <c:pt idx="2086">
                  <c:v>1.39669108070877</c:v>
                </c:pt>
                <c:pt idx="2087">
                  <c:v>1.3992406170260501</c:v>
                </c:pt>
                <c:pt idx="2088">
                  <c:v>1.3950197513476201</c:v>
                </c:pt>
                <c:pt idx="2089">
                  <c:v>1.3856363980678401</c:v>
                </c:pt>
                <c:pt idx="2090">
                  <c:v>1.3804992966618201</c:v>
                </c:pt>
                <c:pt idx="2091">
                  <c:v>1.3982856645194099</c:v>
                </c:pt>
                <c:pt idx="2092">
                  <c:v>1.41966092062937</c:v>
                </c:pt>
                <c:pt idx="2093">
                  <c:v>1.4294131077482999</c:v>
                </c:pt>
                <c:pt idx="2094">
                  <c:v>1.4287793051678499</c:v>
                </c:pt>
                <c:pt idx="2095">
                  <c:v>1.4649937447328301</c:v>
                </c:pt>
                <c:pt idx="2096">
                  <c:v>1.47762786964166</c:v>
                </c:pt>
                <c:pt idx="2097">
                  <c:v>1.49388492315799</c:v>
                </c:pt>
                <c:pt idx="2098">
                  <c:v>1.4850546376791498</c:v>
                </c:pt>
                <c:pt idx="2099">
                  <c:v>1.50207634444001</c:v>
                </c:pt>
                <c:pt idx="2100">
                  <c:v>1.4910370553401699</c:v>
                </c:pt>
                <c:pt idx="2101">
                  <c:v>1.47274645881406</c:v>
                </c:pt>
                <c:pt idx="2102">
                  <c:v>1.4732320336931399</c:v>
                </c:pt>
                <c:pt idx="2103">
                  <c:v>1.4636191591554502</c:v>
                </c:pt>
                <c:pt idx="2104">
                  <c:v>1.4776314115550599</c:v>
                </c:pt>
                <c:pt idx="2105">
                  <c:v>1.46542432642248</c:v>
                </c:pt>
                <c:pt idx="2106">
                  <c:v>1.4519420268721701</c:v>
                </c:pt>
                <c:pt idx="2107">
                  <c:v>1.4067865604099001</c:v>
                </c:pt>
                <c:pt idx="2108">
                  <c:v>1.3801783736286399</c:v>
                </c:pt>
                <c:pt idx="2109">
                  <c:v>1.37713796627561</c:v>
                </c:pt>
                <c:pt idx="2110">
                  <c:v>1.41450051712696</c:v>
                </c:pt>
                <c:pt idx="2111">
                  <c:v>1.4145156649080901</c:v>
                </c:pt>
                <c:pt idx="2112">
                  <c:v>1.42422790178543</c:v>
                </c:pt>
                <c:pt idx="2113">
                  <c:v>1.41626134230845</c:v>
                </c:pt>
                <c:pt idx="2114">
                  <c:v>1.4204383654825099</c:v>
                </c:pt>
                <c:pt idx="2115">
                  <c:v>1.43728338255556</c:v>
                </c:pt>
                <c:pt idx="2116">
                  <c:v>1.4138250005173501</c:v>
                </c:pt>
                <c:pt idx="2117">
                  <c:v>1.39331379839794</c:v>
                </c:pt>
                <c:pt idx="2118">
                  <c:v>1.4148258369420699</c:v>
                </c:pt>
                <c:pt idx="2119">
                  <c:v>1.33647853345948</c:v>
                </c:pt>
                <c:pt idx="2120">
                  <c:v>1.3459134404861102</c:v>
                </c:pt>
                <c:pt idx="2121">
                  <c:v>1.37461270737593</c:v>
                </c:pt>
                <c:pt idx="2122">
                  <c:v>1.37605955673084</c:v>
                </c:pt>
                <c:pt idx="2123">
                  <c:v>1.3942194605990801</c:v>
                </c:pt>
                <c:pt idx="2124">
                  <c:v>1.3925798205494102</c:v>
                </c:pt>
                <c:pt idx="2125">
                  <c:v>1.4255819974881601</c:v>
                </c:pt>
                <c:pt idx="2126">
                  <c:v>1.4169125325719001</c:v>
                </c:pt>
                <c:pt idx="2127">
                  <c:v>1.42273807256508</c:v>
                </c:pt>
                <c:pt idx="2128">
                  <c:v>1.44359832284283</c:v>
                </c:pt>
                <c:pt idx="2129">
                  <c:v>1.46733141750145</c:v>
                </c:pt>
                <c:pt idx="2130">
                  <c:v>1.4638340591119201</c:v>
                </c:pt>
                <c:pt idx="2131">
                  <c:v>1.43275087233965</c:v>
                </c:pt>
                <c:pt idx="2132">
                  <c:v>1.4661461904818101</c:v>
                </c:pt>
                <c:pt idx="2133">
                  <c:v>1.4650401559289301</c:v>
                </c:pt>
                <c:pt idx="2134">
                  <c:v>1.479031398334</c:v>
                </c:pt>
                <c:pt idx="2135">
                  <c:v>1.4667992752594798</c:v>
                </c:pt>
                <c:pt idx="2136">
                  <c:v>1.47700181022391</c:v>
                </c:pt>
                <c:pt idx="2137">
                  <c:v>1.4673606250250699</c:v>
                </c:pt>
                <c:pt idx="2138">
                  <c:v>1.46001504365815</c:v>
                </c:pt>
                <c:pt idx="2139">
                  <c:v>1.4410922671344</c:v>
                </c:pt>
                <c:pt idx="2140">
                  <c:v>1.47721282540239</c:v>
                </c:pt>
                <c:pt idx="2141">
                  <c:v>1.48122406560991</c:v>
                </c:pt>
                <c:pt idx="2142">
                  <c:v>1.4562618329305499</c:v>
                </c:pt>
                <c:pt idx="2143">
                  <c:v>1.47851552894811</c:v>
                </c:pt>
                <c:pt idx="2144">
                  <c:v>1.4898267977085</c:v>
                </c:pt>
                <c:pt idx="2145">
                  <c:v>1.4830567373635402</c:v>
                </c:pt>
                <c:pt idx="2146">
                  <c:v>1.4633536207056099</c:v>
                </c:pt>
                <c:pt idx="2147">
                  <c:v>1.4690421627869901</c:v>
                </c:pt>
                <c:pt idx="2148">
                  <c:v>1.5169845474238999</c:v>
                </c:pt>
                <c:pt idx="2149">
                  <c:v>1.5159446540001098</c:v>
                </c:pt>
                <c:pt idx="2150">
                  <c:v>1.4717562436985601</c:v>
                </c:pt>
                <c:pt idx="2151">
                  <c:v>1.4571797020739399</c:v>
                </c:pt>
                <c:pt idx="2152">
                  <c:v>1.4520492789702102</c:v>
                </c:pt>
                <c:pt idx="2153">
                  <c:v>1.46189361879757</c:v>
                </c:pt>
                <c:pt idx="2154">
                  <c:v>1.3923931794952198</c:v>
                </c:pt>
                <c:pt idx="2155">
                  <c:v>1.4207212588658999</c:v>
                </c:pt>
                <c:pt idx="2156">
                  <c:v>1.4238083552321601</c:v>
                </c:pt>
                <c:pt idx="2157">
                  <c:v>1.4336343881354798</c:v>
                </c:pt>
                <c:pt idx="2158">
                  <c:v>1.40421367625071</c:v>
                </c:pt>
                <c:pt idx="2159">
                  <c:v>1.3890501517940299</c:v>
                </c:pt>
                <c:pt idx="2160">
                  <c:v>1.4111786310013401</c:v>
                </c:pt>
                <c:pt idx="2161">
                  <c:v>1.3875787952506</c:v>
                </c:pt>
                <c:pt idx="2162">
                  <c:v>1.3433044389235702</c:v>
                </c:pt>
                <c:pt idx="2163">
                  <c:v>1.36022214884214</c:v>
                </c:pt>
                <c:pt idx="2164">
                  <c:v>1.3393661250172999</c:v>
                </c:pt>
                <c:pt idx="2165">
                  <c:v>1.3227761806309</c:v>
                </c:pt>
                <c:pt idx="2166">
                  <c:v>1.3093700315388199</c:v>
                </c:pt>
                <c:pt idx="2167">
                  <c:v>1.2802358836230101</c:v>
                </c:pt>
                <c:pt idx="2168">
                  <c:v>1.2989331301121299</c:v>
                </c:pt>
                <c:pt idx="2169">
                  <c:v>1.35157619104465</c:v>
                </c:pt>
                <c:pt idx="2170">
                  <c:v>1.34307392778263</c:v>
                </c:pt>
                <c:pt idx="2171">
                  <c:v>1.3424616240812499</c:v>
                </c:pt>
                <c:pt idx="2172">
                  <c:v>1.3520135571113499</c:v>
                </c:pt>
                <c:pt idx="2173">
                  <c:v>1.36251850789331</c:v>
                </c:pt>
                <c:pt idx="2174">
                  <c:v>1.3624592306469701</c:v>
                </c:pt>
                <c:pt idx="2175">
                  <c:v>1.3574747363977098</c:v>
                </c:pt>
                <c:pt idx="2176">
                  <c:v>1.3809200958681001</c:v>
                </c:pt>
                <c:pt idx="2177">
                  <c:v>1.36478777662343</c:v>
                </c:pt>
                <c:pt idx="2178">
                  <c:v>1.3664516702795899</c:v>
                </c:pt>
                <c:pt idx="2179">
                  <c:v>1.3956721910874001</c:v>
                </c:pt>
                <c:pt idx="2180">
                  <c:v>1.3999788878763499</c:v>
                </c:pt>
                <c:pt idx="2181">
                  <c:v>1.4111594617902401</c:v>
                </c:pt>
                <c:pt idx="2182">
                  <c:v>1.3900186479915702</c:v>
                </c:pt>
                <c:pt idx="2183">
                  <c:v>1.3652431196135</c:v>
                </c:pt>
                <c:pt idx="2184">
                  <c:v>1.35712968834125</c:v>
                </c:pt>
                <c:pt idx="2185">
                  <c:v>1.35210982348141</c:v>
                </c:pt>
                <c:pt idx="2186">
                  <c:v>1.39145262808301</c:v>
                </c:pt>
                <c:pt idx="2187">
                  <c:v>1.4254667584935101</c:v>
                </c:pt>
                <c:pt idx="2188">
                  <c:v>1.42836643679886</c:v>
                </c:pt>
                <c:pt idx="2189">
                  <c:v>1.41195233336268</c:v>
                </c:pt>
                <c:pt idx="2190">
                  <c:v>1.42681047723738</c:v>
                </c:pt>
                <c:pt idx="2191">
                  <c:v>1.44013072270223</c:v>
                </c:pt>
                <c:pt idx="2192">
                  <c:v>1.41877607977773</c:v>
                </c:pt>
                <c:pt idx="2193">
                  <c:v>1.4162348381435899</c:v>
                </c:pt>
                <c:pt idx="2194">
                  <c:v>1.41684119373422</c:v>
                </c:pt>
                <c:pt idx="2195">
                  <c:v>1.4047542262250801</c:v>
                </c:pt>
                <c:pt idx="2196">
                  <c:v>1.4250913615418801</c:v>
                </c:pt>
                <c:pt idx="2197">
                  <c:v>1.4046578706870099</c:v>
                </c:pt>
                <c:pt idx="2198">
                  <c:v>1.4088500717736201</c:v>
                </c:pt>
                <c:pt idx="2199">
                  <c:v>1.3859562979887301</c:v>
                </c:pt>
                <c:pt idx="2200">
                  <c:v>1.3885000690425802</c:v>
                </c:pt>
                <c:pt idx="2201">
                  <c:v>1.3819710126840801</c:v>
                </c:pt>
                <c:pt idx="2202">
                  <c:v>1.3727449023786702</c:v>
                </c:pt>
                <c:pt idx="2203">
                  <c:v>1.3962657647038799</c:v>
                </c:pt>
                <c:pt idx="2204">
                  <c:v>1.4355007722989099</c:v>
                </c:pt>
                <c:pt idx="2205">
                  <c:v>1.4075235411938498</c:v>
                </c:pt>
                <c:pt idx="2206">
                  <c:v>1.4326386379884999</c:v>
                </c:pt>
                <c:pt idx="2207">
                  <c:v>1.4180359693720899</c:v>
                </c:pt>
                <c:pt idx="2208">
                  <c:v>1.44664978717745</c:v>
                </c:pt>
                <c:pt idx="2209">
                  <c:v>1.42936850236477</c:v>
                </c:pt>
                <c:pt idx="2210">
                  <c:v>1.3790638616506101</c:v>
                </c:pt>
                <c:pt idx="2211">
                  <c:v>1.3557592713509998</c:v>
                </c:pt>
                <c:pt idx="2212">
                  <c:v>1.2874722814013699</c:v>
                </c:pt>
                <c:pt idx="2213">
                  <c:v>1.3035861505727702</c:v>
                </c:pt>
                <c:pt idx="2214">
                  <c:v>1.2985476703496099</c:v>
                </c:pt>
                <c:pt idx="2215">
                  <c:v>1.3477696872154601</c:v>
                </c:pt>
                <c:pt idx="2216">
                  <c:v>1.3194528666916099</c:v>
                </c:pt>
                <c:pt idx="2217">
                  <c:v>1.29115377119285</c:v>
                </c:pt>
                <c:pt idx="2218">
                  <c:v>1.3116826349038799</c:v>
                </c:pt>
                <c:pt idx="2219">
                  <c:v>1.2445743049750499</c:v>
                </c:pt>
                <c:pt idx="2220">
                  <c:v>1.2354693199448699</c:v>
                </c:pt>
                <c:pt idx="2221">
                  <c:v>1.2865358011644199</c:v>
                </c:pt>
                <c:pt idx="2222">
                  <c:v>1.31380061129503</c:v>
                </c:pt>
                <c:pt idx="2223">
                  <c:v>1.2958614981440999</c:v>
                </c:pt>
                <c:pt idx="2224">
                  <c:v>1.3112809685425</c:v>
                </c:pt>
                <c:pt idx="2225">
                  <c:v>1.3094135837995</c:v>
                </c:pt>
                <c:pt idx="2226">
                  <c:v>1.23619644201727</c:v>
                </c:pt>
                <c:pt idx="2227">
                  <c:v>1.26116720895822</c:v>
                </c:pt>
                <c:pt idx="2228">
                  <c:v>1.22767517809681</c:v>
                </c:pt>
                <c:pt idx="2229">
                  <c:v>1.25575815199615</c:v>
                </c:pt>
                <c:pt idx="2230">
                  <c:v>1.2954279749586499</c:v>
                </c:pt>
                <c:pt idx="2231">
                  <c:v>1.2937888913189399</c:v>
                </c:pt>
                <c:pt idx="2232">
                  <c:v>1.2650322886166701</c:v>
                </c:pt>
                <c:pt idx="2233">
                  <c:v>1.2878561878385</c:v>
                </c:pt>
                <c:pt idx="2234">
                  <c:v>1.33261101699616</c:v>
                </c:pt>
                <c:pt idx="2235">
                  <c:v>1.32765165683428</c:v>
                </c:pt>
                <c:pt idx="2236">
                  <c:v>1.3812758347185901</c:v>
                </c:pt>
                <c:pt idx="2237">
                  <c:v>1.4184232924166098</c:v>
                </c:pt>
                <c:pt idx="2238">
                  <c:v>1.4682117238990302</c:v>
                </c:pt>
                <c:pt idx="2239">
                  <c:v>1.4683815862709202</c:v>
                </c:pt>
                <c:pt idx="2240">
                  <c:v>1.4765076167920299</c:v>
                </c:pt>
                <c:pt idx="2241">
                  <c:v>1.4892982883808699</c:v>
                </c:pt>
                <c:pt idx="2242">
                  <c:v>1.4690366202553</c:v>
                </c:pt>
                <c:pt idx="2243">
                  <c:v>1.4532771405409399</c:v>
                </c:pt>
                <c:pt idx="2244">
                  <c:v>1.44124485162789</c:v>
                </c:pt>
                <c:pt idx="2245">
                  <c:v>1.4402430670183699</c:v>
                </c:pt>
                <c:pt idx="2246">
                  <c:v>1.4444238336080202</c:v>
                </c:pt>
                <c:pt idx="2247">
                  <c:v>1.4134627725307201</c:v>
                </c:pt>
                <c:pt idx="2248">
                  <c:v>1.4467024810972502</c:v>
                </c:pt>
                <c:pt idx="2249">
                  <c:v>1.4225639970965098</c:v>
                </c:pt>
                <c:pt idx="2250">
                  <c:v>1.4123957421937499</c:v>
                </c:pt>
                <c:pt idx="2251">
                  <c:v>1.41156102050549</c:v>
                </c:pt>
                <c:pt idx="2252">
                  <c:v>1.36766374565474</c:v>
                </c:pt>
                <c:pt idx="2253">
                  <c:v>1.3428126454015699</c:v>
                </c:pt>
                <c:pt idx="2254">
                  <c:v>1.34600106894081</c:v>
                </c:pt>
                <c:pt idx="2255">
                  <c:v>1.3692486265280202</c:v>
                </c:pt>
                <c:pt idx="2256">
                  <c:v>1.3668743583701199</c:v>
                </c:pt>
                <c:pt idx="2257">
                  <c:v>1.3293142901969301</c:v>
                </c:pt>
                <c:pt idx="2258">
                  <c:v>1.3386518635893099</c:v>
                </c:pt>
                <c:pt idx="2259">
                  <c:v>1.3498061992961499</c:v>
                </c:pt>
                <c:pt idx="2260">
                  <c:v>1.3901060465977999</c:v>
                </c:pt>
                <c:pt idx="2261">
                  <c:v>1.37984180690119</c:v>
                </c:pt>
                <c:pt idx="2262">
                  <c:v>1.4024581369384899</c:v>
                </c:pt>
                <c:pt idx="2263">
                  <c:v>1.4095592165373401</c:v>
                </c:pt>
                <c:pt idx="2264">
                  <c:v>1.4322355684417201</c:v>
                </c:pt>
                <c:pt idx="2265">
                  <c:v>1.4285759380894001</c:v>
                </c:pt>
                <c:pt idx="2266">
                  <c:v>1.4542326724613099</c:v>
                </c:pt>
                <c:pt idx="2267">
                  <c:v>1.4638352733809799</c:v>
                </c:pt>
                <c:pt idx="2268">
                  <c:v>1.4727074490537699</c:v>
                </c:pt>
                <c:pt idx="2269">
                  <c:v>1.46057489915338</c:v>
                </c:pt>
                <c:pt idx="2270">
                  <c:v>1.4734375729731202</c:v>
                </c:pt>
                <c:pt idx="2271">
                  <c:v>1.4910871760471098</c:v>
                </c:pt>
                <c:pt idx="2272">
                  <c:v>1.4990691682795199</c:v>
                </c:pt>
                <c:pt idx="2273">
                  <c:v>1.48807919450204</c:v>
                </c:pt>
                <c:pt idx="2274">
                  <c:v>1.4699766616091798</c:v>
                </c:pt>
                <c:pt idx="2275">
                  <c:v>1.51098181526373</c:v>
                </c:pt>
                <c:pt idx="2276">
                  <c:v>1.53407900068693</c:v>
                </c:pt>
                <c:pt idx="2277">
                  <c:v>1.5364030792157701</c:v>
                </c:pt>
                <c:pt idx="2278">
                  <c:v>1.5218201121209198</c:v>
                </c:pt>
                <c:pt idx="2279">
                  <c:v>1.5294247365526499</c:v>
                </c:pt>
                <c:pt idx="2280">
                  <c:v>1.5310728720912201</c:v>
                </c:pt>
                <c:pt idx="2281">
                  <c:v>1.5215727830345198</c:v>
                </c:pt>
                <c:pt idx="2282">
                  <c:v>1.52027101703366</c:v>
                </c:pt>
                <c:pt idx="2283">
                  <c:v>1.5056924266559302</c:v>
                </c:pt>
                <c:pt idx="2284">
                  <c:v>1.5061430799659399</c:v>
                </c:pt>
                <c:pt idx="2285">
                  <c:v>1.5132480328679199</c:v>
                </c:pt>
                <c:pt idx="2286">
                  <c:v>1.50415218573189</c:v>
                </c:pt>
                <c:pt idx="2287">
                  <c:v>1.50513364609941</c:v>
                </c:pt>
                <c:pt idx="2288">
                  <c:v>1.4915493463580198</c:v>
                </c:pt>
                <c:pt idx="2289">
                  <c:v>1.48000724123254</c:v>
                </c:pt>
                <c:pt idx="2290">
                  <c:v>1.4875594542184398</c:v>
                </c:pt>
                <c:pt idx="2291">
                  <c:v>1.53163683040483</c:v>
                </c:pt>
                <c:pt idx="2292">
                  <c:v>1.5285692057762099</c:v>
                </c:pt>
                <c:pt idx="2293">
                  <c:v>1.5424052912535502</c:v>
                </c:pt>
                <c:pt idx="2294">
                  <c:v>1.52780144074027</c:v>
                </c:pt>
                <c:pt idx="2295">
                  <c:v>1.50634857754503</c:v>
                </c:pt>
                <c:pt idx="2296">
                  <c:v>1.49017046548041</c:v>
                </c:pt>
                <c:pt idx="2297">
                  <c:v>1.50798560723658</c:v>
                </c:pt>
                <c:pt idx="2298">
                  <c:v>1.5140929451888601</c:v>
                </c:pt>
                <c:pt idx="2299">
                  <c:v>1.5461509347445201</c:v>
                </c:pt>
                <c:pt idx="2300">
                  <c:v>1.54520530749675</c:v>
                </c:pt>
                <c:pt idx="2301">
                  <c:v>1.54842914131612</c:v>
                </c:pt>
                <c:pt idx="2302">
                  <c:v>1.5504106881741599</c:v>
                </c:pt>
                <c:pt idx="2303">
                  <c:v>1.5765197774050301</c:v>
                </c:pt>
                <c:pt idx="2304">
                  <c:v>1.56275051424329</c:v>
                </c:pt>
                <c:pt idx="2305">
                  <c:v>1.5813368419810101</c:v>
                </c:pt>
                <c:pt idx="2306">
                  <c:v>1.5997297525800702</c:v>
                </c:pt>
                <c:pt idx="2307">
                  <c:v>1.6083359615583899</c:v>
                </c:pt>
                <c:pt idx="2308">
                  <c:v>1.6154792854682798</c:v>
                </c:pt>
                <c:pt idx="2309">
                  <c:v>1.61777016747835</c:v>
                </c:pt>
                <c:pt idx="2310">
                  <c:v>1.6146038118663</c:v>
                </c:pt>
                <c:pt idx="2311">
                  <c:v>1.61902979861878</c:v>
                </c:pt>
                <c:pt idx="2312">
                  <c:v>1.6205391341876001</c:v>
                </c:pt>
                <c:pt idx="2313">
                  <c:v>1.60934010467278</c:v>
                </c:pt>
                <c:pt idx="2314">
                  <c:v>1.6085298387323499</c:v>
                </c:pt>
                <c:pt idx="2315">
                  <c:v>1.6163016522826601</c:v>
                </c:pt>
                <c:pt idx="2316">
                  <c:v>1.6094184533536302</c:v>
                </c:pt>
                <c:pt idx="2317">
                  <c:v>1.60295708129119</c:v>
                </c:pt>
                <c:pt idx="2318">
                  <c:v>1.6026410625284599</c:v>
                </c:pt>
                <c:pt idx="2319">
                  <c:v>1.5904806352886001</c:v>
                </c:pt>
                <c:pt idx="2320">
                  <c:v>1.5905392665912101</c:v>
                </c:pt>
                <c:pt idx="2321">
                  <c:v>1.5853956181163698</c:v>
                </c:pt>
                <c:pt idx="2322">
                  <c:v>1.57008081412367</c:v>
                </c:pt>
                <c:pt idx="2323">
                  <c:v>1.5895201839244502</c:v>
                </c:pt>
                <c:pt idx="2324">
                  <c:v>1.59392169901666</c:v>
                </c:pt>
                <c:pt idx="2325">
                  <c:v>1.59846716945953</c:v>
                </c:pt>
                <c:pt idx="2326">
                  <c:v>1.6318709641678899</c:v>
                </c:pt>
                <c:pt idx="2327">
                  <c:v>1.6231789113899402</c:v>
                </c:pt>
                <c:pt idx="2328">
                  <c:v>1.5976192031646201</c:v>
                </c:pt>
                <c:pt idx="2329">
                  <c:v>1.5913571362085699</c:v>
                </c:pt>
                <c:pt idx="2330">
                  <c:v>1.59484066837981</c:v>
                </c:pt>
                <c:pt idx="2331">
                  <c:v>1.55857479486132</c:v>
                </c:pt>
                <c:pt idx="2332">
                  <c:v>1.52638466235912</c:v>
                </c:pt>
                <c:pt idx="2333">
                  <c:v>1.5412960200267802</c:v>
                </c:pt>
                <c:pt idx="2334">
                  <c:v>1.52430886305239</c:v>
                </c:pt>
                <c:pt idx="2335">
                  <c:v>1.52789534666648</c:v>
                </c:pt>
                <c:pt idx="2336">
                  <c:v>1.4751825054444101</c:v>
                </c:pt>
                <c:pt idx="2337">
                  <c:v>1.49927525133094</c:v>
                </c:pt>
                <c:pt idx="2338">
                  <c:v>1.5281166722477701</c:v>
                </c:pt>
                <c:pt idx="2339">
                  <c:v>1.5760824988437301</c:v>
                </c:pt>
                <c:pt idx="2340">
                  <c:v>1.5597649518894401</c:v>
                </c:pt>
                <c:pt idx="2341">
                  <c:v>1.5277731364951601</c:v>
                </c:pt>
                <c:pt idx="2342">
                  <c:v>1.5345524905035601</c:v>
                </c:pt>
                <c:pt idx="2343">
                  <c:v>1.5527997046938</c:v>
                </c:pt>
                <c:pt idx="2344">
                  <c:v>1.56977442664531</c:v>
                </c:pt>
                <c:pt idx="2345">
                  <c:v>1.5768315116019702</c:v>
                </c:pt>
                <c:pt idx="2346">
                  <c:v>1.5636010619883998</c:v>
                </c:pt>
                <c:pt idx="2347">
                  <c:v>1.5521073252931001</c:v>
                </c:pt>
                <c:pt idx="2348">
                  <c:v>1.56174745466236</c:v>
                </c:pt>
                <c:pt idx="2349">
                  <c:v>1.5769642898287501</c:v>
                </c:pt>
                <c:pt idx="2350">
                  <c:v>1.5539762630751499</c:v>
                </c:pt>
                <c:pt idx="2351">
                  <c:v>1.4789928394490301</c:v>
                </c:pt>
                <c:pt idx="2352">
                  <c:v>1.39463163689167</c:v>
                </c:pt>
                <c:pt idx="2353">
                  <c:v>1.35802019867166</c:v>
                </c:pt>
                <c:pt idx="2354">
                  <c:v>1.2712209152623601</c:v>
                </c:pt>
                <c:pt idx="2355">
                  <c:v>1.2346632162539999</c:v>
                </c:pt>
                <c:pt idx="2356">
                  <c:v>1.30201534130659</c:v>
                </c:pt>
                <c:pt idx="2357">
                  <c:v>1.2505976557531602</c:v>
                </c:pt>
                <c:pt idx="2358">
                  <c:v>1.30956353547018</c:v>
                </c:pt>
                <c:pt idx="2359">
                  <c:v>1.22438072467027</c:v>
                </c:pt>
                <c:pt idx="2360">
                  <c:v>1.17823972592492</c:v>
                </c:pt>
                <c:pt idx="2361">
                  <c:v>0.95497349029025902</c:v>
                </c:pt>
                <c:pt idx="2362">
                  <c:v>1.0121857054085099</c:v>
                </c:pt>
                <c:pt idx="2363">
                  <c:v>0.8836851168583939</c:v>
                </c:pt>
                <c:pt idx="2364">
                  <c:v>0.67008852043316192</c:v>
                </c:pt>
                <c:pt idx="2365">
                  <c:v>0.81457669689676493</c:v>
                </c:pt>
                <c:pt idx="2366">
                  <c:v>0.56674305485335696</c:v>
                </c:pt>
                <c:pt idx="2367">
                  <c:v>0.67863398598575497</c:v>
                </c:pt>
                <c:pt idx="2368">
                  <c:v>0.47645488052493901</c:v>
                </c:pt>
                <c:pt idx="2369">
                  <c:v>0.57522979610000102</c:v>
                </c:pt>
                <c:pt idx="2370">
                  <c:v>0.495745622155639</c:v>
                </c:pt>
                <c:pt idx="2371">
                  <c:v>0.45670884167443604</c:v>
                </c:pt>
                <c:pt idx="2372">
                  <c:v>0.58891176681167101</c:v>
                </c:pt>
                <c:pt idx="2373">
                  <c:v>0.61689074400642807</c:v>
                </c:pt>
                <c:pt idx="2374">
                  <c:v>0.72783826386589101</c:v>
                </c:pt>
                <c:pt idx="2375">
                  <c:v>0.65871281990565</c:v>
                </c:pt>
                <c:pt idx="2376">
                  <c:v>0.68830794284158803</c:v>
                </c:pt>
                <c:pt idx="2377">
                  <c:v>0.68331644002912495</c:v>
                </c:pt>
                <c:pt idx="2378">
                  <c:v>0.56555473278902701</c:v>
                </c:pt>
                <c:pt idx="2379">
                  <c:v>0.58149015173929097</c:v>
                </c:pt>
                <c:pt idx="2380">
                  <c:v>0.52354429413467107</c:v>
                </c:pt>
                <c:pt idx="2381">
                  <c:v>0.65070589763263698</c:v>
                </c:pt>
                <c:pt idx="2382">
                  <c:v>0.66164175205448506</c:v>
                </c:pt>
                <c:pt idx="2383">
                  <c:v>0.73826873348474398</c:v>
                </c:pt>
                <c:pt idx="2384">
                  <c:v>0.836761640106365</c:v>
                </c:pt>
                <c:pt idx="2385">
                  <c:v>0.77390742637386689</c:v>
                </c:pt>
                <c:pt idx="2386">
                  <c:v>0.79224136028812897</c:v>
                </c:pt>
                <c:pt idx="2387">
                  <c:v>0.70258618188641708</c:v>
                </c:pt>
                <c:pt idx="2388">
                  <c:v>0.67957537341652596</c:v>
                </c:pt>
                <c:pt idx="2389">
                  <c:v>0.75805100017724802</c:v>
                </c:pt>
                <c:pt idx="2390">
                  <c:v>0.72203064988638199</c:v>
                </c:pt>
                <c:pt idx="2391">
                  <c:v>0.69133049748793396</c:v>
                </c:pt>
                <c:pt idx="2392">
                  <c:v>0.70321282182684497</c:v>
                </c:pt>
                <c:pt idx="2393">
                  <c:v>0.72223110137836</c:v>
                </c:pt>
                <c:pt idx="2394">
                  <c:v>0.74320049576216107</c:v>
                </c:pt>
                <c:pt idx="2395">
                  <c:v>0.82355112041203493</c:v>
                </c:pt>
                <c:pt idx="2396">
                  <c:v>0.86579569685685298</c:v>
                </c:pt>
                <c:pt idx="2397">
                  <c:v>0.96511242675058395</c:v>
                </c:pt>
                <c:pt idx="2398">
                  <c:v>0.89096776558873803</c:v>
                </c:pt>
                <c:pt idx="2399">
                  <c:v>0.8131410135007241</c:v>
                </c:pt>
                <c:pt idx="2400">
                  <c:v>0.80761786815778802</c:v>
                </c:pt>
                <c:pt idx="2401">
                  <c:v>0.79960065730737595</c:v>
                </c:pt>
                <c:pt idx="2402">
                  <c:v>0.7629048231626101</c:v>
                </c:pt>
                <c:pt idx="2403">
                  <c:v>0.79251447193743407</c:v>
                </c:pt>
                <c:pt idx="2404">
                  <c:v>0.86971537608568694</c:v>
                </c:pt>
                <c:pt idx="2405">
                  <c:v>0.82933895101464405</c:v>
                </c:pt>
                <c:pt idx="2406">
                  <c:v>0.75350058215023197</c:v>
                </c:pt>
                <c:pt idx="2407">
                  <c:v>0.68492884508368501</c:v>
                </c:pt>
                <c:pt idx="2408">
                  <c:v>0.69276314443615705</c:v>
                </c:pt>
                <c:pt idx="2409">
                  <c:v>0.70931470521478401</c:v>
                </c:pt>
                <c:pt idx="2410">
                  <c:v>0.84308808581085704</c:v>
                </c:pt>
                <c:pt idx="2411">
                  <c:v>0.797563143813659</c:v>
                </c:pt>
                <c:pt idx="2412">
                  <c:v>0.86004893661409998</c:v>
                </c:pt>
                <c:pt idx="2413">
                  <c:v>0.86067809984070298</c:v>
                </c:pt>
                <c:pt idx="2414">
                  <c:v>0.865010502590571</c:v>
                </c:pt>
                <c:pt idx="2415">
                  <c:v>0.94140725730993591</c:v>
                </c:pt>
                <c:pt idx="2416">
                  <c:v>1.02422870162588</c:v>
                </c:pt>
                <c:pt idx="2417">
                  <c:v>0.96677062326588303</c:v>
                </c:pt>
                <c:pt idx="2418">
                  <c:v>0.94525426742089602</c:v>
                </c:pt>
                <c:pt idx="2419">
                  <c:v>0.95774793035606809</c:v>
                </c:pt>
                <c:pt idx="2420">
                  <c:v>0.97765443173830202</c:v>
                </c:pt>
                <c:pt idx="2421">
                  <c:v>1.04840434883292</c:v>
                </c:pt>
                <c:pt idx="2422">
                  <c:v>1.0694644657977701</c:v>
                </c:pt>
                <c:pt idx="2423">
                  <c:v>1.1673108803566901</c:v>
                </c:pt>
                <c:pt idx="2424">
                  <c:v>1.2295192847882301</c:v>
                </c:pt>
                <c:pt idx="2425">
                  <c:v>1.1734953285285601</c:v>
                </c:pt>
                <c:pt idx="2426">
                  <c:v>1.0865571306108901</c:v>
                </c:pt>
                <c:pt idx="2427">
                  <c:v>0.91244794987061995</c:v>
                </c:pt>
                <c:pt idx="2428">
                  <c:v>0.96613373544029102</c:v>
                </c:pt>
                <c:pt idx="2429">
                  <c:v>0.99949434239729895</c:v>
                </c:pt>
                <c:pt idx="2430">
                  <c:v>1.05168578259231</c:v>
                </c:pt>
                <c:pt idx="2431">
                  <c:v>0.99839747156922698</c:v>
                </c:pt>
                <c:pt idx="2432">
                  <c:v>0.99649504001778988</c:v>
                </c:pt>
                <c:pt idx="2433">
                  <c:v>0.97434614915289997</c:v>
                </c:pt>
                <c:pt idx="2434">
                  <c:v>0.98459913903145302</c:v>
                </c:pt>
                <c:pt idx="2435">
                  <c:v>0.98506632623734403</c:v>
                </c:pt>
                <c:pt idx="2436">
                  <c:v>0.91077720056150202</c:v>
                </c:pt>
                <c:pt idx="2437">
                  <c:v>0.94409586097173104</c:v>
                </c:pt>
                <c:pt idx="2438">
                  <c:v>0.89852545471589595</c:v>
                </c:pt>
                <c:pt idx="2439">
                  <c:v>0.97716883059533599</c:v>
                </c:pt>
                <c:pt idx="2440">
                  <c:v>1.0015731900223199</c:v>
                </c:pt>
                <c:pt idx="2441">
                  <c:v>0.96331288272133309</c:v>
                </c:pt>
                <c:pt idx="2442">
                  <c:v>0.96512516511480795</c:v>
                </c:pt>
                <c:pt idx="2443">
                  <c:v>0.98488414716436001</c:v>
                </c:pt>
                <c:pt idx="2444">
                  <c:v>0.93158002290716491</c:v>
                </c:pt>
                <c:pt idx="2445">
                  <c:v>0.93863786178518593</c:v>
                </c:pt>
                <c:pt idx="2446">
                  <c:v>0.87999499522540203</c:v>
                </c:pt>
                <c:pt idx="2447">
                  <c:v>0.93727290156125309</c:v>
                </c:pt>
                <c:pt idx="2448">
                  <c:v>0.92664748272857911</c:v>
                </c:pt>
                <c:pt idx="2449">
                  <c:v>0.95624925060529908</c:v>
                </c:pt>
                <c:pt idx="2450">
                  <c:v>1.03662637324253</c:v>
                </c:pt>
                <c:pt idx="2451">
                  <c:v>1.02642064315645</c:v>
                </c:pt>
                <c:pt idx="2452">
                  <c:v>1.0213656922424901</c:v>
                </c:pt>
                <c:pt idx="2453">
                  <c:v>0.99245304129768497</c:v>
                </c:pt>
                <c:pt idx="2454">
                  <c:v>1.0475385511745801</c:v>
                </c:pt>
                <c:pt idx="2455">
                  <c:v>1.0520247193793599</c:v>
                </c:pt>
                <c:pt idx="2456">
                  <c:v>1.064201304115</c:v>
                </c:pt>
                <c:pt idx="2457">
                  <c:v>1.0355871916147701</c:v>
                </c:pt>
                <c:pt idx="2458">
                  <c:v>1.04463335499161</c:v>
                </c:pt>
                <c:pt idx="2459">
                  <c:v>1.0367614249017501</c:v>
                </c:pt>
                <c:pt idx="2460">
                  <c:v>1.0896985958424299</c:v>
                </c:pt>
                <c:pt idx="2461">
                  <c:v>1.06642091188513</c:v>
                </c:pt>
                <c:pt idx="2462">
                  <c:v>1.04285998045113</c:v>
                </c:pt>
                <c:pt idx="2463">
                  <c:v>1.0660960220209699</c:v>
                </c:pt>
                <c:pt idx="2464">
                  <c:v>1.0856014577323501</c:v>
                </c:pt>
                <c:pt idx="2465">
                  <c:v>1.13016437171169</c:v>
                </c:pt>
                <c:pt idx="2466">
                  <c:v>1.12704775602703</c:v>
                </c:pt>
                <c:pt idx="2467">
                  <c:v>1.1781891800403799</c:v>
                </c:pt>
                <c:pt idx="2468">
                  <c:v>1.2206056171234199</c:v>
                </c:pt>
                <c:pt idx="2469">
                  <c:v>1.2213254821745201</c:v>
                </c:pt>
                <c:pt idx="2470">
                  <c:v>1.2247770883296101</c:v>
                </c:pt>
                <c:pt idx="2471">
                  <c:v>1.20271281551055</c:v>
                </c:pt>
                <c:pt idx="2472">
                  <c:v>1.2140628581020199</c:v>
                </c:pt>
                <c:pt idx="2473">
                  <c:v>1.210104402599</c:v>
                </c:pt>
                <c:pt idx="2474">
                  <c:v>1.1725271883350401</c:v>
                </c:pt>
                <c:pt idx="2475">
                  <c:v>1.1709712378661801</c:v>
                </c:pt>
                <c:pt idx="2476">
                  <c:v>1.1543735504579</c:v>
                </c:pt>
                <c:pt idx="2477">
                  <c:v>1.13492888789038</c:v>
                </c:pt>
                <c:pt idx="2478">
                  <c:v>1.18267593611348</c:v>
                </c:pt>
                <c:pt idx="2479">
                  <c:v>1.1796950208714001</c:v>
                </c:pt>
                <c:pt idx="2480">
                  <c:v>1.1531387765265899</c:v>
                </c:pt>
                <c:pt idx="2481">
                  <c:v>1.1701433911830701</c:v>
                </c:pt>
                <c:pt idx="2482">
                  <c:v>1.1892892462375499</c:v>
                </c:pt>
                <c:pt idx="2483">
                  <c:v>1.1529140150356201</c:v>
                </c:pt>
                <c:pt idx="2484">
                  <c:v>1.17609729228125</c:v>
                </c:pt>
                <c:pt idx="2485">
                  <c:v>1.19386299228513</c:v>
                </c:pt>
                <c:pt idx="2486">
                  <c:v>1.15318507262187</c:v>
                </c:pt>
                <c:pt idx="2487">
                  <c:v>1.15869836514866</c:v>
                </c:pt>
                <c:pt idx="2488">
                  <c:v>1.1065014824925101</c:v>
                </c:pt>
                <c:pt idx="2489">
                  <c:v>1.12365101871356</c:v>
                </c:pt>
                <c:pt idx="2490">
                  <c:v>1.09498423241704</c:v>
                </c:pt>
                <c:pt idx="2491">
                  <c:v>1.0840125763295601</c:v>
                </c:pt>
                <c:pt idx="2492">
                  <c:v>1.1332182932772701</c:v>
                </c:pt>
                <c:pt idx="2493">
                  <c:v>1.12839541914459</c:v>
                </c:pt>
                <c:pt idx="2494">
                  <c:v>1.15023551745923</c:v>
                </c:pt>
                <c:pt idx="2495">
                  <c:v>1.14101768864007</c:v>
                </c:pt>
                <c:pt idx="2496">
                  <c:v>1.1255320558067401</c:v>
                </c:pt>
                <c:pt idx="2497">
                  <c:v>1.0337480422382499</c:v>
                </c:pt>
                <c:pt idx="2498">
                  <c:v>1.0387677313769901</c:v>
                </c:pt>
                <c:pt idx="2499">
                  <c:v>0.97301363130004304</c:v>
                </c:pt>
                <c:pt idx="2500">
                  <c:v>0.97964243425328901</c:v>
                </c:pt>
                <c:pt idx="2501">
                  <c:v>1.00448431953158</c:v>
                </c:pt>
                <c:pt idx="2502">
                  <c:v>1.0649088763057899</c:v>
                </c:pt>
                <c:pt idx="2503">
                  <c:v>1.04704797226843</c:v>
                </c:pt>
                <c:pt idx="2504">
                  <c:v>1.0527261247031601</c:v>
                </c:pt>
                <c:pt idx="2505">
                  <c:v>1.0832487647393301</c:v>
                </c:pt>
                <c:pt idx="2506">
                  <c:v>1.11896726348179</c:v>
                </c:pt>
                <c:pt idx="2507">
                  <c:v>1.1703260537692501</c:v>
                </c:pt>
                <c:pt idx="2508">
                  <c:v>1.16065144909887</c:v>
                </c:pt>
                <c:pt idx="2509">
                  <c:v>1.2054533707485</c:v>
                </c:pt>
                <c:pt idx="2510">
                  <c:v>1.24099518375913</c:v>
                </c:pt>
                <c:pt idx="2511">
                  <c:v>1.2407402410233899</c:v>
                </c:pt>
                <c:pt idx="2512">
                  <c:v>1.2584092940160101</c:v>
                </c:pt>
                <c:pt idx="2513">
                  <c:v>1.22288831542732</c:v>
                </c:pt>
                <c:pt idx="2514">
                  <c:v>1.2086380295484001</c:v>
                </c:pt>
                <c:pt idx="2515">
                  <c:v>1.2414634691734201</c:v>
                </c:pt>
                <c:pt idx="2516">
                  <c:v>1.23389780897902</c:v>
                </c:pt>
                <c:pt idx="2517">
                  <c:v>1.2070793222137701</c:v>
                </c:pt>
                <c:pt idx="2518">
                  <c:v>1.2257797340243599</c:v>
                </c:pt>
                <c:pt idx="2519">
                  <c:v>1.2168664932607101</c:v>
                </c:pt>
                <c:pt idx="2520">
                  <c:v>1.2594012996047299</c:v>
                </c:pt>
                <c:pt idx="2521">
                  <c:v>1.2767282239967499</c:v>
                </c:pt>
                <c:pt idx="2522">
                  <c:v>1.22278872605738</c:v>
                </c:pt>
                <c:pt idx="2523">
                  <c:v>1.18166805597654</c:v>
                </c:pt>
                <c:pt idx="2524">
                  <c:v>1.1111040469975</c:v>
                </c:pt>
                <c:pt idx="2525">
                  <c:v>1.14500746038864</c:v>
                </c:pt>
                <c:pt idx="2526">
                  <c:v>1.12614017101593</c:v>
                </c:pt>
                <c:pt idx="2527">
                  <c:v>1.1788842739396501</c:v>
                </c:pt>
                <c:pt idx="2528">
                  <c:v>1.23907816393321</c:v>
                </c:pt>
                <c:pt idx="2529">
                  <c:v>1.1945833711765099</c:v>
                </c:pt>
                <c:pt idx="2530">
                  <c:v>1.2604978987205899</c:v>
                </c:pt>
                <c:pt idx="2531">
                  <c:v>1.2305267780865801</c:v>
                </c:pt>
                <c:pt idx="2532">
                  <c:v>1.38378824570105</c:v>
                </c:pt>
                <c:pt idx="2533">
                  <c:v>1.45017991726152</c:v>
                </c:pt>
                <c:pt idx="2534">
                  <c:v>1.4219287392301601</c:v>
                </c:pt>
                <c:pt idx="2535">
                  <c:v>1.3686607878509001</c:v>
                </c:pt>
                <c:pt idx="2536">
                  <c:v>1.4351552489963899</c:v>
                </c:pt>
                <c:pt idx="2537">
                  <c:v>1.51922566098548</c:v>
                </c:pt>
                <c:pt idx="2538">
                  <c:v>1.5236871006039101</c:v>
                </c:pt>
                <c:pt idx="2539">
                  <c:v>1.4933376958054199</c:v>
                </c:pt>
                <c:pt idx="2540">
                  <c:v>1.5082089111161201</c:v>
                </c:pt>
                <c:pt idx="2541">
                  <c:v>1.5007219811074799</c:v>
                </c:pt>
                <c:pt idx="2542">
                  <c:v>1.56070643218882</c:v>
                </c:pt>
                <c:pt idx="2543">
                  <c:v>1.6435515178902902</c:v>
                </c:pt>
                <c:pt idx="2544">
                  <c:v>1.6189846809925399</c:v>
                </c:pt>
                <c:pt idx="2545">
                  <c:v>1.61121854112797</c:v>
                </c:pt>
                <c:pt idx="2546">
                  <c:v>1.53662637333569</c:v>
                </c:pt>
                <c:pt idx="2547">
                  <c:v>1.57128714697698</c:v>
                </c:pt>
                <c:pt idx="2548">
                  <c:v>1.58966265296495</c:v>
                </c:pt>
                <c:pt idx="2549">
                  <c:v>1.60463656274037</c:v>
                </c:pt>
                <c:pt idx="2550">
                  <c:v>1.6782142874722399</c:v>
                </c:pt>
                <c:pt idx="2551">
                  <c:v>1.6616919713372598</c:v>
                </c:pt>
                <c:pt idx="2552">
                  <c:v>1.68873894712478</c:v>
                </c:pt>
                <c:pt idx="2553">
                  <c:v>1.6823009070118702</c:v>
                </c:pt>
                <c:pt idx="2554">
                  <c:v>1.6973196543468501</c:v>
                </c:pt>
                <c:pt idx="2555">
                  <c:v>1.6758711340979</c:v>
                </c:pt>
                <c:pt idx="2556">
                  <c:v>1.66018223520634</c:v>
                </c:pt>
                <c:pt idx="2557">
                  <c:v>1.7328056878148201</c:v>
                </c:pt>
                <c:pt idx="2558">
                  <c:v>1.7176607668270001</c:v>
                </c:pt>
                <c:pt idx="2559">
                  <c:v>1.7424150906756699</c:v>
                </c:pt>
                <c:pt idx="2560">
                  <c:v>1.71173598689688</c:v>
                </c:pt>
                <c:pt idx="2561">
                  <c:v>1.6935372750492399</c:v>
                </c:pt>
                <c:pt idx="2562">
                  <c:v>1.69820880354481</c:v>
                </c:pt>
                <c:pt idx="2563">
                  <c:v>1.74296033149556</c:v>
                </c:pt>
                <c:pt idx="2564">
                  <c:v>1.7420919639420402</c:v>
                </c:pt>
                <c:pt idx="2565">
                  <c:v>1.7462501763219</c:v>
                </c:pt>
                <c:pt idx="2566">
                  <c:v>1.7048899637930099</c:v>
                </c:pt>
                <c:pt idx="2567">
                  <c:v>1.7353503116542299</c:v>
                </c:pt>
                <c:pt idx="2568">
                  <c:v>1.7374982164222399</c:v>
                </c:pt>
                <c:pt idx="2569">
                  <c:v>1.6984957643541099</c:v>
                </c:pt>
                <c:pt idx="2570">
                  <c:v>1.7553067613205999</c:v>
                </c:pt>
                <c:pt idx="2571">
                  <c:v>1.8995965250146198</c:v>
                </c:pt>
                <c:pt idx="2572">
                  <c:v>1.9289076701454999</c:v>
                </c:pt>
                <c:pt idx="2573">
                  <c:v>1.9006520406409699</c:v>
                </c:pt>
                <c:pt idx="2574">
                  <c:v>1.9082297213427</c:v>
                </c:pt>
                <c:pt idx="2575">
                  <c:v>1.9664099995161999</c:v>
                </c:pt>
                <c:pt idx="2576">
                  <c:v>1.93582633573456</c:v>
                </c:pt>
                <c:pt idx="2577">
                  <c:v>1.99526066057343</c:v>
                </c:pt>
                <c:pt idx="2578">
                  <c:v>1.95105304518432</c:v>
                </c:pt>
                <c:pt idx="2579">
                  <c:v>1.9726875099183701</c:v>
                </c:pt>
                <c:pt idx="2580">
                  <c:v>1.9856684659988901</c:v>
                </c:pt>
                <c:pt idx="2581">
                  <c:v>1.9533072183681799</c:v>
                </c:pt>
                <c:pt idx="2582">
                  <c:v>1.9899592007859299</c:v>
                </c:pt>
                <c:pt idx="2583">
                  <c:v>1.9811956793498999</c:v>
                </c:pt>
                <c:pt idx="2584">
                  <c:v>1.96923440560853</c:v>
                </c:pt>
                <c:pt idx="2585">
                  <c:v>1.9344617338123899</c:v>
                </c:pt>
                <c:pt idx="2586">
                  <c:v>1.9196296247882298</c:v>
                </c:pt>
                <c:pt idx="2587">
                  <c:v>1.8815196062312101</c:v>
                </c:pt>
                <c:pt idx="2588">
                  <c:v>1.94484445331946</c:v>
                </c:pt>
                <c:pt idx="2589">
                  <c:v>1.9569267865025501</c:v>
                </c:pt>
                <c:pt idx="2590">
                  <c:v>1.9801306785737902</c:v>
                </c:pt>
                <c:pt idx="2591">
                  <c:v>2.0366625556660698</c:v>
                </c:pt>
                <c:pt idx="2592">
                  <c:v>2.07144217102962</c:v>
                </c:pt>
                <c:pt idx="2593">
                  <c:v>2.1528062792335603</c:v>
                </c:pt>
                <c:pt idx="2594">
                  <c:v>2.1581072156754497</c:v>
                </c:pt>
                <c:pt idx="2595">
                  <c:v>2.1459172940770199</c:v>
                </c:pt>
                <c:pt idx="2596">
                  <c:v>2.1481013694803899</c:v>
                </c:pt>
                <c:pt idx="2597">
                  <c:v>2.16089752720498</c:v>
                </c:pt>
                <c:pt idx="2598">
                  <c:v>2.1641924606416101</c:v>
                </c:pt>
                <c:pt idx="2599">
                  <c:v>2.1486882665947498</c:v>
                </c:pt>
                <c:pt idx="2600">
                  <c:v>2.0955073178584103</c:v>
                </c:pt>
                <c:pt idx="2601">
                  <c:v>2.1646229326555999</c:v>
                </c:pt>
                <c:pt idx="2602">
                  <c:v>2.1963559030858502</c:v>
                </c:pt>
                <c:pt idx="2603">
                  <c:v>2.1874917032000498</c:v>
                </c:pt>
                <c:pt idx="2604">
                  <c:v>2.2730949489619703</c:v>
                </c:pt>
                <c:pt idx="2605">
                  <c:v>2.1706730638127798</c:v>
                </c:pt>
                <c:pt idx="2606">
                  <c:v>2.1521143862513901</c:v>
                </c:pt>
                <c:pt idx="2607">
                  <c:v>2.2582740173036799</c:v>
                </c:pt>
                <c:pt idx="2608">
                  <c:v>2.2159291374392298</c:v>
                </c:pt>
                <c:pt idx="2609">
                  <c:v>2.2333901687551498</c:v>
                </c:pt>
                <c:pt idx="2610">
                  <c:v>2.17889326631256</c:v>
                </c:pt>
                <c:pt idx="2611">
                  <c:v>2.2626900268778298</c:v>
                </c:pt>
                <c:pt idx="2612">
                  <c:v>2.3351984995375803</c:v>
                </c:pt>
                <c:pt idx="2613">
                  <c:v>2.3528864232259097</c:v>
                </c:pt>
                <c:pt idx="2614">
                  <c:v>2.4320567829767099</c:v>
                </c:pt>
                <c:pt idx="2615">
                  <c:v>2.4812116298310598</c:v>
                </c:pt>
                <c:pt idx="2616">
                  <c:v>2.5247717873019999</c:v>
                </c:pt>
                <c:pt idx="2617">
                  <c:v>2.5234105086888801</c:v>
                </c:pt>
                <c:pt idx="2618">
                  <c:v>2.4570183746649299</c:v>
                </c:pt>
                <c:pt idx="2619">
                  <c:v>2.4847370523500798</c:v>
                </c:pt>
                <c:pt idx="2620">
                  <c:v>2.4096619804345702</c:v>
                </c:pt>
                <c:pt idx="2621">
                  <c:v>2.4215769189502798</c:v>
                </c:pt>
                <c:pt idx="2622">
                  <c:v>2.3585953386402099</c:v>
                </c:pt>
                <c:pt idx="2623">
                  <c:v>2.2294824110862299</c:v>
                </c:pt>
                <c:pt idx="2624">
                  <c:v>2.1808670573068398</c:v>
                </c:pt>
                <c:pt idx="2625">
                  <c:v>2.2676710652938601</c:v>
                </c:pt>
                <c:pt idx="2626">
                  <c:v>2.33774820574425</c:v>
                </c:pt>
                <c:pt idx="2627">
                  <c:v>2.2490979024565201</c:v>
                </c:pt>
                <c:pt idx="2628">
                  <c:v>2.3102677759986001</c:v>
                </c:pt>
                <c:pt idx="2629">
                  <c:v>2.3168397606918001</c:v>
                </c:pt>
                <c:pt idx="2630">
                  <c:v>2.36296318840613</c:v>
                </c:pt>
                <c:pt idx="2631">
                  <c:v>2.3756911130627301</c:v>
                </c:pt>
                <c:pt idx="2632">
                  <c:v>2.3684526971622297</c:v>
                </c:pt>
                <c:pt idx="2633">
                  <c:v>2.3274997052435098</c:v>
                </c:pt>
                <c:pt idx="2634">
                  <c:v>2.3435134946445002</c:v>
                </c:pt>
                <c:pt idx="2635">
                  <c:v>2.3513418996508197</c:v>
                </c:pt>
                <c:pt idx="2636">
                  <c:v>2.34722044988388</c:v>
                </c:pt>
                <c:pt idx="2637">
                  <c:v>2.3216450852789099</c:v>
                </c:pt>
                <c:pt idx="2638">
                  <c:v>2.35875010996399</c:v>
                </c:pt>
                <c:pt idx="2639">
                  <c:v>2.3661971821098602</c:v>
                </c:pt>
                <c:pt idx="2640">
                  <c:v>2.3828056875696699</c:v>
                </c:pt>
                <c:pt idx="2641">
                  <c:v>2.3497725240237002</c:v>
                </c:pt>
                <c:pt idx="2642">
                  <c:v>2.2675548411891602</c:v>
                </c:pt>
                <c:pt idx="2643">
                  <c:v>2.3391689022668603</c:v>
                </c:pt>
                <c:pt idx="2644">
                  <c:v>2.3173827233489401</c:v>
                </c:pt>
                <c:pt idx="2645">
                  <c:v>2.38256885273355</c:v>
                </c:pt>
                <c:pt idx="2646">
                  <c:v>2.4063565443577799</c:v>
                </c:pt>
                <c:pt idx="2647">
                  <c:v>2.4181855119842997</c:v>
                </c:pt>
                <c:pt idx="2648">
                  <c:v>2.42593850215767</c:v>
                </c:pt>
                <c:pt idx="2649">
                  <c:v>2.4259417735586397</c:v>
                </c:pt>
                <c:pt idx="2650">
                  <c:v>2.3839299957889999</c:v>
                </c:pt>
                <c:pt idx="2651">
                  <c:v>2.4299642978888398</c:v>
                </c:pt>
                <c:pt idx="2652">
                  <c:v>2.4158752541842201</c:v>
                </c:pt>
                <c:pt idx="2653">
                  <c:v>2.4205704247234401</c:v>
                </c:pt>
                <c:pt idx="2654">
                  <c:v>2.4409798587148002</c:v>
                </c:pt>
                <c:pt idx="2655">
                  <c:v>2.4864931075626897</c:v>
                </c:pt>
                <c:pt idx="2656">
                  <c:v>2.4232195737617102</c:v>
                </c:pt>
                <c:pt idx="2657">
                  <c:v>2.4006969842783801</c:v>
                </c:pt>
                <c:pt idx="2658">
                  <c:v>2.2919994048730201</c:v>
                </c:pt>
                <c:pt idx="2659">
                  <c:v>2.3696597989211901</c:v>
                </c:pt>
                <c:pt idx="2660">
                  <c:v>2.4453690317153001</c:v>
                </c:pt>
                <c:pt idx="2661">
                  <c:v>2.4648374612913901</c:v>
                </c:pt>
                <c:pt idx="2662">
                  <c:v>2.4211124632950201</c:v>
                </c:pt>
                <c:pt idx="2663">
                  <c:v>2.38551045961955</c:v>
                </c:pt>
                <c:pt idx="2664">
                  <c:v>2.38991378506066</c:v>
                </c:pt>
                <c:pt idx="2665">
                  <c:v>2.4111282453708598</c:v>
                </c:pt>
                <c:pt idx="2666">
                  <c:v>2.4265099645851298</c:v>
                </c:pt>
                <c:pt idx="2667">
                  <c:v>2.37662425700193</c:v>
                </c:pt>
                <c:pt idx="2668">
                  <c:v>2.4500824412101698</c:v>
                </c:pt>
                <c:pt idx="2669">
                  <c:v>2.4983698519822699</c:v>
                </c:pt>
                <c:pt idx="2670">
                  <c:v>2.48933886277469</c:v>
                </c:pt>
                <c:pt idx="2671">
                  <c:v>2.5556363982856798</c:v>
                </c:pt>
                <c:pt idx="2672">
                  <c:v>2.5797326468904203</c:v>
                </c:pt>
                <c:pt idx="2673">
                  <c:v>2.5534743398452999</c:v>
                </c:pt>
                <c:pt idx="2674">
                  <c:v>2.5529280746956</c:v>
                </c:pt>
                <c:pt idx="2675">
                  <c:v>2.5927057636270301</c:v>
                </c:pt>
                <c:pt idx="2676">
                  <c:v>2.6305018701312504</c:v>
                </c:pt>
                <c:pt idx="2677">
                  <c:v>2.6009692780877298</c:v>
                </c:pt>
                <c:pt idx="2678">
                  <c:v>2.5495830598164599</c:v>
                </c:pt>
                <c:pt idx="2679">
                  <c:v>2.58864420854851</c:v>
                </c:pt>
                <c:pt idx="2680">
                  <c:v>2.5587233246465901</c:v>
                </c:pt>
                <c:pt idx="2681">
                  <c:v>2.5693712893479104</c:v>
                </c:pt>
                <c:pt idx="2682">
                  <c:v>2.5623038978574999</c:v>
                </c:pt>
                <c:pt idx="2683">
                  <c:v>2.4837762424138101</c:v>
                </c:pt>
                <c:pt idx="2684">
                  <c:v>2.3900362392310899</c:v>
                </c:pt>
                <c:pt idx="2685">
                  <c:v>2.47491874228592</c:v>
                </c:pt>
                <c:pt idx="2686">
                  <c:v>2.4869081923738499</c:v>
                </c:pt>
                <c:pt idx="2687">
                  <c:v>2.4936240277625701</c:v>
                </c:pt>
                <c:pt idx="2688">
                  <c:v>2.53850822648042</c:v>
                </c:pt>
                <c:pt idx="2689">
                  <c:v>2.53034682498371</c:v>
                </c:pt>
                <c:pt idx="2690">
                  <c:v>2.4857496517542903</c:v>
                </c:pt>
                <c:pt idx="2691">
                  <c:v>2.4590752012554797</c:v>
                </c:pt>
                <c:pt idx="2692">
                  <c:v>2.4682010580202398</c:v>
                </c:pt>
                <c:pt idx="2693">
                  <c:v>2.4981593860950499</c:v>
                </c:pt>
                <c:pt idx="2694">
                  <c:v>2.4607777406461899</c:v>
                </c:pt>
                <c:pt idx="2695">
                  <c:v>2.3988035868045903</c:v>
                </c:pt>
                <c:pt idx="2696">
                  <c:v>2.3709711040842301</c:v>
                </c:pt>
                <c:pt idx="2697">
                  <c:v>2.3339753139413801</c:v>
                </c:pt>
                <c:pt idx="2698">
                  <c:v>2.41596666561309</c:v>
                </c:pt>
                <c:pt idx="2699">
                  <c:v>2.4252297705796599</c:v>
                </c:pt>
                <c:pt idx="2700">
                  <c:v>2.3558037207643903</c:v>
                </c:pt>
                <c:pt idx="2701">
                  <c:v>2.3175020107588797</c:v>
                </c:pt>
                <c:pt idx="2702">
                  <c:v>2.3179041791491697</c:v>
                </c:pt>
                <c:pt idx="2703">
                  <c:v>2.2697957122173502</c:v>
                </c:pt>
                <c:pt idx="2704">
                  <c:v>2.1967930434189098</c:v>
                </c:pt>
                <c:pt idx="2705">
                  <c:v>2.2919446789488003</c:v>
                </c:pt>
                <c:pt idx="2706">
                  <c:v>2.3474022995213302</c:v>
                </c:pt>
                <c:pt idx="2707">
                  <c:v>2.2833774387201502</c:v>
                </c:pt>
                <c:pt idx="2708">
                  <c:v>2.2988505410545299</c:v>
                </c:pt>
                <c:pt idx="2709">
                  <c:v>2.3283337539325499</c:v>
                </c:pt>
                <c:pt idx="2710">
                  <c:v>2.3010402452582501</c:v>
                </c:pt>
                <c:pt idx="2711">
                  <c:v>2.3387569276181002</c:v>
                </c:pt>
                <c:pt idx="2712">
                  <c:v>2.3671906436955301</c:v>
                </c:pt>
                <c:pt idx="2713">
                  <c:v>2.3440609963620598</c:v>
                </c:pt>
                <c:pt idx="2714">
                  <c:v>2.3204652841691797</c:v>
                </c:pt>
                <c:pt idx="2715">
                  <c:v>2.3456660425505702</c:v>
                </c:pt>
                <c:pt idx="2716">
                  <c:v>2.2828184181664302</c:v>
                </c:pt>
                <c:pt idx="2717">
                  <c:v>2.3424502151295301</c:v>
                </c:pt>
                <c:pt idx="2718">
                  <c:v>2.3793701954489297</c:v>
                </c:pt>
                <c:pt idx="2719">
                  <c:v>2.3527259734553199</c:v>
                </c:pt>
                <c:pt idx="2720">
                  <c:v>2.3780295032807199</c:v>
                </c:pt>
                <c:pt idx="2721">
                  <c:v>2.4093940234438502</c:v>
                </c:pt>
                <c:pt idx="2722">
                  <c:v>2.39762223880938</c:v>
                </c:pt>
                <c:pt idx="2723">
                  <c:v>2.3733029539953701</c:v>
                </c:pt>
                <c:pt idx="2724">
                  <c:v>2.3499035191682198</c:v>
                </c:pt>
                <c:pt idx="2725">
                  <c:v>2.3153620292284298</c:v>
                </c:pt>
                <c:pt idx="2726">
                  <c:v>2.2826471846962502</c:v>
                </c:pt>
                <c:pt idx="2727">
                  <c:v>2.2436001133682297</c:v>
                </c:pt>
                <c:pt idx="2728">
                  <c:v>2.2956820630985497</c:v>
                </c:pt>
                <c:pt idx="2729">
                  <c:v>2.34478313430508</c:v>
                </c:pt>
                <c:pt idx="2730">
                  <c:v>2.3752884790837299</c:v>
                </c:pt>
                <c:pt idx="2731">
                  <c:v>2.3907092395051701</c:v>
                </c:pt>
                <c:pt idx="2732">
                  <c:v>2.3495932417421499</c:v>
                </c:pt>
                <c:pt idx="2733">
                  <c:v>2.4443723070634702</c:v>
                </c:pt>
                <c:pt idx="2734">
                  <c:v>2.41930093973484</c:v>
                </c:pt>
                <c:pt idx="2735">
                  <c:v>2.4335886124901198</c:v>
                </c:pt>
                <c:pt idx="2736">
                  <c:v>2.4440294291113802</c:v>
                </c:pt>
                <c:pt idx="2737">
                  <c:v>2.46278551914508</c:v>
                </c:pt>
                <c:pt idx="2738">
                  <c:v>2.4423871030526603</c:v>
                </c:pt>
                <c:pt idx="2739">
                  <c:v>2.42229283731203</c:v>
                </c:pt>
                <c:pt idx="2740">
                  <c:v>2.3882808716664701</c:v>
                </c:pt>
                <c:pt idx="2741">
                  <c:v>2.3826898596785697</c:v>
                </c:pt>
                <c:pt idx="2742">
                  <c:v>2.3480723362967897</c:v>
                </c:pt>
                <c:pt idx="2743">
                  <c:v>2.3832031622348699</c:v>
                </c:pt>
                <c:pt idx="2744">
                  <c:v>2.3295467464185897</c:v>
                </c:pt>
                <c:pt idx="2745">
                  <c:v>2.36771691372057</c:v>
                </c:pt>
                <c:pt idx="2746">
                  <c:v>2.3538725473539501</c:v>
                </c:pt>
                <c:pt idx="2747">
                  <c:v>2.3553485098509399</c:v>
                </c:pt>
                <c:pt idx="2748">
                  <c:v>2.2838273121380701</c:v>
                </c:pt>
                <c:pt idx="2749">
                  <c:v>2.2785093882555199</c:v>
                </c:pt>
                <c:pt idx="2750">
                  <c:v>2.3246348374246302</c:v>
                </c:pt>
                <c:pt idx="2751">
                  <c:v>2.3854255561399902</c:v>
                </c:pt>
                <c:pt idx="2752">
                  <c:v>2.37738211820492</c:v>
                </c:pt>
                <c:pt idx="2753">
                  <c:v>2.4480784476987201</c:v>
                </c:pt>
                <c:pt idx="2754">
                  <c:v>2.39384088485855</c:v>
                </c:pt>
                <c:pt idx="2755">
                  <c:v>2.4011976437014302</c:v>
                </c:pt>
                <c:pt idx="2756">
                  <c:v>2.3647929389684101</c:v>
                </c:pt>
                <c:pt idx="2757">
                  <c:v>2.4286318782560499</c:v>
                </c:pt>
                <c:pt idx="2758">
                  <c:v>2.4205031862378998</c:v>
                </c:pt>
                <c:pt idx="2759">
                  <c:v>2.4314699255632801</c:v>
                </c:pt>
                <c:pt idx="2760">
                  <c:v>2.40874013233885</c:v>
                </c:pt>
                <c:pt idx="2761">
                  <c:v>2.4557532598365102</c:v>
                </c:pt>
                <c:pt idx="2762">
                  <c:v>2.4466981000249199</c:v>
                </c:pt>
                <c:pt idx="2763">
                  <c:v>2.42916758485809</c:v>
                </c:pt>
                <c:pt idx="2764">
                  <c:v>2.4433918577045302</c:v>
                </c:pt>
                <c:pt idx="2765">
                  <c:v>2.4447945071504198</c:v>
                </c:pt>
                <c:pt idx="2766">
                  <c:v>2.4890829393814702</c:v>
                </c:pt>
                <c:pt idx="2767">
                  <c:v>2.4807596991967098</c:v>
                </c:pt>
                <c:pt idx="2768">
                  <c:v>2.48326839943494</c:v>
                </c:pt>
                <c:pt idx="2769">
                  <c:v>2.4833829727019099</c:v>
                </c:pt>
                <c:pt idx="2770">
                  <c:v>2.5190173213975</c:v>
                </c:pt>
                <c:pt idx="2771">
                  <c:v>2.5157724021372898</c:v>
                </c:pt>
                <c:pt idx="2772">
                  <c:v>2.51489965766859</c:v>
                </c:pt>
                <c:pt idx="2773">
                  <c:v>2.5466417231372098</c:v>
                </c:pt>
                <c:pt idx="2774">
                  <c:v>2.5144495840156402</c:v>
                </c:pt>
                <c:pt idx="2775">
                  <c:v>2.4438979047683502</c:v>
                </c:pt>
                <c:pt idx="2776">
                  <c:v>2.5024038087377201</c:v>
                </c:pt>
                <c:pt idx="2777">
                  <c:v>2.4930859650845902</c:v>
                </c:pt>
                <c:pt idx="2778">
                  <c:v>2.5863311505206097</c:v>
                </c:pt>
                <c:pt idx="2779">
                  <c:v>2.5985461809062298</c:v>
                </c:pt>
                <c:pt idx="2780">
                  <c:v>2.6612458588541301</c:v>
                </c:pt>
                <c:pt idx="2781">
                  <c:v>2.6370918753031098</c:v>
                </c:pt>
                <c:pt idx="2782">
                  <c:v>2.7109202221521502</c:v>
                </c:pt>
                <c:pt idx="2783">
                  <c:v>2.7146371615740499</c:v>
                </c:pt>
                <c:pt idx="2784">
                  <c:v>2.6878970622247698</c:v>
                </c:pt>
                <c:pt idx="2785">
                  <c:v>2.6519505691230001</c:v>
                </c:pt>
                <c:pt idx="2786">
                  <c:v>2.6824472378664397</c:v>
                </c:pt>
                <c:pt idx="2787">
                  <c:v>2.6763700617250801</c:v>
                </c:pt>
                <c:pt idx="2788">
                  <c:v>2.6741555518991298</c:v>
                </c:pt>
                <c:pt idx="2789">
                  <c:v>2.6687589020318301</c:v>
                </c:pt>
                <c:pt idx="2790">
                  <c:v>2.63035491179952</c:v>
                </c:pt>
                <c:pt idx="2791">
                  <c:v>2.6147624607466997</c:v>
                </c:pt>
                <c:pt idx="2792">
                  <c:v>2.5804121302015699</c:v>
                </c:pt>
                <c:pt idx="2793">
                  <c:v>2.5971364188143098</c:v>
                </c:pt>
                <c:pt idx="2794">
                  <c:v>2.6081528629302699</c:v>
                </c:pt>
                <c:pt idx="2795">
                  <c:v>2.6032800578292501</c:v>
                </c:pt>
                <c:pt idx="2796">
                  <c:v>2.4620739668524703</c:v>
                </c:pt>
                <c:pt idx="2797">
                  <c:v>2.4514132923639802</c:v>
                </c:pt>
                <c:pt idx="2798">
                  <c:v>2.3736832099965999</c:v>
                </c:pt>
                <c:pt idx="2799">
                  <c:v>2.3070715948226397</c:v>
                </c:pt>
                <c:pt idx="2800">
                  <c:v>2.40901398643912</c:v>
                </c:pt>
                <c:pt idx="2801">
                  <c:v>2.36097390503503</c:v>
                </c:pt>
                <c:pt idx="2802">
                  <c:v>2.43840796352888</c:v>
                </c:pt>
                <c:pt idx="2803">
                  <c:v>2.4825745553717899</c:v>
                </c:pt>
                <c:pt idx="2804">
                  <c:v>2.5056369918199999</c:v>
                </c:pt>
                <c:pt idx="2805">
                  <c:v>2.4465008821863297</c:v>
                </c:pt>
                <c:pt idx="2806">
                  <c:v>2.4444565931382201</c:v>
                </c:pt>
                <c:pt idx="2807">
                  <c:v>2.3956092322420099</c:v>
                </c:pt>
                <c:pt idx="2808">
                  <c:v>2.3746560203964799</c:v>
                </c:pt>
                <c:pt idx="2809">
                  <c:v>2.4121468040916998</c:v>
                </c:pt>
                <c:pt idx="2810">
                  <c:v>2.3767410436577001</c:v>
                </c:pt>
                <c:pt idx="2811">
                  <c:v>2.38675301456523</c:v>
                </c:pt>
                <c:pt idx="2812">
                  <c:v>2.33341841132339</c:v>
                </c:pt>
                <c:pt idx="2813">
                  <c:v>2.4289939460954697</c:v>
                </c:pt>
                <c:pt idx="2814">
                  <c:v>2.4605599313839703</c:v>
                </c:pt>
                <c:pt idx="2815">
                  <c:v>2.48473177858178</c:v>
                </c:pt>
                <c:pt idx="2816">
                  <c:v>2.5203145509839202</c:v>
                </c:pt>
                <c:pt idx="2817">
                  <c:v>2.5097246366983099</c:v>
                </c:pt>
                <c:pt idx="2818">
                  <c:v>2.5154514142722499</c:v>
                </c:pt>
                <c:pt idx="2819">
                  <c:v>2.51053874665388</c:v>
                </c:pt>
                <c:pt idx="2820">
                  <c:v>2.51126313365583</c:v>
                </c:pt>
                <c:pt idx="2821">
                  <c:v>2.555555447228</c:v>
                </c:pt>
                <c:pt idx="2822">
                  <c:v>2.5795689712485999</c:v>
                </c:pt>
                <c:pt idx="2823">
                  <c:v>2.4994901006926802</c:v>
                </c:pt>
                <c:pt idx="2824">
                  <c:v>2.5306630230473499</c:v>
                </c:pt>
                <c:pt idx="2825">
                  <c:v>2.5127498042552801</c:v>
                </c:pt>
                <c:pt idx="2826">
                  <c:v>2.49808744734259</c:v>
                </c:pt>
                <c:pt idx="2827">
                  <c:v>2.5233607999202898</c:v>
                </c:pt>
                <c:pt idx="2828">
                  <c:v>2.50480497764348</c:v>
                </c:pt>
                <c:pt idx="2829">
                  <c:v>2.5064209217065798</c:v>
                </c:pt>
                <c:pt idx="2830">
                  <c:v>2.52398399180553</c:v>
                </c:pt>
                <c:pt idx="2831">
                  <c:v>2.4389547683107802</c:v>
                </c:pt>
                <c:pt idx="2832">
                  <c:v>2.3811455849354299</c:v>
                </c:pt>
                <c:pt idx="2833">
                  <c:v>2.3142657619517202</c:v>
                </c:pt>
                <c:pt idx="2834">
                  <c:v>2.26648998675181</c:v>
                </c:pt>
                <c:pt idx="2835">
                  <c:v>2.3251731364359198</c:v>
                </c:pt>
                <c:pt idx="2836">
                  <c:v>2.3059832040410102</c:v>
                </c:pt>
                <c:pt idx="2837">
                  <c:v>2.26446425750003</c:v>
                </c:pt>
                <c:pt idx="2838">
                  <c:v>2.1987597975911397</c:v>
                </c:pt>
                <c:pt idx="2839">
                  <c:v>2.2440690377939503</c:v>
                </c:pt>
                <c:pt idx="2840">
                  <c:v>2.3065420764073701</c:v>
                </c:pt>
                <c:pt idx="2841">
                  <c:v>2.33964494786263</c:v>
                </c:pt>
                <c:pt idx="2842">
                  <c:v>2.31578886114964</c:v>
                </c:pt>
                <c:pt idx="2843">
                  <c:v>2.2708114637128802</c:v>
                </c:pt>
                <c:pt idx="2844">
                  <c:v>2.2776176989655399</c:v>
                </c:pt>
                <c:pt idx="2845">
                  <c:v>2.2904329891777699</c:v>
                </c:pt>
                <c:pt idx="2846">
                  <c:v>2.3357066141026102</c:v>
                </c:pt>
                <c:pt idx="2847">
                  <c:v>2.37475782019599</c:v>
                </c:pt>
                <c:pt idx="2848">
                  <c:v>2.3320438755944299</c:v>
                </c:pt>
                <c:pt idx="2849">
                  <c:v>2.3219100963463202</c:v>
                </c:pt>
                <c:pt idx="2850">
                  <c:v>2.3024764130663802</c:v>
                </c:pt>
                <c:pt idx="2851">
                  <c:v>2.3789038740156401</c:v>
                </c:pt>
                <c:pt idx="2852">
                  <c:v>2.3925107199835098</c:v>
                </c:pt>
                <c:pt idx="2853">
                  <c:v>2.3314509241322301</c:v>
                </c:pt>
                <c:pt idx="2854">
                  <c:v>2.3138356132270901</c:v>
                </c:pt>
                <c:pt idx="2855">
                  <c:v>2.2670610703056902</c:v>
                </c:pt>
                <c:pt idx="2856">
                  <c:v>2.2222784705340901</c:v>
                </c:pt>
                <c:pt idx="2857">
                  <c:v>2.2693018420396398</c:v>
                </c:pt>
                <c:pt idx="2858">
                  <c:v>2.3507286562740899</c:v>
                </c:pt>
                <c:pt idx="2859">
                  <c:v>2.3612916016655201</c:v>
                </c:pt>
                <c:pt idx="2860">
                  <c:v>2.29445867309764</c:v>
                </c:pt>
                <c:pt idx="2861">
                  <c:v>2.3872165430440702</c:v>
                </c:pt>
                <c:pt idx="2862">
                  <c:v>2.3712694137087498</c:v>
                </c:pt>
                <c:pt idx="2863">
                  <c:v>2.33697771199714</c:v>
                </c:pt>
                <c:pt idx="2864">
                  <c:v>2.2690644436328502</c:v>
                </c:pt>
                <c:pt idx="2865">
                  <c:v>2.2843218777917702</c:v>
                </c:pt>
                <c:pt idx="2866">
                  <c:v>2.3471265558297199</c:v>
                </c:pt>
                <c:pt idx="2867">
                  <c:v>2.3561255611402299</c:v>
                </c:pt>
                <c:pt idx="2868">
                  <c:v>2.32459293431392</c:v>
                </c:pt>
                <c:pt idx="2869">
                  <c:v>2.2876770692738901</c:v>
                </c:pt>
                <c:pt idx="2870">
                  <c:v>2.3128493011532298</c:v>
                </c:pt>
                <c:pt idx="2871">
                  <c:v>2.3871600373708399</c:v>
                </c:pt>
                <c:pt idx="2872">
                  <c:v>2.4238439097566502</c:v>
                </c:pt>
                <c:pt idx="2873">
                  <c:v>2.4382880229913302</c:v>
                </c:pt>
                <c:pt idx="2874">
                  <c:v>2.4239820095866</c:v>
                </c:pt>
                <c:pt idx="2875">
                  <c:v>2.4487782981519701</c:v>
                </c:pt>
                <c:pt idx="2876">
                  <c:v>2.39891758277308</c:v>
                </c:pt>
                <c:pt idx="2877">
                  <c:v>2.42960789642544</c:v>
                </c:pt>
                <c:pt idx="2878">
                  <c:v>2.4622842492266002</c:v>
                </c:pt>
                <c:pt idx="2879">
                  <c:v>2.4524626918356902</c:v>
                </c:pt>
                <c:pt idx="2880">
                  <c:v>2.52422179946777</c:v>
                </c:pt>
                <c:pt idx="2881">
                  <c:v>2.46200052419923</c:v>
                </c:pt>
                <c:pt idx="2882">
                  <c:v>2.4270474705604999</c:v>
                </c:pt>
                <c:pt idx="2883">
                  <c:v>2.4576046865179899</c:v>
                </c:pt>
                <c:pt idx="2884">
                  <c:v>2.4459872979387098</c:v>
                </c:pt>
                <c:pt idx="2885">
                  <c:v>2.37473144701696</c:v>
                </c:pt>
                <c:pt idx="2886">
                  <c:v>2.3413726962399402</c:v>
                </c:pt>
                <c:pt idx="2887">
                  <c:v>2.32606625552115</c:v>
                </c:pt>
                <c:pt idx="2888">
                  <c:v>2.3148505967992099</c:v>
                </c:pt>
                <c:pt idx="2889">
                  <c:v>2.2947680234902297</c:v>
                </c:pt>
                <c:pt idx="2890">
                  <c:v>2.30702254336556</c:v>
                </c:pt>
                <c:pt idx="2891">
                  <c:v>2.3682210741526402</c:v>
                </c:pt>
                <c:pt idx="2892">
                  <c:v>2.3537821679649999</c:v>
                </c:pt>
                <c:pt idx="2893">
                  <c:v>2.3454598482592499</c:v>
                </c:pt>
                <c:pt idx="2894">
                  <c:v>2.4031048979335599</c:v>
                </c:pt>
                <c:pt idx="2895">
                  <c:v>2.4292703729691603</c:v>
                </c:pt>
                <c:pt idx="2896">
                  <c:v>2.3627423771987903</c:v>
                </c:pt>
                <c:pt idx="2897">
                  <c:v>2.2813604484612902</c:v>
                </c:pt>
                <c:pt idx="2898">
                  <c:v>2.28376355506794</c:v>
                </c:pt>
                <c:pt idx="2899">
                  <c:v>2.19701418722889</c:v>
                </c:pt>
                <c:pt idx="2900">
                  <c:v>2.1913797496709599</c:v>
                </c:pt>
                <c:pt idx="2901">
                  <c:v>2.25025674972657</c:v>
                </c:pt>
                <c:pt idx="2902">
                  <c:v>2.1611749148855299</c:v>
                </c:pt>
                <c:pt idx="2903">
                  <c:v>2.1727477424436699</c:v>
                </c:pt>
                <c:pt idx="2904">
                  <c:v>2.2171752145060402</c:v>
                </c:pt>
                <c:pt idx="2905">
                  <c:v>2.3025305479413003</c:v>
                </c:pt>
                <c:pt idx="2906">
                  <c:v>2.1933793475465699</c:v>
                </c:pt>
                <c:pt idx="2907">
                  <c:v>2.1576324192851599</c:v>
                </c:pt>
                <c:pt idx="2908">
                  <c:v>2.0499709354037701</c:v>
                </c:pt>
                <c:pt idx="2909">
                  <c:v>2.0340761717970999</c:v>
                </c:pt>
                <c:pt idx="2910">
                  <c:v>1.98565353741666</c:v>
                </c:pt>
                <c:pt idx="2911">
                  <c:v>2.0058503258977503</c:v>
                </c:pt>
                <c:pt idx="2912">
                  <c:v>2.0682159680944401</c:v>
                </c:pt>
                <c:pt idx="2913">
                  <c:v>2.07194879373903</c:v>
                </c:pt>
                <c:pt idx="2914">
                  <c:v>2.1654387466730798</c:v>
                </c:pt>
                <c:pt idx="2915">
                  <c:v>2.06942064135395</c:v>
                </c:pt>
                <c:pt idx="2916">
                  <c:v>2.0551608336018901</c:v>
                </c:pt>
                <c:pt idx="2917">
                  <c:v>2.04616122547964</c:v>
                </c:pt>
                <c:pt idx="2918">
                  <c:v>2.0916517750530601</c:v>
                </c:pt>
                <c:pt idx="2919">
                  <c:v>2.0667924734701</c:v>
                </c:pt>
                <c:pt idx="2920">
                  <c:v>2.1233261818276903</c:v>
                </c:pt>
                <c:pt idx="2921">
                  <c:v>2.1828385549879199</c:v>
                </c:pt>
                <c:pt idx="2922">
                  <c:v>2.2559323963231601</c:v>
                </c:pt>
                <c:pt idx="2923">
                  <c:v>2.22187390493287</c:v>
                </c:pt>
                <c:pt idx="2924">
                  <c:v>2.2163783318137202</c:v>
                </c:pt>
                <c:pt idx="2925">
                  <c:v>2.26981015124578</c:v>
                </c:pt>
                <c:pt idx="2926">
                  <c:v>2.2512405529083797</c:v>
                </c:pt>
                <c:pt idx="2927">
                  <c:v>2.2706796974646402</c:v>
                </c:pt>
                <c:pt idx="2928">
                  <c:v>2.3176446047525601</c:v>
                </c:pt>
                <c:pt idx="2929">
                  <c:v>2.26127423215465</c:v>
                </c:pt>
                <c:pt idx="2930">
                  <c:v>2.1982668595116701</c:v>
                </c:pt>
                <c:pt idx="2931">
                  <c:v>2.12176387475037</c:v>
                </c:pt>
                <c:pt idx="2932">
                  <c:v>1.9793374975592102</c:v>
                </c:pt>
                <c:pt idx="2933">
                  <c:v>1.9677556987963398</c:v>
                </c:pt>
                <c:pt idx="2934">
                  <c:v>2.0005336610398201</c:v>
                </c:pt>
                <c:pt idx="2935">
                  <c:v>1.8652914249621901</c:v>
                </c:pt>
                <c:pt idx="2936">
                  <c:v>1.8754551126925798</c:v>
                </c:pt>
                <c:pt idx="2937">
                  <c:v>1.9223669889777801</c:v>
                </c:pt>
                <c:pt idx="2938">
                  <c:v>1.9028549048110301</c:v>
                </c:pt>
                <c:pt idx="2939">
                  <c:v>1.9045219146030601</c:v>
                </c:pt>
                <c:pt idx="2940">
                  <c:v>1.9899164146180801</c:v>
                </c:pt>
                <c:pt idx="2941">
                  <c:v>2.0003674757444601</c:v>
                </c:pt>
                <c:pt idx="2942">
                  <c:v>1.95309514661887</c:v>
                </c:pt>
                <c:pt idx="2943">
                  <c:v>1.9177338319452701</c:v>
                </c:pt>
                <c:pt idx="2944">
                  <c:v>1.9035655537838598</c:v>
                </c:pt>
                <c:pt idx="2945">
                  <c:v>1.9472455293666</c:v>
                </c:pt>
                <c:pt idx="2946">
                  <c:v>1.955739836857</c:v>
                </c:pt>
                <c:pt idx="2947">
                  <c:v>1.9269189069039299</c:v>
                </c:pt>
                <c:pt idx="2948">
                  <c:v>1.9812703172231201</c:v>
                </c:pt>
                <c:pt idx="2949">
                  <c:v>1.97629215795568</c:v>
                </c:pt>
                <c:pt idx="2950">
                  <c:v>1.92382494753664</c:v>
                </c:pt>
                <c:pt idx="2951">
                  <c:v>1.9313317688713201</c:v>
                </c:pt>
                <c:pt idx="2952">
                  <c:v>1.9233498411944101</c:v>
                </c:pt>
                <c:pt idx="2953">
                  <c:v>1.8869516354271301</c:v>
                </c:pt>
                <c:pt idx="2954">
                  <c:v>1.9522778994702401</c:v>
                </c:pt>
                <c:pt idx="2955">
                  <c:v>1.9501230355577299</c:v>
                </c:pt>
                <c:pt idx="2956">
                  <c:v>2.05027667555348</c:v>
                </c:pt>
                <c:pt idx="2957">
                  <c:v>2.08885624309272</c:v>
                </c:pt>
                <c:pt idx="2958">
                  <c:v>2.0916493839528898</c:v>
                </c:pt>
                <c:pt idx="2959">
                  <c:v>2.0515848850701799</c:v>
                </c:pt>
                <c:pt idx="2960">
                  <c:v>2.0771876277740797</c:v>
                </c:pt>
                <c:pt idx="2961">
                  <c:v>2.0620738735435902</c:v>
                </c:pt>
                <c:pt idx="2962">
                  <c:v>2.1295679250317203</c:v>
                </c:pt>
                <c:pt idx="2963">
                  <c:v>2.1650954278046202</c:v>
                </c:pt>
                <c:pt idx="2964">
                  <c:v>2.1846809313953197</c:v>
                </c:pt>
                <c:pt idx="2965">
                  <c:v>2.1830961132603899</c:v>
                </c:pt>
                <c:pt idx="2966">
                  <c:v>2.1667778327391098</c:v>
                </c:pt>
                <c:pt idx="2967">
                  <c:v>2.2032582024776199</c:v>
                </c:pt>
                <c:pt idx="2968">
                  <c:v>2.1949293356558699</c:v>
                </c:pt>
                <c:pt idx="2969">
                  <c:v>2.21479048987986</c:v>
                </c:pt>
                <c:pt idx="2970">
                  <c:v>2.2455497221805998</c:v>
                </c:pt>
                <c:pt idx="2971">
                  <c:v>2.21544146201281</c:v>
                </c:pt>
                <c:pt idx="2972">
                  <c:v>2.2952142860135001</c:v>
                </c:pt>
                <c:pt idx="2973">
                  <c:v>2.3134842569869902</c:v>
                </c:pt>
                <c:pt idx="2974">
                  <c:v>2.3818547117125402</c:v>
                </c:pt>
                <c:pt idx="2975">
                  <c:v>2.3887773911257097</c:v>
                </c:pt>
                <c:pt idx="2976">
                  <c:v>2.3982009925749601</c:v>
                </c:pt>
                <c:pt idx="2977">
                  <c:v>2.3430402526337701</c:v>
                </c:pt>
                <c:pt idx="2978">
                  <c:v>2.35758503420085</c:v>
                </c:pt>
                <c:pt idx="2979">
                  <c:v>2.2889721863098198</c:v>
                </c:pt>
                <c:pt idx="2980">
                  <c:v>2.21409266270933</c:v>
                </c:pt>
                <c:pt idx="2981">
                  <c:v>2.2153033594409202</c:v>
                </c:pt>
                <c:pt idx="2982">
                  <c:v>2.2329135802389302</c:v>
                </c:pt>
                <c:pt idx="2983">
                  <c:v>2.2809474629195701</c:v>
                </c:pt>
                <c:pt idx="2984">
                  <c:v>2.1817469345194898</c:v>
                </c:pt>
                <c:pt idx="2985">
                  <c:v>2.1515625282445598</c:v>
                </c:pt>
                <c:pt idx="2986">
                  <c:v>2.1070538968244601</c:v>
                </c:pt>
                <c:pt idx="2987">
                  <c:v>2.0839570530487901</c:v>
                </c:pt>
                <c:pt idx="2988">
                  <c:v>2.0573343199440099</c:v>
                </c:pt>
                <c:pt idx="2989">
                  <c:v>2.0359515648058801</c:v>
                </c:pt>
                <c:pt idx="2990">
                  <c:v>2.0018555382757297</c:v>
                </c:pt>
                <c:pt idx="2991">
                  <c:v>2.0613150120991302</c:v>
                </c:pt>
                <c:pt idx="2992">
                  <c:v>2.0803483663758802</c:v>
                </c:pt>
                <c:pt idx="2993">
                  <c:v>2.1399004414557199</c:v>
                </c:pt>
                <c:pt idx="2994">
                  <c:v>2.1806528881565699</c:v>
                </c:pt>
                <c:pt idx="2995">
                  <c:v>2.0592122731259401</c:v>
                </c:pt>
                <c:pt idx="2996">
                  <c:v>2.0629413528794101</c:v>
                </c:pt>
                <c:pt idx="2997">
                  <c:v>2.0499955760734401</c:v>
                </c:pt>
                <c:pt idx="2998">
                  <c:v>2.0176613894836399</c:v>
                </c:pt>
                <c:pt idx="2999">
                  <c:v>2.04841010304856</c:v>
                </c:pt>
                <c:pt idx="3000">
                  <c:v>2.00896653630168</c:v>
                </c:pt>
                <c:pt idx="3001">
                  <c:v>1.9644389857662199</c:v>
                </c:pt>
                <c:pt idx="3002">
                  <c:v>1.90468405123592</c:v>
                </c:pt>
                <c:pt idx="3003">
                  <c:v>1.8340689176223401</c:v>
                </c:pt>
                <c:pt idx="3004">
                  <c:v>1.7868220444138601</c:v>
                </c:pt>
                <c:pt idx="3005">
                  <c:v>1.7830765566292299</c:v>
                </c:pt>
                <c:pt idx="3006">
                  <c:v>1.8604755466570699</c:v>
                </c:pt>
                <c:pt idx="3007">
                  <c:v>1.7857429756155199</c:v>
                </c:pt>
                <c:pt idx="3008">
                  <c:v>1.76969227287804</c:v>
                </c:pt>
                <c:pt idx="3009">
                  <c:v>1.83825894246025</c:v>
                </c:pt>
                <c:pt idx="3010">
                  <c:v>1.95174054648441</c:v>
                </c:pt>
                <c:pt idx="3011">
                  <c:v>1.92338881577098</c:v>
                </c:pt>
                <c:pt idx="3012">
                  <c:v>1.90315302151147</c:v>
                </c:pt>
                <c:pt idx="3013">
                  <c:v>1.8311400889371399</c:v>
                </c:pt>
                <c:pt idx="3014">
                  <c:v>1.8213803859142701</c:v>
                </c:pt>
                <c:pt idx="3015">
                  <c:v>1.8334505042228399</c:v>
                </c:pt>
                <c:pt idx="3016">
                  <c:v>1.82596764126099</c:v>
                </c:pt>
                <c:pt idx="3017">
                  <c:v>1.9055944532917999</c:v>
                </c:pt>
                <c:pt idx="3018">
                  <c:v>1.8404577281961301</c:v>
                </c:pt>
                <c:pt idx="3019">
                  <c:v>1.9232513518973098</c:v>
                </c:pt>
                <c:pt idx="3020">
                  <c:v>1.95696363527802</c:v>
                </c:pt>
                <c:pt idx="3021">
                  <c:v>1.91126988888413</c:v>
                </c:pt>
                <c:pt idx="3022">
                  <c:v>1.86898835118014</c:v>
                </c:pt>
                <c:pt idx="3023">
                  <c:v>1.9347199167623099</c:v>
                </c:pt>
                <c:pt idx="3024">
                  <c:v>1.9505396353933599</c:v>
                </c:pt>
                <c:pt idx="3025">
                  <c:v>2.0213245985381501</c:v>
                </c:pt>
                <c:pt idx="3026">
                  <c:v>2.0345968679389999</c:v>
                </c:pt>
                <c:pt idx="3027">
                  <c:v>2.0482692687133799</c:v>
                </c:pt>
                <c:pt idx="3028">
                  <c:v>2.1187910153548297</c:v>
                </c:pt>
                <c:pt idx="3029">
                  <c:v>2.1185043551693599</c:v>
                </c:pt>
                <c:pt idx="3030">
                  <c:v>2.1259718139545098</c:v>
                </c:pt>
                <c:pt idx="3031">
                  <c:v>2.0311582617549102</c:v>
                </c:pt>
                <c:pt idx="3032">
                  <c:v>2.0152396819682998</c:v>
                </c:pt>
                <c:pt idx="3033">
                  <c:v>2.0687976067584901</c:v>
                </c:pt>
                <c:pt idx="3034">
                  <c:v>2.0853180542025003</c:v>
                </c:pt>
                <c:pt idx="3035">
                  <c:v>2.0796157130212301</c:v>
                </c:pt>
                <c:pt idx="3036">
                  <c:v>2.0120986289528098</c:v>
                </c:pt>
                <c:pt idx="3037">
                  <c:v>2.1864952992626301</c:v>
                </c:pt>
                <c:pt idx="3038">
                  <c:v>2.20393219851108</c:v>
                </c:pt>
                <c:pt idx="3039">
                  <c:v>2.16831671911932</c:v>
                </c:pt>
                <c:pt idx="3040">
                  <c:v>2.2057664734460998</c:v>
                </c:pt>
                <c:pt idx="3041">
                  <c:v>2.1455887247815402</c:v>
                </c:pt>
                <c:pt idx="3042">
                  <c:v>2.1281027116195701</c:v>
                </c:pt>
                <c:pt idx="3043">
                  <c:v>2.1459471128678</c:v>
                </c:pt>
                <c:pt idx="3044">
                  <c:v>2.1386362834138399</c:v>
                </c:pt>
                <c:pt idx="3045">
                  <c:v>2.1736615034806501</c:v>
                </c:pt>
                <c:pt idx="3046">
                  <c:v>2.1717779257362899</c:v>
                </c:pt>
                <c:pt idx="3047">
                  <c:v>2.1852156659320299</c:v>
                </c:pt>
                <c:pt idx="3048">
                  <c:v>2.11904526343351</c:v>
                </c:pt>
                <c:pt idx="3049">
                  <c:v>2.1387196828902502</c:v>
                </c:pt>
                <c:pt idx="3050">
                  <c:v>2.2137922608284</c:v>
                </c:pt>
                <c:pt idx="3051">
                  <c:v>2.2009415658992797</c:v>
                </c:pt>
                <c:pt idx="3052">
                  <c:v>2.2172373068659401</c:v>
                </c:pt>
                <c:pt idx="3053">
                  <c:v>2.1285217837007098</c:v>
                </c:pt>
                <c:pt idx="3054">
                  <c:v>2.0967906588048102</c:v>
                </c:pt>
                <c:pt idx="3055">
                  <c:v>2.0837180846850001</c:v>
                </c:pt>
                <c:pt idx="3056">
                  <c:v>2.09777456436567</c:v>
                </c:pt>
                <c:pt idx="3057">
                  <c:v>2.06684988277209</c:v>
                </c:pt>
                <c:pt idx="3058">
                  <c:v>2.09590233318437</c:v>
                </c:pt>
                <c:pt idx="3059">
                  <c:v>2.10522507103172</c:v>
                </c:pt>
                <c:pt idx="3060">
                  <c:v>2.0844637981525098</c:v>
                </c:pt>
                <c:pt idx="3061">
                  <c:v>2.0153499623357298</c:v>
                </c:pt>
                <c:pt idx="3062">
                  <c:v>1.9951187621900899</c:v>
                </c:pt>
                <c:pt idx="3063">
                  <c:v>1.9615747141489899</c:v>
                </c:pt>
                <c:pt idx="3064">
                  <c:v>1.97232055308285</c:v>
                </c:pt>
                <c:pt idx="3065">
                  <c:v>2.0177334209982298</c:v>
                </c:pt>
                <c:pt idx="3066">
                  <c:v>1.98441683799335</c:v>
                </c:pt>
                <c:pt idx="3067">
                  <c:v>2.0016987807801998</c:v>
                </c:pt>
                <c:pt idx="3068">
                  <c:v>1.9918958971035201</c:v>
                </c:pt>
                <c:pt idx="3069">
                  <c:v>1.9423414896967</c:v>
                </c:pt>
                <c:pt idx="3070">
                  <c:v>2.0140063644665598</c:v>
                </c:pt>
                <c:pt idx="3071">
                  <c:v>2.0029864888544902</c:v>
                </c:pt>
                <c:pt idx="3072">
                  <c:v>1.99221048914371</c:v>
                </c:pt>
                <c:pt idx="3073">
                  <c:v>2.0315324882291499</c:v>
                </c:pt>
                <c:pt idx="3074">
                  <c:v>2.0035723368600902</c:v>
                </c:pt>
                <c:pt idx="3075">
                  <c:v>2.0703856025176601</c:v>
                </c:pt>
                <c:pt idx="3076">
                  <c:v>2.06421912680708</c:v>
                </c:pt>
                <c:pt idx="3077">
                  <c:v>2.1047658373236202</c:v>
                </c:pt>
                <c:pt idx="3078">
                  <c:v>2.1423340892862801</c:v>
                </c:pt>
                <c:pt idx="3079">
                  <c:v>2.1963957211396998</c:v>
                </c:pt>
                <c:pt idx="3080">
                  <c:v>2.20928337859067</c:v>
                </c:pt>
                <c:pt idx="3081">
                  <c:v>2.2015233970942001</c:v>
                </c:pt>
                <c:pt idx="3082">
                  <c:v>2.1444796485289301</c:v>
                </c:pt>
                <c:pt idx="3083">
                  <c:v>2.1214096343692801</c:v>
                </c:pt>
                <c:pt idx="3084">
                  <c:v>2.17412904840974</c:v>
                </c:pt>
                <c:pt idx="3085">
                  <c:v>2.2034282728956001</c:v>
                </c:pt>
                <c:pt idx="3086">
                  <c:v>2.1974608044021702</c:v>
                </c:pt>
                <c:pt idx="3087">
                  <c:v>2.2093566296227802</c:v>
                </c:pt>
                <c:pt idx="3088">
                  <c:v>2.2293054157259902</c:v>
                </c:pt>
                <c:pt idx="3089">
                  <c:v>2.2444401395224198</c:v>
                </c:pt>
                <c:pt idx="3090">
                  <c:v>2.2078016274022301</c:v>
                </c:pt>
                <c:pt idx="3091">
                  <c:v>2.28955202053158</c:v>
                </c:pt>
                <c:pt idx="3092">
                  <c:v>2.3286016839002999</c:v>
                </c:pt>
                <c:pt idx="3093">
                  <c:v>2.3972177175384299</c:v>
                </c:pt>
                <c:pt idx="3094">
                  <c:v>2.3805702830948601</c:v>
                </c:pt>
                <c:pt idx="3095">
                  <c:v>2.33401646566021</c:v>
                </c:pt>
                <c:pt idx="3096">
                  <c:v>2.3527519983113301</c:v>
                </c:pt>
                <c:pt idx="3097">
                  <c:v>2.3027018378819601</c:v>
                </c:pt>
                <c:pt idx="3098">
                  <c:v>2.25357042449154</c:v>
                </c:pt>
                <c:pt idx="3099">
                  <c:v>2.2644325415137003</c:v>
                </c:pt>
                <c:pt idx="3100">
                  <c:v>2.3002769602613902</c:v>
                </c:pt>
                <c:pt idx="3101">
                  <c:v>2.2917772941528201</c:v>
                </c:pt>
                <c:pt idx="3102">
                  <c:v>2.32407400321972</c:v>
                </c:pt>
                <c:pt idx="3103">
                  <c:v>2.2981346184931901</c:v>
                </c:pt>
                <c:pt idx="3104">
                  <c:v>2.3072595527824102</c:v>
                </c:pt>
                <c:pt idx="3105">
                  <c:v>2.21203406393031</c:v>
                </c:pt>
                <c:pt idx="3106">
                  <c:v>2.2219960329038502</c:v>
                </c:pt>
                <c:pt idx="3107">
                  <c:v>2.2395248988476699</c:v>
                </c:pt>
                <c:pt idx="3108">
                  <c:v>2.2088943377137</c:v>
                </c:pt>
                <c:pt idx="3109">
                  <c:v>2.2147758772186501</c:v>
                </c:pt>
                <c:pt idx="3110">
                  <c:v>2.2136917422054601</c:v>
                </c:pt>
                <c:pt idx="3111">
                  <c:v>2.20754674841388</c:v>
                </c:pt>
                <c:pt idx="3112">
                  <c:v>2.2137334649099798</c:v>
                </c:pt>
                <c:pt idx="3113">
                  <c:v>2.2524442037330399</c:v>
                </c:pt>
                <c:pt idx="3114">
                  <c:v>2.2005375699752099</c:v>
                </c:pt>
                <c:pt idx="3115">
                  <c:v>2.1614115337890301</c:v>
                </c:pt>
                <c:pt idx="3116">
                  <c:v>2.16400003865163</c:v>
                </c:pt>
                <c:pt idx="3117">
                  <c:v>2.0654774286839901</c:v>
                </c:pt>
                <c:pt idx="3118">
                  <c:v>1.9832808262326298</c:v>
                </c:pt>
                <c:pt idx="3119">
                  <c:v>1.9154467870312701</c:v>
                </c:pt>
                <c:pt idx="3120">
                  <c:v>1.9655182627191801</c:v>
                </c:pt>
                <c:pt idx="3121">
                  <c:v>1.9148695282219699</c:v>
                </c:pt>
                <c:pt idx="3122">
                  <c:v>1.9561689857680198</c:v>
                </c:pt>
                <c:pt idx="3123">
                  <c:v>1.8686149794587499</c:v>
                </c:pt>
                <c:pt idx="3124">
                  <c:v>1.8973828654273002</c:v>
                </c:pt>
                <c:pt idx="3125">
                  <c:v>1.95552306234825</c:v>
                </c:pt>
                <c:pt idx="3126">
                  <c:v>1.8649691071560399</c:v>
                </c:pt>
                <c:pt idx="3127">
                  <c:v>1.84185424044895</c:v>
                </c:pt>
                <c:pt idx="3128">
                  <c:v>1.8781365450050398</c:v>
                </c:pt>
                <c:pt idx="3129">
                  <c:v>1.9062950527373399</c:v>
                </c:pt>
                <c:pt idx="3130">
                  <c:v>1.90782957905134</c:v>
                </c:pt>
                <c:pt idx="3131">
                  <c:v>1.9369855507937701</c:v>
                </c:pt>
                <c:pt idx="3132">
                  <c:v>1.9278240192976599</c:v>
                </c:pt>
                <c:pt idx="3133">
                  <c:v>1.9832657391769102</c:v>
                </c:pt>
                <c:pt idx="3134">
                  <c:v>1.97676704447041</c:v>
                </c:pt>
                <c:pt idx="3135">
                  <c:v>1.9196845029324701</c:v>
                </c:pt>
                <c:pt idx="3136">
                  <c:v>1.8983317986570001</c:v>
                </c:pt>
                <c:pt idx="3137">
                  <c:v>1.9051564904603402</c:v>
                </c:pt>
                <c:pt idx="3138">
                  <c:v>1.9304356036760899</c:v>
                </c:pt>
                <c:pt idx="3139">
                  <c:v>1.95149549056489</c:v>
                </c:pt>
                <c:pt idx="3140">
                  <c:v>1.92992425097145</c:v>
                </c:pt>
                <c:pt idx="3141">
                  <c:v>1.9642134405080198</c:v>
                </c:pt>
                <c:pt idx="3142">
                  <c:v>1.93237628798989</c:v>
                </c:pt>
                <c:pt idx="3143">
                  <c:v>1.9694271032058601</c:v>
                </c:pt>
                <c:pt idx="3144">
                  <c:v>1.9483341771705001</c:v>
                </c:pt>
                <c:pt idx="3145">
                  <c:v>1.9656368083201301</c:v>
                </c:pt>
                <c:pt idx="3146">
                  <c:v>1.9438978528728401</c:v>
                </c:pt>
                <c:pt idx="3147">
                  <c:v>1.9376743976409798</c:v>
                </c:pt>
                <c:pt idx="3148">
                  <c:v>1.9328174578189701</c:v>
                </c:pt>
                <c:pt idx="3149">
                  <c:v>1.86277632556703</c:v>
                </c:pt>
                <c:pt idx="3150">
                  <c:v>1.8362008050766401</c:v>
                </c:pt>
                <c:pt idx="3151">
                  <c:v>1.87922445956372</c:v>
                </c:pt>
                <c:pt idx="3152">
                  <c:v>1.9086857331026101</c:v>
                </c:pt>
                <c:pt idx="3153">
                  <c:v>1.89946658411585</c:v>
                </c:pt>
                <c:pt idx="3154">
                  <c:v>1.83136974987267</c:v>
                </c:pt>
                <c:pt idx="3155">
                  <c:v>1.8340845176606002</c:v>
                </c:pt>
                <c:pt idx="3156">
                  <c:v>1.8025743974518098</c:v>
                </c:pt>
                <c:pt idx="3157">
                  <c:v>1.8745364397406499</c:v>
                </c:pt>
                <c:pt idx="3158">
                  <c:v>1.86063874259106</c:v>
                </c:pt>
                <c:pt idx="3159">
                  <c:v>1.8531881276910598</c:v>
                </c:pt>
                <c:pt idx="3160">
                  <c:v>1.8614086772618501</c:v>
                </c:pt>
                <c:pt idx="3161">
                  <c:v>1.8403477661755099</c:v>
                </c:pt>
                <c:pt idx="3162">
                  <c:v>1.83507621102707</c:v>
                </c:pt>
                <c:pt idx="3163">
                  <c:v>1.86779264589895</c:v>
                </c:pt>
                <c:pt idx="3164">
                  <c:v>1.8238627565493899</c:v>
                </c:pt>
                <c:pt idx="3165">
                  <c:v>1.9025691521722501</c:v>
                </c:pt>
                <c:pt idx="3166">
                  <c:v>1.9166688453386</c:v>
                </c:pt>
                <c:pt idx="3167">
                  <c:v>1.89174919600854</c:v>
                </c:pt>
                <c:pt idx="3168">
                  <c:v>1.92993736812589</c:v>
                </c:pt>
                <c:pt idx="3169">
                  <c:v>1.93120799406088</c:v>
                </c:pt>
                <c:pt idx="3170">
                  <c:v>1.8904770953410801</c:v>
                </c:pt>
                <c:pt idx="3171">
                  <c:v>1.8641602679520699</c:v>
                </c:pt>
                <c:pt idx="3172">
                  <c:v>1.8934847401091099</c:v>
                </c:pt>
                <c:pt idx="3173">
                  <c:v>1.8868509363943202</c:v>
                </c:pt>
                <c:pt idx="3174">
                  <c:v>1.85144658372724</c:v>
                </c:pt>
                <c:pt idx="3175">
                  <c:v>1.87865177444888</c:v>
                </c:pt>
                <c:pt idx="3176">
                  <c:v>1.9973521889424501</c:v>
                </c:pt>
                <c:pt idx="3177">
                  <c:v>1.9472874712975301</c:v>
                </c:pt>
                <c:pt idx="3178">
                  <c:v>2.0385080802997999</c:v>
                </c:pt>
                <c:pt idx="3179">
                  <c:v>2.1076242891492099</c:v>
                </c:pt>
                <c:pt idx="3180">
                  <c:v>2.0859494544340897</c:v>
                </c:pt>
                <c:pt idx="3181">
                  <c:v>2.05873918061328</c:v>
                </c:pt>
                <c:pt idx="3182">
                  <c:v>2.06362692968642</c:v>
                </c:pt>
                <c:pt idx="3183">
                  <c:v>2.1025584607256902</c:v>
                </c:pt>
                <c:pt idx="3184">
                  <c:v>2.0653129046627399</c:v>
                </c:pt>
                <c:pt idx="3185">
                  <c:v>2.0909952699554299</c:v>
                </c:pt>
                <c:pt idx="3186">
                  <c:v>2.0678504892153899</c:v>
                </c:pt>
                <c:pt idx="3187">
                  <c:v>2.0479850346451398</c:v>
                </c:pt>
                <c:pt idx="3188">
                  <c:v>2.03841782428914</c:v>
                </c:pt>
                <c:pt idx="3189">
                  <c:v>2.00484069897451</c:v>
                </c:pt>
                <c:pt idx="3190">
                  <c:v>1.96549484508699</c:v>
                </c:pt>
                <c:pt idx="3191">
                  <c:v>1.97900297107208</c:v>
                </c:pt>
                <c:pt idx="3192">
                  <c:v>2.0233578681200899</c:v>
                </c:pt>
                <c:pt idx="3193">
                  <c:v>2.0337803226962001</c:v>
                </c:pt>
                <c:pt idx="3194">
                  <c:v>2.0764669450420299</c:v>
                </c:pt>
                <c:pt idx="3195">
                  <c:v>2.0779562222618098</c:v>
                </c:pt>
                <c:pt idx="3196">
                  <c:v>2.1016352702696901</c:v>
                </c:pt>
                <c:pt idx="3197">
                  <c:v>2.0653768564914201</c:v>
                </c:pt>
                <c:pt idx="3198">
                  <c:v>2.0096091658396098</c:v>
                </c:pt>
                <c:pt idx="3199">
                  <c:v>2.0562381501633298</c:v>
                </c:pt>
                <c:pt idx="3200">
                  <c:v>2.0980332266704398</c:v>
                </c:pt>
                <c:pt idx="3201">
                  <c:v>2.1325237139353801</c:v>
                </c:pt>
                <c:pt idx="3202">
                  <c:v>2.16973465646769</c:v>
                </c:pt>
                <c:pt idx="3203">
                  <c:v>2.1952898288586202</c:v>
                </c:pt>
                <c:pt idx="3204">
                  <c:v>2.1534331224118999</c:v>
                </c:pt>
                <c:pt idx="3205">
                  <c:v>2.18175142203282</c:v>
                </c:pt>
                <c:pt idx="3206">
                  <c:v>2.23307923134597</c:v>
                </c:pt>
                <c:pt idx="3207">
                  <c:v>2.2652029536937199</c:v>
                </c:pt>
                <c:pt idx="3208">
                  <c:v>2.2408935321283101</c:v>
                </c:pt>
                <c:pt idx="3209">
                  <c:v>2.2258900885889301</c:v>
                </c:pt>
                <c:pt idx="3210">
                  <c:v>2.2481173637495497</c:v>
                </c:pt>
                <c:pt idx="3211">
                  <c:v>2.2381350638299802</c:v>
                </c:pt>
                <c:pt idx="3212">
                  <c:v>2.2780781663016101</c:v>
                </c:pt>
                <c:pt idx="3213">
                  <c:v>2.2345074578856301</c:v>
                </c:pt>
                <c:pt idx="3214">
                  <c:v>2.2788775567418402</c:v>
                </c:pt>
                <c:pt idx="3215">
                  <c:v>2.3102241675169699</c:v>
                </c:pt>
                <c:pt idx="3216">
                  <c:v>2.2982891717814202</c:v>
                </c:pt>
                <c:pt idx="3217">
                  <c:v>2.2622924023387698</c:v>
                </c:pt>
                <c:pt idx="3218">
                  <c:v>2.25612883382284</c:v>
                </c:pt>
                <c:pt idx="3219">
                  <c:v>2.2585908965533501</c:v>
                </c:pt>
                <c:pt idx="3220">
                  <c:v>2.2723820898445801</c:v>
                </c:pt>
                <c:pt idx="3221">
                  <c:v>2.2567959221950202</c:v>
                </c:pt>
                <c:pt idx="3222">
                  <c:v>2.2388287724626803</c:v>
                </c:pt>
                <c:pt idx="3223">
                  <c:v>2.2184979858323799</c:v>
                </c:pt>
                <c:pt idx="3224">
                  <c:v>2.22477895381199</c:v>
                </c:pt>
                <c:pt idx="3225">
                  <c:v>2.2060888097786902</c:v>
                </c:pt>
                <c:pt idx="3226">
                  <c:v>2.1562199304443799</c:v>
                </c:pt>
                <c:pt idx="3227">
                  <c:v>2.1202587088713098</c:v>
                </c:pt>
                <c:pt idx="3228">
                  <c:v>2.0973975753933498</c:v>
                </c:pt>
                <c:pt idx="3229">
                  <c:v>2.10849706230508</c:v>
                </c:pt>
                <c:pt idx="3230">
                  <c:v>2.0933016548412398</c:v>
                </c:pt>
                <c:pt idx="3231">
                  <c:v>2.0734210916031599</c:v>
                </c:pt>
                <c:pt idx="3232">
                  <c:v>2.1044208070847099</c:v>
                </c:pt>
                <c:pt idx="3233">
                  <c:v>2.0745253236546701</c:v>
                </c:pt>
                <c:pt idx="3234">
                  <c:v>2.0802295147708199</c:v>
                </c:pt>
                <c:pt idx="3235">
                  <c:v>2.1122125687884301</c:v>
                </c:pt>
                <c:pt idx="3236">
                  <c:v>2.15012004234914</c:v>
                </c:pt>
                <c:pt idx="3237">
                  <c:v>2.1562065458116297</c:v>
                </c:pt>
                <c:pt idx="3238">
                  <c:v>2.1509885638237001</c:v>
                </c:pt>
                <c:pt idx="3239">
                  <c:v>2.19477386748766</c:v>
                </c:pt>
                <c:pt idx="3240">
                  <c:v>2.1196816384971102</c:v>
                </c:pt>
                <c:pt idx="3241">
                  <c:v>2.1028726103045599</c:v>
                </c:pt>
                <c:pt idx="3242">
                  <c:v>2.07406270533167</c:v>
                </c:pt>
                <c:pt idx="3243">
                  <c:v>2.0738293097960301</c:v>
                </c:pt>
                <c:pt idx="3244">
                  <c:v>2.07733244746712</c:v>
                </c:pt>
                <c:pt idx="3245">
                  <c:v>2.0848638465705402</c:v>
                </c:pt>
                <c:pt idx="3246">
                  <c:v>2.06091609464481</c:v>
                </c:pt>
                <c:pt idx="3247">
                  <c:v>2.1142063599372101</c:v>
                </c:pt>
                <c:pt idx="3248">
                  <c:v>2.0852467378171098</c:v>
                </c:pt>
                <c:pt idx="3249">
                  <c:v>2.06147533861439</c:v>
                </c:pt>
                <c:pt idx="3250">
                  <c:v>2.0509066077103002</c:v>
                </c:pt>
                <c:pt idx="3251">
                  <c:v>2.0260689726692998</c:v>
                </c:pt>
                <c:pt idx="3252">
                  <c:v>1.9829053355320598</c:v>
                </c:pt>
                <c:pt idx="3253">
                  <c:v>1.9714296516464</c:v>
                </c:pt>
                <c:pt idx="3254">
                  <c:v>1.99048892108959</c:v>
                </c:pt>
                <c:pt idx="3255">
                  <c:v>1.94746217068518</c:v>
                </c:pt>
                <c:pt idx="3256">
                  <c:v>1.97319845994761</c:v>
                </c:pt>
                <c:pt idx="3257">
                  <c:v>1.9989055404116101</c:v>
                </c:pt>
                <c:pt idx="3258">
                  <c:v>1.98687477896343</c:v>
                </c:pt>
                <c:pt idx="3259">
                  <c:v>1.9315760200988898</c:v>
                </c:pt>
                <c:pt idx="3260">
                  <c:v>1.8844907742225701</c:v>
                </c:pt>
                <c:pt idx="3261">
                  <c:v>1.8850838817162401</c:v>
                </c:pt>
                <c:pt idx="3262">
                  <c:v>1.8941428210952</c:v>
                </c:pt>
                <c:pt idx="3263">
                  <c:v>1.9093439582521698</c:v>
                </c:pt>
                <c:pt idx="3264">
                  <c:v>1.9335160750413101</c:v>
                </c:pt>
                <c:pt idx="3265">
                  <c:v>1.9650534018303099</c:v>
                </c:pt>
                <c:pt idx="3266">
                  <c:v>1.9708895718208501</c:v>
                </c:pt>
                <c:pt idx="3267">
                  <c:v>1.9127111252510201</c:v>
                </c:pt>
                <c:pt idx="3268">
                  <c:v>1.8895241964476801</c:v>
                </c:pt>
                <c:pt idx="3269">
                  <c:v>1.9335044004216499</c:v>
                </c:pt>
                <c:pt idx="3270">
                  <c:v>1.9662254914453299</c:v>
                </c:pt>
                <c:pt idx="3271">
                  <c:v>1.90585623843578</c:v>
                </c:pt>
                <c:pt idx="3272">
                  <c:v>1.86399686287519</c:v>
                </c:pt>
                <c:pt idx="3273">
                  <c:v>1.8283006883733501</c:v>
                </c:pt>
                <c:pt idx="3274">
                  <c:v>1.8019524698244</c:v>
                </c:pt>
                <c:pt idx="3275">
                  <c:v>1.8151267196502401</c:v>
                </c:pt>
                <c:pt idx="3276">
                  <c:v>1.77994279293697</c:v>
                </c:pt>
                <c:pt idx="3277">
                  <c:v>1.80265319870952</c:v>
                </c:pt>
                <c:pt idx="3278">
                  <c:v>1.7637406030930898</c:v>
                </c:pt>
                <c:pt idx="3279">
                  <c:v>1.7871168773697599</c:v>
                </c:pt>
                <c:pt idx="3280">
                  <c:v>1.80865128431026</c:v>
                </c:pt>
                <c:pt idx="3281">
                  <c:v>1.8263597105312499</c:v>
                </c:pt>
                <c:pt idx="3282">
                  <c:v>1.9188706119222498</c:v>
                </c:pt>
                <c:pt idx="3283">
                  <c:v>1.9973951708480002</c:v>
                </c:pt>
                <c:pt idx="3284">
                  <c:v>1.95601017998194</c:v>
                </c:pt>
                <c:pt idx="3285">
                  <c:v>1.9327943780946699</c:v>
                </c:pt>
                <c:pt idx="3286">
                  <c:v>1.90243169608594</c:v>
                </c:pt>
                <c:pt idx="3287">
                  <c:v>1.85672092542457</c:v>
                </c:pt>
                <c:pt idx="3288">
                  <c:v>1.8837803285388401</c:v>
                </c:pt>
                <c:pt idx="3289">
                  <c:v>1.88144108038487</c:v>
                </c:pt>
                <c:pt idx="3290">
                  <c:v>2.0457419929731797</c:v>
                </c:pt>
                <c:pt idx="3291">
                  <c:v>2.05418879081753</c:v>
                </c:pt>
                <c:pt idx="3292">
                  <c:v>2.0032085893217801</c:v>
                </c:pt>
                <c:pt idx="3293">
                  <c:v>2.0486496752199002</c:v>
                </c:pt>
                <c:pt idx="3294">
                  <c:v>2.0583543197545602</c:v>
                </c:pt>
                <c:pt idx="3295">
                  <c:v>2.0159681152450499</c:v>
                </c:pt>
                <c:pt idx="3296">
                  <c:v>2.0359213108736198</c:v>
                </c:pt>
                <c:pt idx="3297">
                  <c:v>2.0542940153476201</c:v>
                </c:pt>
                <c:pt idx="3298">
                  <c:v>2.0430129312273801</c:v>
                </c:pt>
                <c:pt idx="3299">
                  <c:v>2.0327701564857401</c:v>
                </c:pt>
                <c:pt idx="3300">
                  <c:v>2.0530088731137899</c:v>
                </c:pt>
                <c:pt idx="3301">
                  <c:v>2.06147860644634</c:v>
                </c:pt>
                <c:pt idx="3302">
                  <c:v>2.1620778382203101</c:v>
                </c:pt>
                <c:pt idx="3303">
                  <c:v>2.1971780519444901</c:v>
                </c:pt>
                <c:pt idx="3304">
                  <c:v>2.1485545274592499</c:v>
                </c:pt>
                <c:pt idx="3305">
                  <c:v>2.14297054595071</c:v>
                </c:pt>
                <c:pt idx="3306">
                  <c:v>2.1777573921796098</c:v>
                </c:pt>
                <c:pt idx="3307">
                  <c:v>2.1972790200325001</c:v>
                </c:pt>
                <c:pt idx="3308">
                  <c:v>2.19694872364586</c:v>
                </c:pt>
                <c:pt idx="3309">
                  <c:v>2.1823130346007202</c:v>
                </c:pt>
                <c:pt idx="3310">
                  <c:v>2.3056538403931599</c:v>
                </c:pt>
                <c:pt idx="3311">
                  <c:v>2.4042833171584799</c:v>
                </c:pt>
                <c:pt idx="3312">
                  <c:v>2.37426326252884</c:v>
                </c:pt>
                <c:pt idx="3313">
                  <c:v>2.3668497040525001</c:v>
                </c:pt>
                <c:pt idx="3314">
                  <c:v>2.4364848379937798</c:v>
                </c:pt>
                <c:pt idx="3315">
                  <c:v>2.3812911103705803</c:v>
                </c:pt>
                <c:pt idx="3316">
                  <c:v>2.4338355041805402</c:v>
                </c:pt>
                <c:pt idx="3317">
                  <c:v>2.4575454966831503</c:v>
                </c:pt>
                <c:pt idx="3318">
                  <c:v>2.5012049546895501</c:v>
                </c:pt>
                <c:pt idx="3319">
                  <c:v>2.5052112554057997</c:v>
                </c:pt>
                <c:pt idx="3320">
                  <c:v>2.49604699525774</c:v>
                </c:pt>
                <c:pt idx="3321">
                  <c:v>2.4425714835530599</c:v>
                </c:pt>
                <c:pt idx="3322">
                  <c:v>2.4311050496973601</c:v>
                </c:pt>
                <c:pt idx="3323">
                  <c:v>2.3440015633937197</c:v>
                </c:pt>
                <c:pt idx="3324">
                  <c:v>2.3378152818162201</c:v>
                </c:pt>
                <c:pt idx="3325">
                  <c:v>2.3303062157268801</c:v>
                </c:pt>
                <c:pt idx="3326">
                  <c:v>2.37866831355685</c:v>
                </c:pt>
                <c:pt idx="3327">
                  <c:v>2.3350597283357102</c:v>
                </c:pt>
                <c:pt idx="3328">
                  <c:v>2.3424383736680299</c:v>
                </c:pt>
                <c:pt idx="3329">
                  <c:v>2.3163291613180603</c:v>
                </c:pt>
                <c:pt idx="3330">
                  <c:v>2.31009226548306</c:v>
                </c:pt>
                <c:pt idx="3331">
                  <c:v>2.2583091971566902</c:v>
                </c:pt>
                <c:pt idx="3332">
                  <c:v>2.2312994753834401</c:v>
                </c:pt>
                <c:pt idx="3333">
                  <c:v>2.25257743111609</c:v>
                </c:pt>
                <c:pt idx="3334">
                  <c:v>2.2904120128831598</c:v>
                </c:pt>
                <c:pt idx="3335">
                  <c:v>2.3575271462037199</c:v>
                </c:pt>
                <c:pt idx="3336">
                  <c:v>2.3374731568763201</c:v>
                </c:pt>
                <c:pt idx="3337">
                  <c:v>2.3178618212903799</c:v>
                </c:pt>
                <c:pt idx="3338">
                  <c:v>2.3468997395033999</c:v>
                </c:pt>
                <c:pt idx="3339">
                  <c:v>2.3537844959957597</c:v>
                </c:pt>
                <c:pt idx="3340">
                  <c:v>2.3974517137050797</c:v>
                </c:pt>
                <c:pt idx="3341">
                  <c:v>2.3786229472853599</c:v>
                </c:pt>
                <c:pt idx="3342">
                  <c:v>2.2861941369895602</c:v>
                </c:pt>
                <c:pt idx="3343">
                  <c:v>2.3151236045655197</c:v>
                </c:pt>
                <c:pt idx="3344">
                  <c:v>2.2880999342417798</c:v>
                </c:pt>
                <c:pt idx="3345">
                  <c:v>2.2397870492479299</c:v>
                </c:pt>
                <c:pt idx="3346">
                  <c:v>2.26259704740297</c:v>
                </c:pt>
                <c:pt idx="3347">
                  <c:v>2.2512750210928401</c:v>
                </c:pt>
                <c:pt idx="3348">
                  <c:v>2.2958124552551702</c:v>
                </c:pt>
                <c:pt idx="3349">
                  <c:v>2.33282320443654</c:v>
                </c:pt>
                <c:pt idx="3350">
                  <c:v>2.3977059290881</c:v>
                </c:pt>
                <c:pt idx="3351">
                  <c:v>2.2592885693767299</c:v>
                </c:pt>
                <c:pt idx="3352">
                  <c:v>2.3287607022367003</c:v>
                </c:pt>
                <c:pt idx="3353">
                  <c:v>2.4175120242142101</c:v>
                </c:pt>
                <c:pt idx="3354">
                  <c:v>2.3795051155009102</c:v>
                </c:pt>
                <c:pt idx="3355">
                  <c:v>2.3367492497893498</c:v>
                </c:pt>
                <c:pt idx="3356">
                  <c:v>2.33454408776569</c:v>
                </c:pt>
                <c:pt idx="3357">
                  <c:v>2.3401577189579799</c:v>
                </c:pt>
                <c:pt idx="3358">
                  <c:v>2.3461196872591801</c:v>
                </c:pt>
                <c:pt idx="3359">
                  <c:v>2.3515499711205603</c:v>
                </c:pt>
                <c:pt idx="3360">
                  <c:v>2.3883870506820899</c:v>
                </c:pt>
                <c:pt idx="3361">
                  <c:v>2.3618796450264301</c:v>
                </c:pt>
                <c:pt idx="3362">
                  <c:v>2.3937012292220801</c:v>
                </c:pt>
                <c:pt idx="3363">
                  <c:v>2.4189711255545503</c:v>
                </c:pt>
                <c:pt idx="3364">
                  <c:v>2.3989196388843399</c:v>
                </c:pt>
                <c:pt idx="3365">
                  <c:v>2.3890486328921803</c:v>
                </c:pt>
                <c:pt idx="3366">
                  <c:v>2.40344948510604</c:v>
                </c:pt>
                <c:pt idx="3367">
                  <c:v>2.4295522829791101</c:v>
                </c:pt>
                <c:pt idx="3368">
                  <c:v>2.4323982887963003</c:v>
                </c:pt>
                <c:pt idx="3369">
                  <c:v>2.4148001308502001</c:v>
                </c:pt>
                <c:pt idx="3370">
                  <c:v>2.4022550868833203</c:v>
                </c:pt>
                <c:pt idx="3371">
                  <c:v>2.4090178285746702</c:v>
                </c:pt>
                <c:pt idx="3372">
                  <c:v>2.3432381792952599</c:v>
                </c:pt>
                <c:pt idx="3373">
                  <c:v>2.3654445584715003</c:v>
                </c:pt>
                <c:pt idx="3374">
                  <c:v>2.3467744753322801</c:v>
                </c:pt>
                <c:pt idx="3375">
                  <c:v>2.3743783606787203</c:v>
                </c:pt>
                <c:pt idx="3376">
                  <c:v>2.4504528847345197</c:v>
                </c:pt>
                <c:pt idx="3377">
                  <c:v>2.4899526273180701</c:v>
                </c:pt>
                <c:pt idx="3378">
                  <c:v>2.43994380235242</c:v>
                </c:pt>
                <c:pt idx="3379">
                  <c:v>2.4417892654142803</c:v>
                </c:pt>
                <c:pt idx="3380">
                  <c:v>2.4279173380026897</c:v>
                </c:pt>
                <c:pt idx="3381">
                  <c:v>2.5142828149345102</c:v>
                </c:pt>
                <c:pt idx="3382">
                  <c:v>2.5424417011626499</c:v>
                </c:pt>
                <c:pt idx="3383">
                  <c:v>2.4993198736916802</c:v>
                </c:pt>
                <c:pt idx="3384">
                  <c:v>2.4408430072954999</c:v>
                </c:pt>
                <c:pt idx="3385">
                  <c:v>2.4607128940248599</c:v>
                </c:pt>
                <c:pt idx="3386">
                  <c:v>2.4321907676196801</c:v>
                </c:pt>
                <c:pt idx="3387">
                  <c:v>2.4484601858225199</c:v>
                </c:pt>
                <c:pt idx="3388">
                  <c:v>2.4662211732086101</c:v>
                </c:pt>
                <c:pt idx="3389">
                  <c:v>2.4811631166474397</c:v>
                </c:pt>
                <c:pt idx="3390">
                  <c:v>2.3777637781113401</c:v>
                </c:pt>
                <c:pt idx="3391">
                  <c:v>2.39977734619788</c:v>
                </c:pt>
                <c:pt idx="3392">
                  <c:v>2.3468090413326497</c:v>
                </c:pt>
                <c:pt idx="3393">
                  <c:v>2.3082362822281497</c:v>
                </c:pt>
                <c:pt idx="3394">
                  <c:v>2.28012571583354</c:v>
                </c:pt>
                <c:pt idx="3395">
                  <c:v>2.2546421419942</c:v>
                </c:pt>
                <c:pt idx="3396">
                  <c:v>2.2552607892217402</c:v>
                </c:pt>
                <c:pt idx="3397">
                  <c:v>2.2953778780646101</c:v>
                </c:pt>
                <c:pt idx="3398">
                  <c:v>2.32688171388941</c:v>
                </c:pt>
                <c:pt idx="3399">
                  <c:v>2.3819534055031402</c:v>
                </c:pt>
                <c:pt idx="3400">
                  <c:v>2.37276962656256</c:v>
                </c:pt>
                <c:pt idx="3401">
                  <c:v>2.3449135041064699</c:v>
                </c:pt>
                <c:pt idx="3402">
                  <c:v>2.3672425496697498</c:v>
                </c:pt>
                <c:pt idx="3403">
                  <c:v>2.3863183740228</c:v>
                </c:pt>
                <c:pt idx="3404">
                  <c:v>2.3167321915572403</c:v>
                </c:pt>
                <c:pt idx="3405">
                  <c:v>2.3412602464299099</c:v>
                </c:pt>
                <c:pt idx="3406">
                  <c:v>2.4035515085450601</c:v>
                </c:pt>
                <c:pt idx="3407">
                  <c:v>2.4367805179961102</c:v>
                </c:pt>
                <c:pt idx="3408">
                  <c:v>2.4672366297653898</c:v>
                </c:pt>
                <c:pt idx="3409">
                  <c:v>2.4659994335573301</c:v>
                </c:pt>
                <c:pt idx="3410">
                  <c:v>2.4603849320234401</c:v>
                </c:pt>
                <c:pt idx="3411">
                  <c:v>2.4994726126711702</c:v>
                </c:pt>
                <c:pt idx="3412">
                  <c:v>2.4780248552254203</c:v>
                </c:pt>
                <c:pt idx="3413">
                  <c:v>2.4804729642874999</c:v>
                </c:pt>
                <c:pt idx="3414">
                  <c:v>2.51797514672639</c:v>
                </c:pt>
                <c:pt idx="3415">
                  <c:v>2.5415030722549901</c:v>
                </c:pt>
                <c:pt idx="3416">
                  <c:v>2.5290953313936297</c:v>
                </c:pt>
                <c:pt idx="3417">
                  <c:v>2.5338699515524201</c:v>
                </c:pt>
                <c:pt idx="3418">
                  <c:v>2.5253409591982598</c:v>
                </c:pt>
                <c:pt idx="3419">
                  <c:v>2.52328307612592</c:v>
                </c:pt>
                <c:pt idx="3420">
                  <c:v>2.4916313059068402</c:v>
                </c:pt>
                <c:pt idx="3421">
                  <c:v>2.4299882296089503</c:v>
                </c:pt>
                <c:pt idx="3422">
                  <c:v>2.4567285524526499</c:v>
                </c:pt>
                <c:pt idx="3423">
                  <c:v>2.4444752727741998</c:v>
                </c:pt>
                <c:pt idx="3424">
                  <c:v>2.3900259997847701</c:v>
                </c:pt>
                <c:pt idx="3425">
                  <c:v>2.4351480688704701</c:v>
                </c:pt>
                <c:pt idx="3426">
                  <c:v>2.47184790835446</c:v>
                </c:pt>
                <c:pt idx="3427">
                  <c:v>2.4519349424216599</c:v>
                </c:pt>
                <c:pt idx="3428">
                  <c:v>2.4040392856293398</c:v>
                </c:pt>
                <c:pt idx="3429">
                  <c:v>2.4382686350623799</c:v>
                </c:pt>
                <c:pt idx="3430">
                  <c:v>2.4207114691862399</c:v>
                </c:pt>
                <c:pt idx="3431">
                  <c:v>2.3836318920327999</c:v>
                </c:pt>
                <c:pt idx="3432">
                  <c:v>2.3816049816186098</c:v>
                </c:pt>
                <c:pt idx="3433">
                  <c:v>2.3643368241072098</c:v>
                </c:pt>
                <c:pt idx="3434">
                  <c:v>2.4195122970385499</c:v>
                </c:pt>
                <c:pt idx="3435">
                  <c:v>2.38217900222276</c:v>
                </c:pt>
                <c:pt idx="3436">
                  <c:v>2.3274884124447999</c:v>
                </c:pt>
                <c:pt idx="3437">
                  <c:v>2.3544957857603799</c:v>
                </c:pt>
                <c:pt idx="3438">
                  <c:v>2.3569139204660901</c:v>
                </c:pt>
                <c:pt idx="3439">
                  <c:v>2.3515049203992802</c:v>
                </c:pt>
                <c:pt idx="3440">
                  <c:v>2.35387468054632</c:v>
                </c:pt>
                <c:pt idx="3441">
                  <c:v>2.38470198321138</c:v>
                </c:pt>
                <c:pt idx="3442">
                  <c:v>2.3552304462223299</c:v>
                </c:pt>
                <c:pt idx="3443">
                  <c:v>2.3527966479581401</c:v>
                </c:pt>
                <c:pt idx="3444">
                  <c:v>2.3741726963113501</c:v>
                </c:pt>
                <c:pt idx="3445">
                  <c:v>2.41333593145673</c:v>
                </c:pt>
                <c:pt idx="3446">
                  <c:v>2.3780793679127901</c:v>
                </c:pt>
                <c:pt idx="3447">
                  <c:v>2.3913952846720203</c:v>
                </c:pt>
                <c:pt idx="3448">
                  <c:v>2.3922700489891202</c:v>
                </c:pt>
                <c:pt idx="3449">
                  <c:v>2.36020772944735</c:v>
                </c:pt>
                <c:pt idx="3450">
                  <c:v>2.3808259324329599</c:v>
                </c:pt>
                <c:pt idx="3451">
                  <c:v>2.3687324546469402</c:v>
                </c:pt>
                <c:pt idx="3452">
                  <c:v>2.41298674015224</c:v>
                </c:pt>
                <c:pt idx="3453">
                  <c:v>2.55003669154486</c:v>
                </c:pt>
                <c:pt idx="3454">
                  <c:v>2.5820564789533105</c:v>
                </c:pt>
                <c:pt idx="3455">
                  <c:v>2.64446308311306</c:v>
                </c:pt>
                <c:pt idx="3456">
                  <c:v>2.7825048270791202</c:v>
                </c:pt>
                <c:pt idx="3457">
                  <c:v>2.7777281748281499</c:v>
                </c:pt>
                <c:pt idx="3458">
                  <c:v>2.7117929380716497</c:v>
                </c:pt>
                <c:pt idx="3459">
                  <c:v>2.6885829350546198</c:v>
                </c:pt>
                <c:pt idx="3460">
                  <c:v>2.7455993847965998</c:v>
                </c:pt>
                <c:pt idx="3461">
                  <c:v>2.7868437001623403</c:v>
                </c:pt>
                <c:pt idx="3462">
                  <c:v>2.71669790208832</c:v>
                </c:pt>
                <c:pt idx="3463">
                  <c:v>2.7766226490970798</c:v>
                </c:pt>
                <c:pt idx="3464">
                  <c:v>2.8360693437641102</c:v>
                </c:pt>
                <c:pt idx="3465">
                  <c:v>2.7908041747741201</c:v>
                </c:pt>
                <c:pt idx="3466">
                  <c:v>2.8174368276423198</c:v>
                </c:pt>
                <c:pt idx="3467">
                  <c:v>2.8292607465148198</c:v>
                </c:pt>
                <c:pt idx="3468">
                  <c:v>2.7142192390227899</c:v>
                </c:pt>
                <c:pt idx="3469">
                  <c:v>2.5889903561265801</c:v>
                </c:pt>
                <c:pt idx="3470">
                  <c:v>2.46179597199083</c:v>
                </c:pt>
                <c:pt idx="3471">
                  <c:v>2.4974704036833502</c:v>
                </c:pt>
                <c:pt idx="3472">
                  <c:v>2.4619326156609902</c:v>
                </c:pt>
                <c:pt idx="3473">
                  <c:v>2.5331131608607897</c:v>
                </c:pt>
                <c:pt idx="3474">
                  <c:v>2.5166248366731199</c:v>
                </c:pt>
                <c:pt idx="3475">
                  <c:v>2.4763150039889501</c:v>
                </c:pt>
                <c:pt idx="3476">
                  <c:v>2.5314819489550699</c:v>
                </c:pt>
                <c:pt idx="3477">
                  <c:v>2.5148746198955898</c:v>
                </c:pt>
                <c:pt idx="3478">
                  <c:v>2.5997217871176299</c:v>
                </c:pt>
                <c:pt idx="3479">
                  <c:v>2.61679706893824</c:v>
                </c:pt>
                <c:pt idx="3480">
                  <c:v>2.6601577566936601</c:v>
                </c:pt>
                <c:pt idx="3481">
                  <c:v>2.61118435703822</c:v>
                </c:pt>
                <c:pt idx="3482">
                  <c:v>2.6509852865188601</c:v>
                </c:pt>
                <c:pt idx="3483">
                  <c:v>2.6253820922659701</c:v>
                </c:pt>
                <c:pt idx="3484">
                  <c:v>2.7537268165516799</c:v>
                </c:pt>
                <c:pt idx="3485">
                  <c:v>2.7557787519092201</c:v>
                </c:pt>
                <c:pt idx="3486">
                  <c:v>2.7256430204302804</c:v>
                </c:pt>
                <c:pt idx="3487">
                  <c:v>2.7128548698375696</c:v>
                </c:pt>
                <c:pt idx="3488">
                  <c:v>2.7350494894370598</c:v>
                </c:pt>
                <c:pt idx="3489">
                  <c:v>2.75738571834215</c:v>
                </c:pt>
                <c:pt idx="3490">
                  <c:v>2.6574076554014403</c:v>
                </c:pt>
                <c:pt idx="3491">
                  <c:v>2.6433867803420998</c:v>
                </c:pt>
                <c:pt idx="3492">
                  <c:v>2.6251602683026802</c:v>
                </c:pt>
                <c:pt idx="3493">
                  <c:v>2.5635885661023798</c:v>
                </c:pt>
                <c:pt idx="3494">
                  <c:v>2.56044753897908</c:v>
                </c:pt>
                <c:pt idx="3495">
                  <c:v>2.5623996362722399</c:v>
                </c:pt>
                <c:pt idx="3496">
                  <c:v>2.5599741990818403</c:v>
                </c:pt>
                <c:pt idx="3497">
                  <c:v>2.6014032644106901</c:v>
                </c:pt>
                <c:pt idx="3498">
                  <c:v>2.6941488921451202</c:v>
                </c:pt>
                <c:pt idx="3499">
                  <c:v>2.7146743750488702</c:v>
                </c:pt>
                <c:pt idx="3500">
                  <c:v>2.7429171617452899</c:v>
                </c:pt>
                <c:pt idx="3501">
                  <c:v>2.7454702469514802</c:v>
                </c:pt>
                <c:pt idx="3502">
                  <c:v>2.8179902546218103</c:v>
                </c:pt>
                <c:pt idx="3503">
                  <c:v>2.7600174812123699</c:v>
                </c:pt>
                <c:pt idx="3504">
                  <c:v>2.7509611756422698</c:v>
                </c:pt>
                <c:pt idx="3505">
                  <c:v>2.7519513506103199</c:v>
                </c:pt>
                <c:pt idx="3506">
                  <c:v>2.6995724518978501</c:v>
                </c:pt>
                <c:pt idx="3507">
                  <c:v>2.7213821512751704</c:v>
                </c:pt>
                <c:pt idx="3508">
                  <c:v>2.7471527651619403</c:v>
                </c:pt>
                <c:pt idx="3509">
                  <c:v>2.7597783471291097</c:v>
                </c:pt>
                <c:pt idx="3510">
                  <c:v>2.7002009153300097</c:v>
                </c:pt>
                <c:pt idx="3511">
                  <c:v>2.6890656832731601</c:v>
                </c:pt>
                <c:pt idx="3512">
                  <c:v>2.6706668638715598</c:v>
                </c:pt>
                <c:pt idx="3513">
                  <c:v>2.7171926167540499</c:v>
                </c:pt>
                <c:pt idx="3514">
                  <c:v>2.68912626179698</c:v>
                </c:pt>
                <c:pt idx="3515">
                  <c:v>2.6791727615636103</c:v>
                </c:pt>
                <c:pt idx="3516">
                  <c:v>2.69109809712252</c:v>
                </c:pt>
                <c:pt idx="3517">
                  <c:v>2.6737096248607899</c:v>
                </c:pt>
                <c:pt idx="3518">
                  <c:v>2.7480967038646402</c:v>
                </c:pt>
                <c:pt idx="3519">
                  <c:v>2.76820036515999</c:v>
                </c:pt>
                <c:pt idx="3520">
                  <c:v>2.7775786358983403</c:v>
                </c:pt>
                <c:pt idx="3521">
                  <c:v>2.8434171679214701</c:v>
                </c:pt>
                <c:pt idx="3522">
                  <c:v>2.8394345642257797</c:v>
                </c:pt>
                <c:pt idx="3523">
                  <c:v>2.8324263161031302</c:v>
                </c:pt>
                <c:pt idx="3524">
                  <c:v>2.7520166731537397</c:v>
                </c:pt>
                <c:pt idx="3525">
                  <c:v>2.7452523142290501</c:v>
                </c:pt>
                <c:pt idx="3526">
                  <c:v>2.72476204316485</c:v>
                </c:pt>
                <c:pt idx="3527">
                  <c:v>2.7344731700701699</c:v>
                </c:pt>
                <c:pt idx="3528">
                  <c:v>2.7071892750305802</c:v>
                </c:pt>
                <c:pt idx="3529">
                  <c:v>2.77180254985872</c:v>
                </c:pt>
                <c:pt idx="3530">
                  <c:v>2.7559556156214198</c:v>
                </c:pt>
                <c:pt idx="3531">
                  <c:v>2.7592465274462303</c:v>
                </c:pt>
                <c:pt idx="3532">
                  <c:v>2.7009525264400995</c:v>
                </c:pt>
                <c:pt idx="3533">
                  <c:v>2.7027139348688198</c:v>
                </c:pt>
                <c:pt idx="3534">
                  <c:v>2.7175939715265098</c:v>
                </c:pt>
                <c:pt idx="3535">
                  <c:v>2.7875141904679204</c:v>
                </c:pt>
                <c:pt idx="3536">
                  <c:v>3.0268516367163301</c:v>
                </c:pt>
                <c:pt idx="3537">
                  <c:v>2.9821008071259199</c:v>
                </c:pt>
                <c:pt idx="3538">
                  <c:v>3.0044612147489498</c:v>
                </c:pt>
                <c:pt idx="3539">
                  <c:v>3.0689647787948298</c:v>
                </c:pt>
                <c:pt idx="3540">
                  <c:v>2.9969240695018997</c:v>
                </c:pt>
                <c:pt idx="3541">
                  <c:v>2.9633323633724302</c:v>
                </c:pt>
                <c:pt idx="3542">
                  <c:v>2.9254943495575598</c:v>
                </c:pt>
                <c:pt idx="3543">
                  <c:v>2.8897911694662399</c:v>
                </c:pt>
                <c:pt idx="3544">
                  <c:v>2.8910298541549202</c:v>
                </c:pt>
                <c:pt idx="3545">
                  <c:v>2.8973465846466797</c:v>
                </c:pt>
                <c:pt idx="3546">
                  <c:v>2.8933270119325902</c:v>
                </c:pt>
                <c:pt idx="3547">
                  <c:v>2.9506526170414098</c:v>
                </c:pt>
                <c:pt idx="3548">
                  <c:v>3.0218227154268802</c:v>
                </c:pt>
                <c:pt idx="3549">
                  <c:v>3.08298574077617</c:v>
                </c:pt>
                <c:pt idx="3550">
                  <c:v>3.04660758858211</c:v>
                </c:pt>
                <c:pt idx="3551">
                  <c:v>3.0547427778837402</c:v>
                </c:pt>
                <c:pt idx="3552">
                  <c:v>3.05799861429742</c:v>
                </c:pt>
                <c:pt idx="3553">
                  <c:v>3.0609474069234399</c:v>
                </c:pt>
                <c:pt idx="3554">
                  <c:v>3.0248447920580901</c:v>
                </c:pt>
                <c:pt idx="3555">
                  <c:v>3.0292981458105497</c:v>
                </c:pt>
                <c:pt idx="3556">
                  <c:v>2.98870516449526</c:v>
                </c:pt>
                <c:pt idx="3557">
                  <c:v>2.99600426932773</c:v>
                </c:pt>
                <c:pt idx="3558">
                  <c:v>2.9891966373534</c:v>
                </c:pt>
                <c:pt idx="3559">
                  <c:v>2.9787999365054101</c:v>
                </c:pt>
                <c:pt idx="3560">
                  <c:v>2.99500772268782</c:v>
                </c:pt>
                <c:pt idx="3561">
                  <c:v>2.9472964866647904</c:v>
                </c:pt>
                <c:pt idx="3562">
                  <c:v>2.9244622971491903</c:v>
                </c:pt>
                <c:pt idx="3563">
                  <c:v>2.9326266356057302</c:v>
                </c:pt>
                <c:pt idx="3564">
                  <c:v>2.8799990472044903</c:v>
                </c:pt>
                <c:pt idx="3565">
                  <c:v>2.70855187638288</c:v>
                </c:pt>
                <c:pt idx="3566">
                  <c:v>2.6844891349039104</c:v>
                </c:pt>
                <c:pt idx="3567">
                  <c:v>2.7154467120090997</c:v>
                </c:pt>
                <c:pt idx="3568">
                  <c:v>2.7137864911448704</c:v>
                </c:pt>
                <c:pt idx="3569">
                  <c:v>2.7499598991367997</c:v>
                </c:pt>
                <c:pt idx="3570">
                  <c:v>2.7758006679698797</c:v>
                </c:pt>
                <c:pt idx="3571">
                  <c:v>2.7229024688597097</c:v>
                </c:pt>
                <c:pt idx="3572">
                  <c:v>2.7063078657523301</c:v>
                </c:pt>
                <c:pt idx="3573">
                  <c:v>2.7198562624740301</c:v>
                </c:pt>
                <c:pt idx="3574">
                  <c:v>2.7117441583884601</c:v>
                </c:pt>
                <c:pt idx="3575">
                  <c:v>2.7569977944522801</c:v>
                </c:pt>
                <c:pt idx="3576">
                  <c:v>2.7442929081694398</c:v>
                </c:pt>
                <c:pt idx="3577">
                  <c:v>2.7185125209204601</c:v>
                </c:pt>
                <c:pt idx="3578">
                  <c:v>2.7062392712552796</c:v>
                </c:pt>
                <c:pt idx="3579">
                  <c:v>2.6199621942881701</c:v>
                </c:pt>
                <c:pt idx="3580">
                  <c:v>2.6439278501638301</c:v>
                </c:pt>
                <c:pt idx="3581">
                  <c:v>2.69821645882184</c:v>
                </c:pt>
                <c:pt idx="3582">
                  <c:v>2.7701421190612097</c:v>
                </c:pt>
                <c:pt idx="3583">
                  <c:v>2.76936286291089</c:v>
                </c:pt>
                <c:pt idx="3584">
                  <c:v>2.7834620995393999</c:v>
                </c:pt>
                <c:pt idx="3585">
                  <c:v>2.8342014057977902</c:v>
                </c:pt>
                <c:pt idx="3586">
                  <c:v>2.7976747778476905</c:v>
                </c:pt>
                <c:pt idx="3587">
                  <c:v>2.8083200557568802</c:v>
                </c:pt>
                <c:pt idx="3588">
                  <c:v>2.8129942443811302</c:v>
                </c:pt>
                <c:pt idx="3589">
                  <c:v>2.8163953223195501</c:v>
                </c:pt>
                <c:pt idx="3590">
                  <c:v>2.8029974458114704</c:v>
                </c:pt>
                <c:pt idx="3591">
                  <c:v>2.78929395212415</c:v>
                </c:pt>
                <c:pt idx="3592">
                  <c:v>2.8279361580712203</c:v>
                </c:pt>
                <c:pt idx="3593" formatCode="0.00%">
                  <c:v>2.8279361580712203</c:v>
                </c:pt>
                <c:pt idx="3594" formatCode="0.00%">
                  <c:v>2.7962775009090803</c:v>
                </c:pt>
                <c:pt idx="3595" formatCode="0.00%">
                  <c:v>2.73864356586239</c:v>
                </c:pt>
                <c:pt idx="3596" formatCode="0.00%">
                  <c:v>2.79300473092762</c:v>
                </c:pt>
                <c:pt idx="3597" formatCode="0.00%">
                  <c:v>2.8311134377426703</c:v>
                </c:pt>
                <c:pt idx="3598" formatCode="0.00%">
                  <c:v>2.8297672394535298</c:v>
                </c:pt>
                <c:pt idx="3599" formatCode="0.00%">
                  <c:v>2.7833150957449697</c:v>
                </c:pt>
                <c:pt idx="3600" formatCode="0.00%">
                  <c:v>2.7927299278520001</c:v>
                </c:pt>
                <c:pt idx="3601" formatCode="0.00%">
                  <c:v>2.8026535611621397</c:v>
                </c:pt>
                <c:pt idx="3602" formatCode="0.00%">
                  <c:v>2.7540053260647999</c:v>
                </c:pt>
                <c:pt idx="3603" formatCode="0.00%">
                  <c:v>2.7965372265493302</c:v>
                </c:pt>
                <c:pt idx="3604" formatCode="0.00%">
                  <c:v>2.7944255047703801</c:v>
                </c:pt>
                <c:pt idx="3605" formatCode="0.00%">
                  <c:v>2.8086285315166997</c:v>
                </c:pt>
                <c:pt idx="3606" formatCode="0.00%">
                  <c:v>2.78886346565581</c:v>
                </c:pt>
                <c:pt idx="3607" formatCode="0.00%">
                  <c:v>2.7584980275241997</c:v>
                </c:pt>
                <c:pt idx="3608" formatCode="0.00%">
                  <c:v>2.6746841115924798</c:v>
                </c:pt>
                <c:pt idx="3609" formatCode="0.00%">
                  <c:v>2.6547258201866999</c:v>
                </c:pt>
                <c:pt idx="3610" formatCode="0.00%">
                  <c:v>2.6565889182447502</c:v>
                </c:pt>
                <c:pt idx="3611" formatCode="0.00%">
                  <c:v>2.6539668519574402</c:v>
                </c:pt>
                <c:pt idx="3612" formatCode="0.00%">
                  <c:v>2.6177255150713599</c:v>
                </c:pt>
                <c:pt idx="3613" formatCode="0.00%">
                  <c:v>2.6509424292062498</c:v>
                </c:pt>
                <c:pt idx="3614" formatCode="0.00%">
                  <c:v>2.5716983655146599</c:v>
                </c:pt>
                <c:pt idx="3615" formatCode="0.00%">
                  <c:v>2.5178648851570302</c:v>
                </c:pt>
                <c:pt idx="3616" formatCode="0.00%">
                  <c:v>2.5463154347294599</c:v>
                </c:pt>
                <c:pt idx="3617" formatCode="0.00%">
                  <c:v>2.50812530057431</c:v>
                </c:pt>
                <c:pt idx="3618" formatCode="0.00%">
                  <c:v>2.5238999740780801</c:v>
                </c:pt>
                <c:pt idx="3619" formatCode="0.00%">
                  <c:v>2.4280782864009698</c:v>
                </c:pt>
                <c:pt idx="3620" formatCode="0.00%">
                  <c:v>2.4270492995624497</c:v>
                </c:pt>
                <c:pt idx="3621" formatCode="0.00%">
                  <c:v>2.42875966536704</c:v>
                </c:pt>
                <c:pt idx="3622" formatCode="0.00%">
                  <c:v>2.3793484664312001</c:v>
                </c:pt>
                <c:pt idx="3623" formatCode="0.00%">
                  <c:v>2.4620936773025499</c:v>
                </c:pt>
                <c:pt idx="3624" formatCode="0.00%">
                  <c:v>2.49765676879555</c:v>
                </c:pt>
                <c:pt idx="3625" formatCode="0.00%">
                  <c:v>2.4778704147762203</c:v>
                </c:pt>
                <c:pt idx="3626" formatCode="0.00%">
                  <c:v>2.5234950714410802</c:v>
                </c:pt>
                <c:pt idx="3627" formatCode="0.00%">
                  <c:v>2.5054011716867</c:v>
                </c:pt>
                <c:pt idx="3628" formatCode="0.00%">
                  <c:v>2.4782768520619602</c:v>
                </c:pt>
                <c:pt idx="3629" formatCode="0.00%">
                  <c:v>2.5560243355676899</c:v>
                </c:pt>
                <c:pt idx="3630" formatCode="0.00%">
                  <c:v>2.5271339443825998</c:v>
                </c:pt>
                <c:pt idx="3631" formatCode="0.00%">
                  <c:v>2.5123613214701201</c:v>
                </c:pt>
                <c:pt idx="3632" formatCode="0.00%">
                  <c:v>2.5075976305175498</c:v>
                </c:pt>
                <c:pt idx="3633" formatCode="0.00%">
                  <c:v>2.4396707472433499</c:v>
                </c:pt>
                <c:pt idx="3634" formatCode="0.00%">
                  <c:v>2.4318457822766</c:v>
                </c:pt>
                <c:pt idx="3635" formatCode="0.00%">
                  <c:v>2.4328428170584799</c:v>
                </c:pt>
                <c:pt idx="3636" formatCode="0.00%">
                  <c:v>2.4788010540364498</c:v>
                </c:pt>
                <c:pt idx="3637" formatCode="0.00%">
                  <c:v>2.2467696737146401</c:v>
                </c:pt>
                <c:pt idx="3638" formatCode="0.00%">
                  <c:v>2.1147781252207802</c:v>
                </c:pt>
                <c:pt idx="3639" formatCode="0.00%">
                  <c:v>2.0748114402878799</c:v>
                </c:pt>
                <c:pt idx="3640" formatCode="0.00%">
                  <c:v>1.9980038338841399</c:v>
                </c:pt>
                <c:pt idx="3641" formatCode="0.00%">
                  <c:v>2.2263451122966798</c:v>
                </c:pt>
                <c:pt idx="3642" formatCode="0.00%">
                  <c:v>2.08540226898258</c:v>
                </c:pt>
                <c:pt idx="3643" formatCode="0.00%">
                  <c:v>2.12412376452723</c:v>
                </c:pt>
                <c:pt idx="3644" formatCode="0.00%">
                  <c:v>2.1582912446268101</c:v>
                </c:pt>
                <c:pt idx="3645" formatCode="0.00%">
                  <c:v>2.1657519605234299</c:v>
                </c:pt>
                <c:pt idx="3646" formatCode="0.00%">
                  <c:v>2.1503636785009603</c:v>
                </c:pt>
                <c:pt idx="3647" formatCode="0.00%">
                  <c:v>2.1852487330034198</c:v>
                </c:pt>
                <c:pt idx="3648" formatCode="0.00%">
                  <c:v>2.1276080812715699</c:v>
                </c:pt>
                <c:pt idx="3649" formatCode="0.00%">
                  <c:v>2.2121340548681703</c:v>
                </c:pt>
                <c:pt idx="3650" formatCode="0.00%">
                  <c:v>2.24546346482285</c:v>
                </c:pt>
                <c:pt idx="3651" formatCode="0.00%">
                  <c:v>2.2957840719342202</c:v>
                </c:pt>
                <c:pt idx="3652" formatCode="0.00%">
                  <c:v>2.2882827908707699</c:v>
                </c:pt>
                <c:pt idx="3653" formatCode="0.00%">
                  <c:v>2.3048963436790602</c:v>
                </c:pt>
                <c:pt idx="3654" formatCode="0.00%">
                  <c:v>2.3179459202327397</c:v>
                </c:pt>
                <c:pt idx="3655" formatCode="0.00%">
                  <c:v>2.2940355806757902</c:v>
                </c:pt>
                <c:pt idx="3656" formatCode="0.00%">
                  <c:v>2.3117160572925401</c:v>
                </c:pt>
                <c:pt idx="3657" formatCode="0.00%">
                  <c:v>2.38158179372603</c:v>
                </c:pt>
                <c:pt idx="3658" formatCode="0.00%">
                  <c:v>2.3529069253358901</c:v>
                </c:pt>
                <c:pt idx="3659" formatCode="0.00%">
                  <c:v>2.3281426376513097</c:v>
                </c:pt>
                <c:pt idx="3660" formatCode="0.00%">
                  <c:v>2.3334167672045001</c:v>
                </c:pt>
                <c:pt idx="3661" formatCode="0.00%">
                  <c:v>2.3913364596123001</c:v>
                </c:pt>
                <c:pt idx="3662" formatCode="0.00%">
                  <c:v>2.39397912976295</c:v>
                </c:pt>
                <c:pt idx="3663" formatCode="0.00%">
                  <c:v>2.49847897001876</c:v>
                </c:pt>
                <c:pt idx="3664" formatCode="0.00%">
                  <c:v>2.5102906255646702</c:v>
                </c:pt>
                <c:pt idx="3665" formatCode="0.00%">
                  <c:v>2.4748884987787902</c:v>
                </c:pt>
                <c:pt idx="3666" formatCode="0.00%">
                  <c:v>2.5010469322579798</c:v>
                </c:pt>
                <c:pt idx="3667" formatCode="0.00%">
                  <c:v>2.5198601558614899</c:v>
                </c:pt>
                <c:pt idx="3668" formatCode="0.00%">
                  <c:v>2.50625132870816</c:v>
                </c:pt>
                <c:pt idx="3669" formatCode="0.00%">
                  <c:v>2.5032467495277202</c:v>
                </c:pt>
                <c:pt idx="3670" formatCode="0.00%">
                  <c:v>2.4016806730099698</c:v>
                </c:pt>
                <c:pt idx="3671" formatCode="0.00%">
                  <c:v>2.39633881089599</c:v>
                </c:pt>
                <c:pt idx="3672" formatCode="0.00%">
                  <c:v>2.3855976832907202</c:v>
                </c:pt>
                <c:pt idx="3673" formatCode="0.00%">
                  <c:v>2.4721404875455901</c:v>
                </c:pt>
                <c:pt idx="3674" formatCode="0.00%">
                  <c:v>2.4311765813783199</c:v>
                </c:pt>
                <c:pt idx="3675" formatCode="0.00%">
                  <c:v>2.4488559159076999</c:v>
                </c:pt>
                <c:pt idx="3676" formatCode="0.00%">
                  <c:v>2.4325033243442999</c:v>
                </c:pt>
                <c:pt idx="3677" formatCode="0.00%">
                  <c:v>2.4267323856009502</c:v>
                </c:pt>
                <c:pt idx="3678" formatCode="0.00%">
                  <c:v>2.4789811040226799</c:v>
                </c:pt>
                <c:pt idx="3679" formatCode="0.00%">
                  <c:v>2.4635348494257299</c:v>
                </c:pt>
                <c:pt idx="3680" formatCode="0.00%">
                  <c:v>2.4612030020169997</c:v>
                </c:pt>
                <c:pt idx="3681" formatCode="0.00%">
                  <c:v>2.51579363523601</c:v>
                </c:pt>
                <c:pt idx="3682" formatCode="0.00%">
                  <c:v>2.5438690347076203</c:v>
                </c:pt>
                <c:pt idx="3683" formatCode="0.00%">
                  <c:v>2.5752439318106299</c:v>
                </c:pt>
                <c:pt idx="3684" formatCode="0.00%">
                  <c:v>2.5594185996064898</c:v>
                </c:pt>
                <c:pt idx="3685" formatCode="0.00%">
                  <c:v>2.5506234589469301</c:v>
                </c:pt>
                <c:pt idx="3686" formatCode="0.00%">
                  <c:v>2.4889075628587101</c:v>
                </c:pt>
                <c:pt idx="3687" formatCode="0.00%">
                  <c:v>2.5215827521160401</c:v>
                </c:pt>
                <c:pt idx="3688" formatCode="0.00%">
                  <c:v>2.4855570009600503</c:v>
                </c:pt>
                <c:pt idx="3689" formatCode="0.00%">
                  <c:v>2.5059092297723002</c:v>
                </c:pt>
                <c:pt idx="3690" formatCode="0.00%">
                  <c:v>2.4994200532908302</c:v>
                </c:pt>
                <c:pt idx="3691" formatCode="0.00%">
                  <c:v>2.5474536473123499</c:v>
                </c:pt>
                <c:pt idx="3692" formatCode="0.00%">
                  <c:v>2.5803884716227996</c:v>
                </c:pt>
                <c:pt idx="3693" formatCode="0.00%">
                  <c:v>2.5409151918237698</c:v>
                </c:pt>
                <c:pt idx="3694" formatCode="0.00%">
                  <c:v>2.6002928917188801</c:v>
                </c:pt>
                <c:pt idx="3695" formatCode="0.00%">
                  <c:v>2.60376687502532</c:v>
                </c:pt>
                <c:pt idx="3696" formatCode="0.00%">
                  <c:v>2.60235524681771</c:v>
                </c:pt>
                <c:pt idx="3697" formatCode="0.00%">
                  <c:v>2.6849672233130004</c:v>
                </c:pt>
                <c:pt idx="3698" formatCode="0.00%">
                  <c:v>2.7410146159840298</c:v>
                </c:pt>
                <c:pt idx="3699" formatCode="0.00%">
                  <c:v>2.7720254528217496</c:v>
                </c:pt>
                <c:pt idx="3700" formatCode="0.00%">
                  <c:v>2.7082111011289101</c:v>
                </c:pt>
                <c:pt idx="3701" formatCode="0.00%">
                  <c:v>2.7435877899207299</c:v>
                </c:pt>
                <c:pt idx="3702" formatCode="0.00%">
                  <c:v>2.7744244523966501</c:v>
                </c:pt>
                <c:pt idx="3703" formatCode="0.00%">
                  <c:v>2.80583136124151</c:v>
                </c:pt>
                <c:pt idx="3704" formatCode="0.00%">
                  <c:v>2.76894882323873</c:v>
                </c:pt>
                <c:pt idx="3705" formatCode="0.00%">
                  <c:v>2.7802393718730296</c:v>
                </c:pt>
                <c:pt idx="3706" formatCode="0.00%">
                  <c:v>2.6873585476291697</c:v>
                </c:pt>
                <c:pt idx="3707" formatCode="0.00%">
                  <c:v>2.7137064178279</c:v>
                </c:pt>
                <c:pt idx="3708" formatCode="0.00%">
                  <c:v>2.7536377240294598</c:v>
                </c:pt>
                <c:pt idx="3709" formatCode="0.00%">
                  <c:v>2.7327100665582202</c:v>
                </c:pt>
                <c:pt idx="3710" formatCode="0.00%">
                  <c:v>2.7315317732386899</c:v>
                </c:pt>
                <c:pt idx="3711" formatCode="0.00%">
                  <c:v>2.7865440266969896</c:v>
                </c:pt>
                <c:pt idx="3712" formatCode="0.00%">
                  <c:v>2.8327225032941801</c:v>
                </c:pt>
                <c:pt idx="3713" formatCode="0.00%">
                  <c:v>2.7762610879915299</c:v>
                </c:pt>
                <c:pt idx="3714" formatCode="0.00%">
                  <c:v>2.78548221310984</c:v>
                </c:pt>
                <c:pt idx="3715" formatCode="0.00%">
                  <c:v>2.7758334001796401</c:v>
                </c:pt>
                <c:pt idx="3716" formatCode="0.00%">
                  <c:v>2.7522349567991</c:v>
                </c:pt>
                <c:pt idx="3717" formatCode="0.00%">
                  <c:v>2.70515913035922</c:v>
                </c:pt>
                <c:pt idx="3718" formatCode="0.00%">
                  <c:v>2.6659476410693999</c:v>
                </c:pt>
                <c:pt idx="3719" formatCode="0.00%">
                  <c:v>2.5882507062462996</c:v>
                </c:pt>
                <c:pt idx="3720" formatCode="0.00%">
                  <c:v>2.6525032398120199</c:v>
                </c:pt>
                <c:pt idx="3721" formatCode="0.00%">
                  <c:v>2.68131683219364</c:v>
                </c:pt>
                <c:pt idx="3722" formatCode="0.00%">
                  <c:v>2.6808862943621499</c:v>
                </c:pt>
                <c:pt idx="3723" formatCode="0.00%">
                  <c:v>2.67159717989193</c:v>
                </c:pt>
                <c:pt idx="3724" formatCode="0.00%">
                  <c:v>2.6795301136097698</c:v>
                </c:pt>
                <c:pt idx="3725" formatCode="0.00%">
                  <c:v>2.6732123404995702</c:v>
                </c:pt>
                <c:pt idx="3726" formatCode="0.00%">
                  <c:v>2.7906076593493703</c:v>
                </c:pt>
                <c:pt idx="3727" formatCode="0.00%">
                  <c:v>2.8751623747467701</c:v>
                </c:pt>
                <c:pt idx="3728" formatCode="0.00%">
                  <c:v>2.8337542480644498</c:v>
                </c:pt>
                <c:pt idx="3729" formatCode="0.00%">
                  <c:v>2.8067376291129102</c:v>
                </c:pt>
                <c:pt idx="3730" formatCode="0.00%">
                  <c:v>2.8168512474232399</c:v>
                </c:pt>
                <c:pt idx="3731" formatCode="0.00%">
                  <c:v>2.8156653217401599</c:v>
                </c:pt>
                <c:pt idx="3732" formatCode="0.00%">
                  <c:v>2.7999618009407197</c:v>
                </c:pt>
                <c:pt idx="3733" formatCode="0.00%">
                  <c:v>2.80040889336142</c:v>
                </c:pt>
                <c:pt idx="3734" formatCode="0.00%">
                  <c:v>2.9639120045340701</c:v>
                </c:pt>
                <c:pt idx="3735" formatCode="0.00%">
                  <c:v>2.9316871554435999</c:v>
                </c:pt>
                <c:pt idx="3736" formatCode="0.00%">
                  <c:v>2.9566734568557802</c:v>
                </c:pt>
                <c:pt idx="3737" formatCode="0.00%">
                  <c:v>2.9866255711359799</c:v>
                </c:pt>
                <c:pt idx="3738" formatCode="0.00%">
                  <c:v>2.9801118200580698</c:v>
                </c:pt>
                <c:pt idx="3739" formatCode="0.00%">
                  <c:v>2.9764360084932799</c:v>
                </c:pt>
                <c:pt idx="3740" formatCode="0.00%">
                  <c:v>2.9553535302685203</c:v>
                </c:pt>
                <c:pt idx="3741" formatCode="0.00%">
                  <c:v>2.9516843153039702</c:v>
                </c:pt>
                <c:pt idx="3742" formatCode="0.00%">
                  <c:v>3.0027939773061099</c:v>
                </c:pt>
                <c:pt idx="3743" formatCode="0.00%">
                  <c:v>3.0229693828652002</c:v>
                </c:pt>
                <c:pt idx="3744" formatCode="0.00%">
                  <c:v>3.0186262775039201</c:v>
                </c:pt>
                <c:pt idx="3745" formatCode="0.00%">
                  <c:v>2.9910869111443499</c:v>
                </c:pt>
                <c:pt idx="3746" formatCode="0.00%">
                  <c:v>2.9904007750693804</c:v>
                </c:pt>
                <c:pt idx="3747" formatCode="0.00%">
                  <c:v>3.0580684978732102</c:v>
                </c:pt>
                <c:pt idx="3748" formatCode="0.00%">
                  <c:v>3.0132202266242096</c:v>
                </c:pt>
                <c:pt idx="3749" formatCode="0.00%">
                  <c:v>3.0252432607031299</c:v>
                </c:pt>
                <c:pt idx="3750" formatCode="0.00%">
                  <c:v>3.0167456343038599</c:v>
                </c:pt>
                <c:pt idx="3751" formatCode="0.00%">
                  <c:v>3.0193982654949703</c:v>
                </c:pt>
                <c:pt idx="3752" formatCode="0.00%">
                  <c:v>3.1094593032494</c:v>
                </c:pt>
                <c:pt idx="3753" formatCode="0.00%">
                  <c:v>3.0636149798194703</c:v>
                </c:pt>
                <c:pt idx="3754" formatCode="0.00%">
                  <c:v>3.0751002614569503</c:v>
                </c:pt>
                <c:pt idx="3755" formatCode="0.00%">
                  <c:v>3.0714506774835701</c:v>
                </c:pt>
                <c:pt idx="3756" formatCode="0.00%">
                  <c:v>3.0584139082728901</c:v>
                </c:pt>
                <c:pt idx="3757" formatCode="0.00%">
                  <c:v>3.0179940194581798</c:v>
                </c:pt>
                <c:pt idx="3758" formatCode="0.00%">
                  <c:v>3.05853914829272</c:v>
                </c:pt>
                <c:pt idx="3759" formatCode="0.00%">
                  <c:v>3.0527795061812202</c:v>
                </c:pt>
                <c:pt idx="3760" formatCode="0.00%">
                  <c:v>3.0563695082093303</c:v>
                </c:pt>
                <c:pt idx="3761" formatCode="0.00%">
                  <c:v>3.0771226608090401</c:v>
                </c:pt>
                <c:pt idx="3762" formatCode="0.00%">
                  <c:v>3.0868730642170603</c:v>
                </c:pt>
                <c:pt idx="3763" formatCode="0.00%">
                  <c:v>3.1208036993502999</c:v>
                </c:pt>
                <c:pt idx="3764" formatCode="0.00%">
                  <c:v>3.1295476811849898</c:v>
                </c:pt>
                <c:pt idx="3765" formatCode="0.00%">
                  <c:v>3.0791057047825596</c:v>
                </c:pt>
                <c:pt idx="3766" formatCode="0.00%">
                  <c:v>3.1131807743886797</c:v>
                </c:pt>
                <c:pt idx="3767" formatCode="0.00%">
                  <c:v>3.0786553795514497</c:v>
                </c:pt>
                <c:pt idx="3768" formatCode="0.00%">
                  <c:v>2.9539715650737599</c:v>
                </c:pt>
                <c:pt idx="3769" formatCode="0.00%">
                  <c:v>3.04491739310556</c:v>
                </c:pt>
                <c:pt idx="3770" formatCode="0.00%">
                  <c:v>3.1210350140249101</c:v>
                </c:pt>
                <c:pt idx="3771" formatCode="0.00%">
                  <c:v>3.1489924874794402</c:v>
                </c:pt>
                <c:pt idx="3772" formatCode="0.00%">
                  <c:v>3.0584431791895299</c:v>
                </c:pt>
                <c:pt idx="3773" formatCode="0.00%">
                  <c:v>3.0553731658986698</c:v>
                </c:pt>
                <c:pt idx="3774" formatCode="0.00%">
                  <c:v>3.1380935270517498</c:v>
                </c:pt>
                <c:pt idx="3775" formatCode="0.00%">
                  <c:v>3.1176700997723801</c:v>
                </c:pt>
                <c:pt idx="3776" formatCode="0.00%">
                  <c:v>3.0801320584878602</c:v>
                </c:pt>
                <c:pt idx="3777" formatCode="0.00%">
                  <c:v>3.1197804860456197</c:v>
                </c:pt>
                <c:pt idx="3778" formatCode="0.00%">
                  <c:v>3.1677658932658002</c:v>
                </c:pt>
                <c:pt idx="3779" formatCode="0.00%">
                  <c:v>3.16220320360484</c:v>
                </c:pt>
                <c:pt idx="3780" formatCode="0.00%">
                  <c:v>3.1389070655540401</c:v>
                </c:pt>
                <c:pt idx="3781" formatCode="0.00%">
                  <c:v>3.0857715060611501</c:v>
                </c:pt>
                <c:pt idx="3782" formatCode="0.00%">
                  <c:v>3.0596896161282099</c:v>
                </c:pt>
                <c:pt idx="3783" formatCode="0.00%">
                  <c:v>3.0665415023165199</c:v>
                </c:pt>
                <c:pt idx="3784" formatCode="0.00%">
                  <c:v>3.0679009123025001</c:v>
                </c:pt>
                <c:pt idx="3785" formatCode="0.00%">
                  <c:v>3.0141075745962502</c:v>
                </c:pt>
                <c:pt idx="3786" formatCode="0.00%">
                  <c:v>3.0617034421446103</c:v>
                </c:pt>
                <c:pt idx="3787" formatCode="0.00%">
                  <c:v>3.0071963291032602</c:v>
                </c:pt>
                <c:pt idx="3788" formatCode="0.00%">
                  <c:v>3.0378060960158502</c:v>
                </c:pt>
                <c:pt idx="3789" formatCode="0.00%">
                  <c:v>3.0672890149061001</c:v>
                </c:pt>
                <c:pt idx="3790" formatCode="0.00%">
                  <c:v>3.0851194316709503</c:v>
                </c:pt>
                <c:pt idx="3791" formatCode="0.00%">
                  <c:v>3.0769482162237898</c:v>
                </c:pt>
                <c:pt idx="3792" formatCode="0.00%">
                  <c:v>3.0038993290475999</c:v>
                </c:pt>
                <c:pt idx="3793" formatCode="0.00%">
                  <c:v>3.0087221952798098</c:v>
                </c:pt>
                <c:pt idx="3794" formatCode="0.00%">
                  <c:v>2.9215933962532104</c:v>
                </c:pt>
                <c:pt idx="3795" formatCode="0.00%">
                  <c:v>2.9424215575627501</c:v>
                </c:pt>
                <c:pt idx="3796" formatCode="0.00%">
                  <c:v>2.9286310717669397</c:v>
                </c:pt>
                <c:pt idx="3797" formatCode="0.00%">
                  <c:v>2.8774820309459104</c:v>
                </c:pt>
                <c:pt idx="3798" formatCode="0.00%">
                  <c:v>2.9927228624038098</c:v>
                </c:pt>
                <c:pt idx="3799" formatCode="0.00%">
                  <c:v>3.0417839297461398</c:v>
                </c:pt>
                <c:pt idx="3800" formatCode="0.00%">
                  <c:v>3.1359592589749599</c:v>
                </c:pt>
                <c:pt idx="3801" formatCode="0.00%">
                  <c:v>3.1650928258034399</c:v>
                </c:pt>
                <c:pt idx="3802" formatCode="0.00%">
                  <c:v>3.1807925101681298</c:v>
                </c:pt>
                <c:pt idx="3803" formatCode="0.00%">
                  <c:v>3.1552111805909697</c:v>
                </c:pt>
                <c:pt idx="3804" formatCode="0.00%">
                  <c:v>3.1471608136520199</c:v>
                </c:pt>
                <c:pt idx="3805" formatCode="0.00%">
                  <c:v>3.2050333848750698</c:v>
                </c:pt>
                <c:pt idx="3806" formatCode="0.00%">
                  <c:v>3.2070936236163101</c:v>
                </c:pt>
                <c:pt idx="3807" formatCode="0.00%">
                  <c:v>3.2067081521514198</c:v>
                </c:pt>
                <c:pt idx="3808" formatCode="0.00%">
                  <c:v>3.19020334685026</c:v>
                </c:pt>
                <c:pt idx="3809" formatCode="0.00%">
                  <c:v>3.1926302307341001</c:v>
                </c:pt>
                <c:pt idx="3810" formatCode="0.00%">
                  <c:v>3.2604032797458999</c:v>
                </c:pt>
                <c:pt idx="3811" formatCode="0.00%">
                  <c:v>3.2954762382264402</c:v>
                </c:pt>
                <c:pt idx="3812" formatCode="0.00%">
                  <c:v>3.2618150492988702</c:v>
                </c:pt>
                <c:pt idx="3813" formatCode="0.00%">
                  <c:v>3.2562193081659201</c:v>
                </c:pt>
                <c:pt idx="3814" formatCode="0.00%">
                  <c:v>3.2255123313997096</c:v>
                </c:pt>
                <c:pt idx="3815" formatCode="0.00%">
                  <c:v>3.2105792687910002</c:v>
                </c:pt>
                <c:pt idx="3816" formatCode="0.00%">
                  <c:v>3.2227860907166099</c:v>
                </c:pt>
                <c:pt idx="3817" formatCode="0.00%">
                  <c:v>3.23327133604288</c:v>
                </c:pt>
                <c:pt idx="3818" formatCode="0.00%">
                  <c:v>3.2642791540193796</c:v>
                </c:pt>
                <c:pt idx="3819" formatCode="0.00%">
                  <c:v>3.25102782709653</c:v>
                </c:pt>
                <c:pt idx="3820" formatCode="0.00%">
                  <c:v>3.2677720213238599</c:v>
                </c:pt>
                <c:pt idx="3821" formatCode="0.00%">
                  <c:v>3.2589857036618004</c:v>
                </c:pt>
                <c:pt idx="3822" formatCode="0.00%">
                  <c:v>3.2455934129213899</c:v>
                </c:pt>
                <c:pt idx="3823" formatCode="0.00%">
                  <c:v>3.2309036020518498</c:v>
                </c:pt>
                <c:pt idx="3824" formatCode="0.00%">
                  <c:v>3.2006474799797</c:v>
                </c:pt>
                <c:pt idx="3825" formatCode="0.00%">
                  <c:v>3.2373859140227701</c:v>
                </c:pt>
                <c:pt idx="3826" formatCode="0.00%">
                  <c:v>3.2894359718012098</c:v>
                </c:pt>
                <c:pt idx="3827" formatCode="0.00%">
                  <c:v>3.3411856152368999</c:v>
                </c:pt>
                <c:pt idx="3828" formatCode="0.00%">
                  <c:v>3.3110174620511201</c:v>
                </c:pt>
                <c:pt idx="3829" formatCode="0.00%">
                  <c:v>3.3608557955731198</c:v>
                </c:pt>
                <c:pt idx="3830" formatCode="0.00%">
                  <c:v>3.3872948924618695</c:v>
                </c:pt>
                <c:pt idx="3831" formatCode="0.00%">
                  <c:v>3.3949735067265099</c:v>
                </c:pt>
                <c:pt idx="3832" formatCode="0.00%">
                  <c:v>3.3952425198138401</c:v>
                </c:pt>
                <c:pt idx="3833" formatCode="0.00%">
                  <c:v>3.4236516944355899</c:v>
                </c:pt>
                <c:pt idx="3834" formatCode="0.00%">
                  <c:v>3.4533679548728999</c:v>
                </c:pt>
                <c:pt idx="3835" formatCode="0.00%">
                  <c:v>3.4493185870169403</c:v>
                </c:pt>
                <c:pt idx="3836" formatCode="0.00%">
                  <c:v>3.38884406907848</c:v>
                </c:pt>
                <c:pt idx="3837" formatCode="0.00%">
                  <c:v>3.4781410078377402</c:v>
                </c:pt>
                <c:pt idx="3838" formatCode="0.00%">
                  <c:v>3.4987243164994197</c:v>
                </c:pt>
                <c:pt idx="3839" formatCode="0.00%">
                  <c:v>3.4483685323055697</c:v>
                </c:pt>
                <c:pt idx="3840" formatCode="0.00%">
                  <c:v>3.4459530349037903</c:v>
                </c:pt>
                <c:pt idx="3841" formatCode="0.00%">
                  <c:v>3.4555999722099799</c:v>
                </c:pt>
                <c:pt idx="3842" formatCode="0.00%">
                  <c:v>3.4443144849566898</c:v>
                </c:pt>
                <c:pt idx="3843" formatCode="0.00%">
                  <c:v>3.4703409232651801</c:v>
                </c:pt>
                <c:pt idx="3844" formatCode="0.00%">
                  <c:v>3.4407088871873297</c:v>
                </c:pt>
                <c:pt idx="3845" formatCode="0.00%">
                  <c:v>3.4822851287899299</c:v>
                </c:pt>
                <c:pt idx="3846" formatCode="0.00%">
                  <c:v>3.5061057110195701</c:v>
                </c:pt>
                <c:pt idx="3847" formatCode="0.00%">
                  <c:v>3.5161923897262999</c:v>
                </c:pt>
                <c:pt idx="3848" formatCode="0.00%">
                  <c:v>3.4623383433009902</c:v>
                </c:pt>
                <c:pt idx="3849" formatCode="0.00%">
                  <c:v>3.5657504574255596</c:v>
                </c:pt>
                <c:pt idx="3850" formatCode="0.00%">
                  <c:v>3.5733648540439202</c:v>
                </c:pt>
                <c:pt idx="3851" formatCode="0.00%">
                  <c:v>3.5660104181759698</c:v>
                </c:pt>
                <c:pt idx="3852" formatCode="0.00%">
                  <c:v>3.5692850602113602</c:v>
                </c:pt>
                <c:pt idx="3853" formatCode="0.00%">
                  <c:v>3.50398305592722</c:v>
                </c:pt>
                <c:pt idx="3854" formatCode="0.00%">
                  <c:v>3.5499906047145102</c:v>
                </c:pt>
                <c:pt idx="3855" formatCode="0.00%">
                  <c:v>3.5409977048727099</c:v>
                </c:pt>
                <c:pt idx="3856" formatCode="0.00%">
                  <c:v>3.5562953007187601</c:v>
                </c:pt>
                <c:pt idx="3857" formatCode="0.00%">
                  <c:v>3.5588255681603602</c:v>
                </c:pt>
                <c:pt idx="3858" formatCode="0.00%">
                  <c:v>3.5784599227846901</c:v>
                </c:pt>
                <c:pt idx="3859" formatCode="0.00%">
                  <c:v>3.5128598690062898</c:v>
                </c:pt>
                <c:pt idx="3860" formatCode="0.00%">
                  <c:v>3.5465272608307798</c:v>
                </c:pt>
                <c:pt idx="3861" formatCode="0.00%">
                  <c:v>3.5633671222188004</c:v>
                </c:pt>
                <c:pt idx="3862" formatCode="0.00%">
                  <c:v>3.5783688987423199</c:v>
                </c:pt>
                <c:pt idx="3863" formatCode="0.00%">
                  <c:v>3.5415131270230802</c:v>
                </c:pt>
                <c:pt idx="3864" formatCode="0.00%">
                  <c:v>3.5558262050959799</c:v>
                </c:pt>
                <c:pt idx="3865" formatCode="0.00%">
                  <c:v>3.4929412331948297</c:v>
                </c:pt>
                <c:pt idx="3866" formatCode="0.00%">
                  <c:v>3.52816004926677</c:v>
                </c:pt>
                <c:pt idx="3867" formatCode="0.00%">
                  <c:v>3.4568818448325298</c:v>
                </c:pt>
                <c:pt idx="3868" formatCode="0.00%">
                  <c:v>3.3829441607371598</c:v>
                </c:pt>
                <c:pt idx="3869" formatCode="0.00%">
                  <c:v>3.4043961995043399</c:v>
                </c:pt>
                <c:pt idx="3870" formatCode="0.00%">
                  <c:v>3.3928710096177399</c:v>
                </c:pt>
                <c:pt idx="3871" formatCode="0.00%">
                  <c:v>3.3811321800885201</c:v>
                </c:pt>
                <c:pt idx="3872" formatCode="0.00%">
                  <c:v>3.31540662901442</c:v>
                </c:pt>
                <c:pt idx="3873" formatCode="0.00%">
                  <c:v>3.3091410408154798</c:v>
                </c:pt>
                <c:pt idx="3874" formatCode="0.00%">
                  <c:v>3.3453036426994402</c:v>
                </c:pt>
                <c:pt idx="3875" formatCode="0.00%">
                  <c:v>3.3668979257359397</c:v>
                </c:pt>
                <c:pt idx="3876" formatCode="0.00%">
                  <c:v>3.3074638938766703</c:v>
                </c:pt>
                <c:pt idx="3877" formatCode="0.00%">
                  <c:v>3.3172984908163103</c:v>
                </c:pt>
                <c:pt idx="3878" formatCode="0.00%">
                  <c:v>3.2494619473203197</c:v>
                </c:pt>
                <c:pt idx="3879" formatCode="0.00%">
                  <c:v>3.3172449839140397</c:v>
                </c:pt>
                <c:pt idx="3880" formatCode="0.00%">
                  <c:v>3.3413238966378702</c:v>
                </c:pt>
                <c:pt idx="3881" formatCode="0.00%">
                  <c:v>3.3766842417296199</c:v>
                </c:pt>
                <c:pt idx="3882" formatCode="0.00%">
                  <c:v>3.3313939645993997</c:v>
                </c:pt>
                <c:pt idx="3883" formatCode="0.00%">
                  <c:v>3.2751588658778701</c:v>
                </c:pt>
                <c:pt idx="3884" formatCode="0.00%">
                  <c:v>3.2488861794511199</c:v>
                </c:pt>
                <c:pt idx="3885" formatCode="0.00%">
                  <c:v>3.34965403131784</c:v>
                </c:pt>
                <c:pt idx="3886" formatCode="0.00%">
                  <c:v>3.3743340061692297</c:v>
                </c:pt>
                <c:pt idx="3887" formatCode="0.00%">
                  <c:v>3.3971646858716098</c:v>
                </c:pt>
                <c:pt idx="3888" formatCode="0.00%">
                  <c:v>3.4159936533694601</c:v>
                </c:pt>
                <c:pt idx="3889" formatCode="0.00%">
                  <c:v>3.4217197174750997</c:v>
                </c:pt>
                <c:pt idx="3890" formatCode="0.00%">
                  <c:v>3.5317811670818298</c:v>
                </c:pt>
                <c:pt idx="3891" formatCode="0.00%">
                  <c:v>3.5596181274663401</c:v>
                </c:pt>
                <c:pt idx="3892" formatCode="0.00%">
                  <c:v>3.5422940444020901</c:v>
                </c:pt>
                <c:pt idx="3893" formatCode="0.00%">
                  <c:v>3.5808679808174002</c:v>
                </c:pt>
                <c:pt idx="3894" formatCode="0.00%">
                  <c:v>3.6025909856824199</c:v>
                </c:pt>
                <c:pt idx="3895" formatCode="0.00%">
                  <c:v>3.5942590240170103</c:v>
                </c:pt>
                <c:pt idx="3896" formatCode="0.00%">
                  <c:v>3.608802126494</c:v>
                </c:pt>
                <c:pt idx="3897" formatCode="0.00%">
                  <c:v>3.6793968494298901</c:v>
                </c:pt>
                <c:pt idx="3898" formatCode="0.00%">
                  <c:v>3.6914525292932399</c:v>
                </c:pt>
                <c:pt idx="3899" formatCode="0.00%">
                  <c:v>3.65271502095875</c:v>
                </c:pt>
                <c:pt idx="3900" formatCode="0.00%">
                  <c:v>3.67109040552142</c:v>
                </c:pt>
                <c:pt idx="3901" formatCode="0.00%">
                  <c:v>3.6842417635903701</c:v>
                </c:pt>
                <c:pt idx="3902" formatCode="0.00%">
                  <c:v>3.6905392903861003</c:v>
                </c:pt>
                <c:pt idx="3903" formatCode="0.00%">
                  <c:v>3.6981996984417704</c:v>
                </c:pt>
                <c:pt idx="3904" formatCode="0.00%">
                  <c:v>3.68014752523136</c:v>
                </c:pt>
                <c:pt idx="3905" formatCode="0.00%">
                  <c:v>3.6503413554475497</c:v>
                </c:pt>
                <c:pt idx="3906" formatCode="0.00%">
                  <c:v>3.7372200782464002</c:v>
                </c:pt>
              </c:numCache>
            </c:numRef>
          </c:val>
          <c:smooth val="1"/>
          <c:extLst>
            <c:ext xmlns:c16="http://schemas.microsoft.com/office/drawing/2014/chart" uri="{C3380CC4-5D6E-409C-BE32-E72D297353CC}">
              <c16:uniqueId val="{00000002-5E89-4BB3-93B8-EC0152AF1343}"/>
            </c:ext>
          </c:extLst>
        </c:ser>
        <c:dLbls>
          <c:showLegendKey val="0"/>
          <c:showVal val="0"/>
          <c:showCatName val="0"/>
          <c:showSerName val="0"/>
          <c:showPercent val="0"/>
          <c:showBubbleSize val="0"/>
        </c:dLbls>
        <c:marker val="1"/>
        <c:smooth val="0"/>
        <c:axId val="2131541632"/>
        <c:axId val="2131540672"/>
      </c:lineChart>
      <c:dateAx>
        <c:axId val="2131541632"/>
        <c:scaling>
          <c:orientation val="minMax"/>
          <c:max val="46113"/>
          <c:min val="40469"/>
        </c:scaling>
        <c:delete val="0"/>
        <c:axPos val="b"/>
        <c:numFmt formatCode="[$-409]mmm\-yy;@" sourceLinked="0"/>
        <c:majorTickMark val="none"/>
        <c:minorTickMark val="none"/>
        <c:tickLblPos val="low"/>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131540672"/>
        <c:crosses val="autoZero"/>
        <c:auto val="0"/>
        <c:lblOffset val="100"/>
        <c:baseTimeUnit val="days"/>
        <c:majorUnit val="350"/>
        <c:majorTimeUnit val="days"/>
        <c:minorUnit val="800"/>
        <c:minorTimeUnit val="days"/>
      </c:dateAx>
      <c:valAx>
        <c:axId val="21315406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131541632"/>
        <c:crosses val="autoZero"/>
        <c:crossBetween val="between"/>
      </c:valAx>
      <c:valAx>
        <c:axId val="54146543"/>
        <c:scaling>
          <c:orientation val="minMax"/>
        </c:scaling>
        <c:delete val="0"/>
        <c:axPos val="r"/>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54147023"/>
        <c:crosses val="max"/>
        <c:crossBetween val="between"/>
      </c:valAx>
      <c:dateAx>
        <c:axId val="54147023"/>
        <c:scaling>
          <c:orientation val="minMax"/>
        </c:scaling>
        <c:delete val="1"/>
        <c:axPos val="b"/>
        <c:numFmt formatCode="[$-409]mmm\-yy;@" sourceLinked="1"/>
        <c:majorTickMark val="out"/>
        <c:minorTickMark val="none"/>
        <c:tickLblPos val="nextTo"/>
        <c:crossAx val="54146543"/>
        <c:crosses val="autoZero"/>
        <c:auto val="1"/>
        <c:lblOffset val="100"/>
        <c:baseTimeUnit val="days"/>
      </c:date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400" b="0" i="0" u="none" strike="noStrike" kern="1200" spc="0" baseline="0">
                <a:solidFill>
                  <a:sysClr val="windowText" lastClr="000000"/>
                </a:solidFill>
                <a:latin typeface="+mn-lt"/>
                <a:ea typeface="+mn-ea"/>
                <a:cs typeface="+mn-cs"/>
              </a:defRPr>
            </a:pPr>
            <a:r>
              <a:rPr lang="en-US" sz="800">
                <a:solidFill>
                  <a:sysClr val="windowText" lastClr="000000"/>
                </a:solidFill>
              </a:rPr>
              <a:t>Multi-Statistic Chart
10/18/2010 to 4/30/2026 (D) Currency: USD Portfolio: Value Fund Benchmark: Value Benchmark Multiple Statistics</a:t>
            </a:r>
          </a:p>
        </c:rich>
      </c:tx>
      <c:layout>
        <c:manualLayout>
          <c:xMode val="edge"/>
          <c:yMode val="edge"/>
          <c:x val="2.8534558180227442E-2"/>
          <c:y val="2.7777777777777776E-2"/>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'ML 10.18.2010'!$A$6</c:f>
              <c:strCache>
                <c:ptCount val="1"/>
                <c:pt idx="0">
                  <c:v>VALUE Fund</c:v>
                </c:pt>
              </c:strCache>
            </c:strRef>
          </c:tx>
          <c:spPr>
            <a:solidFill>
              <a:srgbClr val="F2C755"/>
            </a:solidFill>
            <a:ln>
              <a:solidFill>
                <a:schemeClr val="tx1"/>
              </a:solidFill>
            </a:ln>
            <a:effectLst/>
          </c:spPr>
          <c:invertIfNegative val="0"/>
          <c:cat>
            <c:strRef>
              <c:f>'ML 10.18.2010'!$B$5:$E$5</c:f>
              <c:strCache>
                <c:ptCount val="4"/>
                <c:pt idx="0">
                  <c:v>Annualized (All Periods) Standard Deviation</c:v>
                </c:pt>
                <c:pt idx="1">
                  <c:v>Annulized (All Periods) Tracking Error </c:v>
                </c:pt>
                <c:pt idx="2">
                  <c:v>Treynor Ratio</c:v>
                </c:pt>
                <c:pt idx="3">
                  <c:v>VAR 130 Period, 90% Confidence </c:v>
                </c:pt>
              </c:strCache>
            </c:strRef>
          </c:cat>
          <c:val>
            <c:numRef>
              <c:f>'ML 10.18.2010'!$B$6:$E$6</c:f>
              <c:numCache>
                <c:formatCode>0.00;"-"0.00;"--"</c:formatCode>
                <c:ptCount val="4"/>
                <c:pt idx="0">
                  <c:v>19.21</c:v>
                </c:pt>
                <c:pt idx="1">
                  <c:v>7.41</c:v>
                </c:pt>
                <c:pt idx="2">
                  <c:v>11.8</c:v>
                </c:pt>
                <c:pt idx="3">
                  <c:v>-13.22</c:v>
                </c:pt>
              </c:numCache>
            </c:numRef>
          </c:val>
          <c:extLst>
            <c:ext xmlns:c16="http://schemas.microsoft.com/office/drawing/2014/chart" uri="{C3380CC4-5D6E-409C-BE32-E72D297353CC}">
              <c16:uniqueId val="{00000000-3B34-40E2-823A-323CEB37655A}"/>
            </c:ext>
          </c:extLst>
        </c:ser>
        <c:ser>
          <c:idx val="1"/>
          <c:order val="1"/>
          <c:tx>
            <c:strRef>
              <c:f>'ML 10.18.2010'!$A$7</c:f>
              <c:strCache>
                <c:ptCount val="1"/>
                <c:pt idx="0">
                  <c:v>Value Benchmark</c:v>
                </c:pt>
              </c:strCache>
            </c:strRef>
          </c:tx>
          <c:spPr>
            <a:solidFill>
              <a:schemeClr val="tx1"/>
            </a:solidFill>
            <a:ln>
              <a:solidFill>
                <a:schemeClr val="tx1"/>
              </a:solidFill>
            </a:ln>
            <a:effectLst/>
          </c:spPr>
          <c:invertIfNegative val="0"/>
          <c:cat>
            <c:strRef>
              <c:f>'ML 10.18.2010'!$B$5:$E$5</c:f>
              <c:strCache>
                <c:ptCount val="4"/>
                <c:pt idx="0">
                  <c:v>Annualized (All Periods) Standard Deviation</c:v>
                </c:pt>
                <c:pt idx="1">
                  <c:v>Annulized (All Periods) Tracking Error </c:v>
                </c:pt>
                <c:pt idx="2">
                  <c:v>Treynor Ratio</c:v>
                </c:pt>
                <c:pt idx="3">
                  <c:v>VAR 130 Period, 90% Confidence </c:v>
                </c:pt>
              </c:strCache>
            </c:strRef>
          </c:cat>
          <c:val>
            <c:numRef>
              <c:f>'ML 10.18.2010'!$B$7:$E$7</c:f>
              <c:numCache>
                <c:formatCode>0.00;"-"0.00;"--"</c:formatCode>
                <c:ptCount val="4"/>
                <c:pt idx="0">
                  <c:v>21.51</c:v>
                </c:pt>
                <c:pt idx="1">
                  <c:v>0</c:v>
                </c:pt>
                <c:pt idx="2">
                  <c:v>8.9700000000000006</c:v>
                </c:pt>
                <c:pt idx="3">
                  <c:v>-15.39</c:v>
                </c:pt>
              </c:numCache>
            </c:numRef>
          </c:val>
          <c:extLst>
            <c:ext xmlns:c16="http://schemas.microsoft.com/office/drawing/2014/chart" uri="{C3380CC4-5D6E-409C-BE32-E72D297353CC}">
              <c16:uniqueId val="{00000001-3B34-40E2-823A-323CEB37655A}"/>
            </c:ext>
          </c:extLst>
        </c:ser>
        <c:dLbls>
          <c:showLegendKey val="0"/>
          <c:showVal val="0"/>
          <c:showCatName val="0"/>
          <c:showSerName val="0"/>
          <c:showPercent val="0"/>
          <c:showBubbleSize val="0"/>
        </c:dLbls>
        <c:gapWidth val="219"/>
        <c:overlap val="-27"/>
        <c:axId val="32517935"/>
        <c:axId val="32517455"/>
      </c:barChart>
      <c:catAx>
        <c:axId val="32517935"/>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32517455"/>
        <c:crosses val="autoZero"/>
        <c:auto val="1"/>
        <c:lblAlgn val="ctr"/>
        <c:lblOffset val="100"/>
        <c:noMultiLvlLbl val="0"/>
      </c:catAx>
      <c:valAx>
        <c:axId val="3251745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32517935"/>
        <c:crosses val="autoZero"/>
        <c:crossBetween val="between"/>
      </c:valAx>
      <c:spPr>
        <a:noFill/>
        <a:ln>
          <a:solidFill>
            <a:schemeClr val="bg1">
              <a:lumMod val="85000"/>
            </a:schemeClr>
          </a:solid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solidFill>
      <a:round/>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400" b="0" i="0" u="none" strike="noStrike" kern="1200" spc="0" baseline="0">
                <a:solidFill>
                  <a:sysClr val="windowText" lastClr="000000"/>
                </a:solidFill>
                <a:latin typeface="+mn-lt"/>
                <a:ea typeface="+mn-ea"/>
                <a:cs typeface="+mn-cs"/>
              </a:defRPr>
            </a:pPr>
            <a:r>
              <a:rPr lang="en-US" sz="800" b="1" i="0" baseline="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Multi-Statistic Chart</a:t>
            </a:r>
            <a:endParaRPr lang="en-US" sz="80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p>
            <a:pPr algn="l">
              <a:defRPr>
                <a:solidFill>
                  <a:sysClr val="windowText" lastClr="000000"/>
                </a:solidFill>
              </a:defRPr>
            </a:pPr>
            <a:r>
              <a:rPr lang="en-US" sz="800" b="0" i="0" baseline="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10/18/2010 to 4/30/2026 (D) Currency: USD Portfolio: Value Fund Benchmark: Value Benchmark Multiple Statistics</a:t>
            </a:r>
            <a:endParaRPr lang="en-US" sz="80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c:rich>
      </c:tx>
      <c:layout>
        <c:manualLayout>
          <c:xMode val="edge"/>
          <c:yMode val="edge"/>
          <c:x val="2.8534558180227442E-2"/>
          <c:y val="2.7777777777777776E-2"/>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'ML 10.18.2010'!$A$6</c:f>
              <c:strCache>
                <c:ptCount val="1"/>
                <c:pt idx="0">
                  <c:v>VALUE Fund</c:v>
                </c:pt>
              </c:strCache>
            </c:strRef>
          </c:tx>
          <c:spPr>
            <a:solidFill>
              <a:srgbClr val="F2C755"/>
            </a:solidFill>
            <a:ln>
              <a:solidFill>
                <a:schemeClr val="tx1"/>
              </a:solidFill>
            </a:ln>
            <a:effectLst/>
          </c:spPr>
          <c:invertIfNegative val="0"/>
          <c:cat>
            <c:strRef>
              <c:f>'ML 10.18.2010'!$F$5:$I$5</c:f>
              <c:strCache>
                <c:ptCount val="4"/>
                <c:pt idx="0">
                  <c:v>Beta</c:v>
                </c:pt>
                <c:pt idx="1">
                  <c:v>Sharpe Ratio (All Periods Annualized)</c:v>
                </c:pt>
                <c:pt idx="2">
                  <c:v>Information Ratio (Population Standard Deviation)</c:v>
                </c:pt>
                <c:pt idx="3">
                  <c:v>Alpha</c:v>
                </c:pt>
              </c:strCache>
            </c:strRef>
          </c:cat>
          <c:val>
            <c:numRef>
              <c:f>'ML 10.18.2010'!$F$6:$I$6</c:f>
              <c:numCache>
                <c:formatCode>0.00;"-"0.00;"--"</c:formatCode>
                <c:ptCount val="4"/>
                <c:pt idx="0">
                  <c:v>0.84</c:v>
                </c:pt>
                <c:pt idx="1">
                  <c:v>0.52</c:v>
                </c:pt>
                <c:pt idx="2">
                  <c:v>0.13</c:v>
                </c:pt>
                <c:pt idx="3">
                  <c:v>2.2000000000000002</c:v>
                </c:pt>
              </c:numCache>
            </c:numRef>
          </c:val>
          <c:extLst>
            <c:ext xmlns:c16="http://schemas.microsoft.com/office/drawing/2014/chart" uri="{C3380CC4-5D6E-409C-BE32-E72D297353CC}">
              <c16:uniqueId val="{00000000-C085-4769-A4EA-356D193624E6}"/>
            </c:ext>
          </c:extLst>
        </c:ser>
        <c:ser>
          <c:idx val="1"/>
          <c:order val="1"/>
          <c:tx>
            <c:strRef>
              <c:f>'ML 10.18.2010'!$A$7</c:f>
              <c:strCache>
                <c:ptCount val="1"/>
                <c:pt idx="0">
                  <c:v>Value Benchmark</c:v>
                </c:pt>
              </c:strCache>
            </c:strRef>
          </c:tx>
          <c:spPr>
            <a:solidFill>
              <a:schemeClr val="tx1"/>
            </a:solidFill>
            <a:ln>
              <a:solidFill>
                <a:schemeClr val="tx1"/>
              </a:solidFill>
            </a:ln>
            <a:effectLst/>
          </c:spPr>
          <c:invertIfNegative val="0"/>
          <c:cat>
            <c:strRef>
              <c:f>'ML 10.18.2010'!$F$5:$I$5</c:f>
              <c:strCache>
                <c:ptCount val="4"/>
                <c:pt idx="0">
                  <c:v>Beta</c:v>
                </c:pt>
                <c:pt idx="1">
                  <c:v>Sharpe Ratio (All Periods Annualized)</c:v>
                </c:pt>
                <c:pt idx="2">
                  <c:v>Information Ratio (Population Standard Deviation)</c:v>
                </c:pt>
                <c:pt idx="3">
                  <c:v>Alpha</c:v>
                </c:pt>
              </c:strCache>
            </c:strRef>
          </c:cat>
          <c:val>
            <c:numRef>
              <c:f>'ML 10.18.2010'!$F$7:$I$7</c:f>
              <c:numCache>
                <c:formatCode>0.00;"-"0.00;"--"</c:formatCode>
                <c:ptCount val="4"/>
                <c:pt idx="0">
                  <c:v>1</c:v>
                </c:pt>
                <c:pt idx="1">
                  <c:v>0.42</c:v>
                </c:pt>
                <c:pt idx="2">
                  <c:v>0</c:v>
                </c:pt>
                <c:pt idx="3">
                  <c:v>0</c:v>
                </c:pt>
              </c:numCache>
            </c:numRef>
          </c:val>
          <c:extLst>
            <c:ext xmlns:c16="http://schemas.microsoft.com/office/drawing/2014/chart" uri="{C3380CC4-5D6E-409C-BE32-E72D297353CC}">
              <c16:uniqueId val="{00000001-C085-4769-A4EA-356D193624E6}"/>
            </c:ext>
          </c:extLst>
        </c:ser>
        <c:dLbls>
          <c:showLegendKey val="0"/>
          <c:showVal val="0"/>
          <c:showCatName val="0"/>
          <c:showSerName val="0"/>
          <c:showPercent val="0"/>
          <c:showBubbleSize val="0"/>
        </c:dLbls>
        <c:gapWidth val="219"/>
        <c:overlap val="-27"/>
        <c:axId val="32517935"/>
        <c:axId val="32517455"/>
      </c:barChart>
      <c:catAx>
        <c:axId val="32517935"/>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32517455"/>
        <c:crosses val="autoZero"/>
        <c:auto val="1"/>
        <c:lblAlgn val="ctr"/>
        <c:lblOffset val="100"/>
        <c:noMultiLvlLbl val="0"/>
      </c:catAx>
      <c:valAx>
        <c:axId val="32517455"/>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32517935"/>
        <c:crosses val="autoZero"/>
        <c:crossBetween val="between"/>
      </c:valAx>
      <c:spPr>
        <a:noFill/>
        <a:ln>
          <a:solidFill>
            <a:schemeClr val="bg1">
              <a:lumMod val="85000"/>
            </a:schemeClr>
          </a:solid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j-lt"/>
                <a:ea typeface="+mn-ea"/>
                <a:cs typeface="+mn-cs"/>
              </a:defRPr>
            </a:pPr>
            <a:r>
              <a:rPr lang="en-US" sz="1800">
                <a:latin typeface="+mj-lt"/>
              </a:rPr>
              <a:t>GROWTH</a:t>
            </a:r>
          </a:p>
        </c:rich>
      </c:tx>
      <c:layout>
        <c:manualLayout>
          <c:xMode val="edge"/>
          <c:yMode val="edge"/>
          <c:x val="0.37578905790807587"/>
          <c:y val="5.9360139099034613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j-lt"/>
              <a:ea typeface="+mn-ea"/>
              <a:cs typeface="+mn-cs"/>
            </a:defRPr>
          </a:pPr>
          <a:endParaRPr lang="en-US"/>
        </a:p>
      </c:txPr>
    </c:title>
    <c:autoTitleDeleted val="0"/>
    <c:plotArea>
      <c:layout/>
      <c:doughnutChart>
        <c:varyColors val="1"/>
        <c:ser>
          <c:idx val="0"/>
          <c:order val="0"/>
          <c:spPr>
            <a:solidFill>
              <a:schemeClr val="accent1"/>
            </a:solidFill>
          </c:spPr>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51B-3E43-839F-95A2D8C0D1F3}"/>
              </c:ext>
            </c:extLst>
          </c:dPt>
          <c:dPt>
            <c:idx val="1"/>
            <c:bubble3D val="0"/>
            <c:spPr>
              <a:solidFill>
                <a:schemeClr val="bg2">
                  <a:lumMod val="90000"/>
                </a:schemeClr>
              </a:solidFill>
              <a:ln w="19050">
                <a:solidFill>
                  <a:schemeClr val="lt1"/>
                </a:solidFill>
              </a:ln>
              <a:effectLst/>
            </c:spPr>
            <c:extLst>
              <c:ext xmlns:c16="http://schemas.microsoft.com/office/drawing/2014/chart" uri="{C3380CC4-5D6E-409C-BE32-E72D297353CC}">
                <c16:uniqueId val="{00000003-251B-3E43-839F-95A2D8C0D1F3}"/>
              </c:ext>
            </c:extLst>
          </c:dPt>
          <c:cat>
            <c:strRef>
              <c:f>Sheet2!$R$3:$R$4</c:f>
              <c:strCache>
                <c:ptCount val="2"/>
                <c:pt idx="0">
                  <c:v>Top 10</c:v>
                </c:pt>
                <c:pt idx="1">
                  <c:v>Remaining </c:v>
                </c:pt>
              </c:strCache>
            </c:strRef>
          </c:cat>
          <c:val>
            <c:numRef>
              <c:f>Sheet2!$S$3:$S$4</c:f>
              <c:numCache>
                <c:formatCode>0.00%</c:formatCode>
                <c:ptCount val="2"/>
                <c:pt idx="0">
                  <c:v>0.60099999999999998</c:v>
                </c:pt>
                <c:pt idx="1">
                  <c:v>0.39900000000000002</c:v>
                </c:pt>
              </c:numCache>
            </c:numRef>
          </c:val>
          <c:extLst>
            <c:ext xmlns:c16="http://schemas.microsoft.com/office/drawing/2014/chart" uri="{C3380CC4-5D6E-409C-BE32-E72D297353CC}">
              <c16:uniqueId val="{00000004-251B-3E43-839F-95A2D8C0D1F3}"/>
            </c:ext>
          </c:extLst>
        </c:ser>
        <c:dLbls>
          <c:showLegendKey val="0"/>
          <c:showVal val="0"/>
          <c:showCatName val="0"/>
          <c:showSerName val="0"/>
          <c:showPercent val="0"/>
          <c:showBubbleSize val="0"/>
          <c:showLeaderLines val="1"/>
        </c:dLbls>
        <c:firstSliceAng val="0"/>
        <c:holeSize val="65"/>
      </c:doughnutChart>
      <c:spPr>
        <a:noFill/>
        <a:ln>
          <a:noFill/>
        </a:ln>
        <a:effectLst/>
      </c:spPr>
    </c:plotArea>
    <c:legend>
      <c:legendPos val="b"/>
      <c:layout>
        <c:manualLayout>
          <c:xMode val="edge"/>
          <c:yMode val="edge"/>
          <c:x val="0.27241605471569813"/>
          <c:y val="0.85372600054218695"/>
          <c:w val="0.45516789056860363"/>
          <c:h val="8.6913860358778294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j-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'Small '!$W$6</c:f>
              <c:strCache>
                <c:ptCount val="1"/>
                <c:pt idx="0">
                  <c:v>ROIC</c:v>
                </c:pt>
              </c:strCache>
            </c:strRef>
          </c:tx>
          <c:spPr>
            <a:ln w="38100" cap="rnd">
              <a:noFill/>
              <a:round/>
            </a:ln>
            <a:effectLst/>
          </c:spPr>
          <c:marker>
            <c:symbol val="circle"/>
            <c:size val="20"/>
            <c:spPr>
              <a:solidFill>
                <a:srgbClr val="404040"/>
              </a:solidFill>
              <a:ln w="9525">
                <a:noFill/>
              </a:ln>
              <a:effectLst/>
            </c:spPr>
          </c:marker>
          <c:dPt>
            <c:idx val="24"/>
            <c:marker>
              <c:symbol val="diamond"/>
              <c:size val="35"/>
              <c:spPr>
                <a:solidFill>
                  <a:srgbClr val="F2C755"/>
                </a:solidFill>
                <a:ln w="9525">
                  <a:noFill/>
                </a:ln>
                <a:effectLst/>
              </c:spPr>
            </c:marker>
            <c:bubble3D val="0"/>
            <c:extLst>
              <c:ext xmlns:c16="http://schemas.microsoft.com/office/drawing/2014/chart" uri="{C3380CC4-5D6E-409C-BE32-E72D297353CC}">
                <c16:uniqueId val="{00000000-163A-C446-843A-0E8A791F1B8E}"/>
              </c:ext>
            </c:extLst>
          </c:dPt>
          <c:xVal>
            <c:numRef>
              <c:f>'Small '!$V$7:$V$31</c:f>
              <c:numCache>
                <c:formatCode>0%</c:formatCode>
                <c:ptCount val="25"/>
                <c:pt idx="0">
                  <c:v>3.4390274628369863</c:v>
                </c:pt>
                <c:pt idx="1">
                  <c:v>0.34860400384096474</c:v>
                </c:pt>
                <c:pt idx="2">
                  <c:v>-0.10468653480809798</c:v>
                </c:pt>
                <c:pt idx="3">
                  <c:v>3.351068053680617E-2</c:v>
                </c:pt>
                <c:pt idx="4">
                  <c:v>-0.29006158676488358</c:v>
                </c:pt>
                <c:pt idx="5">
                  <c:v>0.10104252227206673</c:v>
                </c:pt>
                <c:pt idx="6">
                  <c:v>0.38947167652107584</c:v>
                </c:pt>
                <c:pt idx="7">
                  <c:v>1.6230568823273994</c:v>
                </c:pt>
                <c:pt idx="8">
                  <c:v>0.74576512793708871</c:v>
                </c:pt>
                <c:pt idx="9">
                  <c:v>0.11784068466096115</c:v>
                </c:pt>
                <c:pt idx="10">
                  <c:v>0.24177027132692153</c:v>
                </c:pt>
                <c:pt idx="11">
                  <c:v>0.50493745885450969</c:v>
                </c:pt>
                <c:pt idx="12">
                  <c:v>0.18402533427163964</c:v>
                </c:pt>
                <c:pt idx="13">
                  <c:v>0.49175947981716345</c:v>
                </c:pt>
                <c:pt idx="14">
                  <c:v>0.40241062868100258</c:v>
                </c:pt>
                <c:pt idx="15">
                  <c:v>5.0481632653061226</c:v>
                </c:pt>
                <c:pt idx="16">
                  <c:v>0.10406969805466049</c:v>
                </c:pt>
                <c:pt idx="17">
                  <c:v>0.51248401267864097</c:v>
                </c:pt>
                <c:pt idx="18">
                  <c:v>-0.15574122907590005</c:v>
                </c:pt>
                <c:pt idx="19">
                  <c:v>-0.31477251451039123</c:v>
                </c:pt>
                <c:pt idx="20">
                  <c:v>0.24149659863945577</c:v>
                </c:pt>
                <c:pt idx="21">
                  <c:v>0.41316326530612246</c:v>
                </c:pt>
                <c:pt idx="22">
                  <c:v>7.1560270985007335E-2</c:v>
                </c:pt>
                <c:pt idx="23">
                  <c:v>0.15693173821252643</c:v>
                </c:pt>
                <c:pt idx="24">
                  <c:v>0</c:v>
                </c:pt>
              </c:numCache>
            </c:numRef>
          </c:xVal>
          <c:yVal>
            <c:numRef>
              <c:f>'Small '!$W$7:$W$31</c:f>
              <c:numCache>
                <c:formatCode>0%</c:formatCode>
                <c:ptCount val="25"/>
                <c:pt idx="0">
                  <c:v>0.63850000000000007</c:v>
                </c:pt>
                <c:pt idx="1">
                  <c:v>0.13579999999999998</c:v>
                </c:pt>
                <c:pt idx="2">
                  <c:v>7.0800000000000002E-2</c:v>
                </c:pt>
                <c:pt idx="3">
                  <c:v>9.8000000000000004E-2</c:v>
                </c:pt>
                <c:pt idx="4">
                  <c:v>3.6499999999999998E-2</c:v>
                </c:pt>
                <c:pt idx="5">
                  <c:v>9.74E-2</c:v>
                </c:pt>
                <c:pt idx="6">
                  <c:v>-4.0000000000000001E-3</c:v>
                </c:pt>
                <c:pt idx="7">
                  <c:v>0.29780000000000001</c:v>
                </c:pt>
                <c:pt idx="8">
                  <c:v>0.10150000000000001</c:v>
                </c:pt>
                <c:pt idx="9">
                  <c:v>7.499999999999998E-3</c:v>
                </c:pt>
                <c:pt idx="10">
                  <c:v>0.13779999999999998</c:v>
                </c:pt>
                <c:pt idx="11">
                  <c:v>1.9500000000000003E-2</c:v>
                </c:pt>
                <c:pt idx="12">
                  <c:v>3.0499999999999999E-2</c:v>
                </c:pt>
                <c:pt idx="13">
                  <c:v>5.4199999999999998E-2</c:v>
                </c:pt>
                <c:pt idx="14">
                  <c:v>8.9200000000000002E-2</c:v>
                </c:pt>
                <c:pt idx="15">
                  <c:v>9.8299999999999998E-2</c:v>
                </c:pt>
                <c:pt idx="16">
                  <c:v>8.0700000000000008E-2</c:v>
                </c:pt>
                <c:pt idx="17">
                  <c:v>0.26919999999999999</c:v>
                </c:pt>
                <c:pt idx="18">
                  <c:v>-0.13870000000000002</c:v>
                </c:pt>
                <c:pt idx="19">
                  <c:v>0.13649999999999998</c:v>
                </c:pt>
                <c:pt idx="20">
                  <c:v>8.0500000000000002E-2</c:v>
                </c:pt>
                <c:pt idx="21">
                  <c:v>6.5500000000000003E-2</c:v>
                </c:pt>
                <c:pt idx="22">
                  <c:v>0.114</c:v>
                </c:pt>
                <c:pt idx="23">
                  <c:v>1.9500000000000003E-2</c:v>
                </c:pt>
                <c:pt idx="24">
                  <c:v>0</c:v>
                </c:pt>
              </c:numCache>
            </c:numRef>
          </c:yVal>
          <c:smooth val="0"/>
          <c:extLst>
            <c:ext xmlns:c16="http://schemas.microsoft.com/office/drawing/2014/chart" uri="{C3380CC4-5D6E-409C-BE32-E72D297353CC}">
              <c16:uniqueId val="{00000001-163A-C446-843A-0E8A791F1B8E}"/>
            </c:ext>
          </c:extLst>
        </c:ser>
        <c:dLbls>
          <c:showLegendKey val="0"/>
          <c:showVal val="0"/>
          <c:showCatName val="0"/>
          <c:showSerName val="0"/>
          <c:showPercent val="0"/>
          <c:showBubbleSize val="0"/>
        </c:dLbls>
        <c:axId val="47904800"/>
        <c:axId val="47993376"/>
      </c:scatterChart>
      <c:valAx>
        <c:axId val="47904800"/>
        <c:scaling>
          <c:orientation val="maxMin"/>
          <c:max val="1"/>
          <c:min val="-1"/>
        </c:scaling>
        <c:delete val="0"/>
        <c:axPos val="b"/>
        <c:numFmt formatCode="0%" sourceLinked="1"/>
        <c:majorTickMark val="none"/>
        <c:minorTickMark val="none"/>
        <c:tickLblPos val="low"/>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47993376"/>
        <c:crosses val="autoZero"/>
        <c:crossBetween val="midCat"/>
        <c:majorUnit val="0.25"/>
      </c:valAx>
      <c:valAx>
        <c:axId val="47993376"/>
        <c:scaling>
          <c:orientation val="minMax"/>
          <c:max val="0.4"/>
          <c:min val="-0.4"/>
        </c:scaling>
        <c:delete val="0"/>
        <c:axPos val="r"/>
        <c:numFmt formatCode="0%" sourceLinked="1"/>
        <c:majorTickMark val="none"/>
        <c:minorTickMark val="none"/>
        <c:tickLblPos val="high"/>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47904800"/>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MidLarge!$P$7</c:f>
              <c:strCache>
                <c:ptCount val="1"/>
                <c:pt idx="0">
                  <c:v>ROIC</c:v>
                </c:pt>
              </c:strCache>
            </c:strRef>
          </c:tx>
          <c:spPr>
            <a:ln w="38100" cap="rnd">
              <a:noFill/>
              <a:round/>
            </a:ln>
            <a:effectLst/>
          </c:spPr>
          <c:marker>
            <c:symbol val="circle"/>
            <c:size val="20"/>
            <c:spPr>
              <a:solidFill>
                <a:srgbClr val="404040"/>
              </a:solidFill>
              <a:ln w="9525">
                <a:noFill/>
              </a:ln>
              <a:effectLst/>
            </c:spPr>
          </c:marker>
          <c:dPt>
            <c:idx val="14"/>
            <c:marker>
              <c:symbol val="diamond"/>
              <c:size val="35"/>
              <c:spPr>
                <a:solidFill>
                  <a:srgbClr val="F2C755"/>
                </a:solidFill>
                <a:ln w="9525">
                  <a:noFill/>
                </a:ln>
                <a:effectLst/>
              </c:spPr>
            </c:marker>
            <c:bubble3D val="0"/>
            <c:extLst>
              <c:ext xmlns:c16="http://schemas.microsoft.com/office/drawing/2014/chart" uri="{C3380CC4-5D6E-409C-BE32-E72D297353CC}">
                <c16:uniqueId val="{00000000-488D-2242-ABCA-8506FB2065F7}"/>
              </c:ext>
            </c:extLst>
          </c:dPt>
          <c:xVal>
            <c:numRef>
              <c:f>MidLarge!$O$8:$O$22</c:f>
              <c:numCache>
                <c:formatCode>0%</c:formatCode>
                <c:ptCount val="15"/>
                <c:pt idx="0">
                  <c:v>0.29922447527570245</c:v>
                </c:pt>
                <c:pt idx="1">
                  <c:v>-0.22429223744292232</c:v>
                </c:pt>
                <c:pt idx="2">
                  <c:v>-0.16305647840531556</c:v>
                </c:pt>
                <c:pt idx="3">
                  <c:v>5.0360205831903995E-2</c:v>
                </c:pt>
                <c:pt idx="4">
                  <c:v>-7.6240601503759289E-2</c:v>
                </c:pt>
                <c:pt idx="5">
                  <c:v>-0.24216216216216213</c:v>
                </c:pt>
                <c:pt idx="6">
                  <c:v>-1.3131961591220851</c:v>
                </c:pt>
                <c:pt idx="7">
                  <c:v>-0.36403001071811358</c:v>
                </c:pt>
                <c:pt idx="8">
                  <c:v>-0.13666666666666666</c:v>
                </c:pt>
                <c:pt idx="9">
                  <c:v>-0.16766928011404136</c:v>
                </c:pt>
                <c:pt idx="10">
                  <c:v>0.21133858267716543</c:v>
                </c:pt>
                <c:pt idx="11">
                  <c:v>0.23405895691609979</c:v>
                </c:pt>
                <c:pt idx="12">
                  <c:v>5.8036809815950843E-2</c:v>
                </c:pt>
                <c:pt idx="13">
                  <c:v>-0.12237288135593224</c:v>
                </c:pt>
                <c:pt idx="14">
                  <c:v>0</c:v>
                </c:pt>
              </c:numCache>
            </c:numRef>
          </c:xVal>
          <c:yVal>
            <c:numRef>
              <c:f>MidLarge!$P$8:$P$22</c:f>
              <c:numCache>
                <c:formatCode>0%</c:formatCode>
                <c:ptCount val="15"/>
                <c:pt idx="0">
                  <c:v>0.30769999999999997</c:v>
                </c:pt>
                <c:pt idx="1">
                  <c:v>1.3700000000000004E-2</c:v>
                </c:pt>
                <c:pt idx="2">
                  <c:v>3.0399999999999996E-2</c:v>
                </c:pt>
                <c:pt idx="3">
                  <c:v>-1.4100000000000001E-2</c:v>
                </c:pt>
                <c:pt idx="4">
                  <c:v>-5.33E-2</c:v>
                </c:pt>
                <c:pt idx="5">
                  <c:v>-8.6199999999999999E-2</c:v>
                </c:pt>
                <c:pt idx="6">
                  <c:v>-8.3400000000000002E-2</c:v>
                </c:pt>
                <c:pt idx="7">
                  <c:v>-1.3200000000000003E-2</c:v>
                </c:pt>
                <c:pt idx="8">
                  <c:v>-2.3399999999999997E-2</c:v>
                </c:pt>
                <c:pt idx="9">
                  <c:v>0.17599999999999999</c:v>
                </c:pt>
                <c:pt idx="10">
                  <c:v>6.7600000000000007E-2</c:v>
                </c:pt>
                <c:pt idx="11">
                  <c:v>3.5900000000000001E-2</c:v>
                </c:pt>
                <c:pt idx="12">
                  <c:v>0.25389999999999996</c:v>
                </c:pt>
                <c:pt idx="13">
                  <c:v>-1.2200000000000003E-2</c:v>
                </c:pt>
                <c:pt idx="14">
                  <c:v>0</c:v>
                </c:pt>
              </c:numCache>
            </c:numRef>
          </c:yVal>
          <c:smooth val="0"/>
          <c:extLst>
            <c:ext xmlns:c16="http://schemas.microsoft.com/office/drawing/2014/chart" uri="{C3380CC4-5D6E-409C-BE32-E72D297353CC}">
              <c16:uniqueId val="{00000001-488D-2242-ABCA-8506FB2065F7}"/>
            </c:ext>
          </c:extLst>
        </c:ser>
        <c:dLbls>
          <c:showLegendKey val="0"/>
          <c:showVal val="0"/>
          <c:showCatName val="0"/>
          <c:showSerName val="0"/>
          <c:showPercent val="0"/>
          <c:showBubbleSize val="0"/>
        </c:dLbls>
        <c:axId val="239449888"/>
        <c:axId val="239459152"/>
      </c:scatterChart>
      <c:valAx>
        <c:axId val="239449888"/>
        <c:scaling>
          <c:orientation val="maxMin"/>
          <c:max val="1"/>
          <c:min val="-1"/>
        </c:scaling>
        <c:delete val="0"/>
        <c:axPos val="b"/>
        <c:numFmt formatCode="0%" sourceLinked="1"/>
        <c:majorTickMark val="none"/>
        <c:minorTickMark val="none"/>
        <c:tickLblPos val="low"/>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39459152"/>
        <c:crosses val="autoZero"/>
        <c:crossBetween val="midCat"/>
        <c:majorUnit val="0.25"/>
      </c:valAx>
      <c:valAx>
        <c:axId val="239459152"/>
        <c:scaling>
          <c:orientation val="minMax"/>
          <c:max val="0.4"/>
          <c:min val="-0.4"/>
        </c:scaling>
        <c:delete val="0"/>
        <c:axPos val="r"/>
        <c:numFmt formatCode="0%" sourceLinked="1"/>
        <c:majorTickMark val="none"/>
        <c:minorTickMark val="none"/>
        <c:tickLblPos val="high"/>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39449888"/>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rgbClr val="FFC000"/>
              </a:solidFill>
              <a:round/>
            </a:ln>
            <a:effectLst/>
          </c:spPr>
          <c:marker>
            <c:symbol val="none"/>
          </c:marker>
          <c:cat>
            <c:numRef>
              <c:f>'All Data'!$N$16:$N$121</c:f>
              <c:numCache>
                <c:formatCode>m/dd/yyyy</c:formatCode>
                <c:ptCount val="106"/>
                <c:pt idx="0">
                  <c:v>36525</c:v>
                </c:pt>
                <c:pt idx="1">
                  <c:v>36616</c:v>
                </c:pt>
                <c:pt idx="2">
                  <c:v>36707</c:v>
                </c:pt>
                <c:pt idx="3">
                  <c:v>36798</c:v>
                </c:pt>
                <c:pt idx="4">
                  <c:v>36889</c:v>
                </c:pt>
                <c:pt idx="5">
                  <c:v>36980</c:v>
                </c:pt>
                <c:pt idx="6">
                  <c:v>37071</c:v>
                </c:pt>
                <c:pt idx="7">
                  <c:v>37162</c:v>
                </c:pt>
                <c:pt idx="8">
                  <c:v>37256</c:v>
                </c:pt>
                <c:pt idx="9">
                  <c:v>37344</c:v>
                </c:pt>
                <c:pt idx="10">
                  <c:v>37435</c:v>
                </c:pt>
                <c:pt idx="11">
                  <c:v>37529</c:v>
                </c:pt>
                <c:pt idx="12">
                  <c:v>37621</c:v>
                </c:pt>
                <c:pt idx="13">
                  <c:v>37711</c:v>
                </c:pt>
                <c:pt idx="14">
                  <c:v>37802</c:v>
                </c:pt>
                <c:pt idx="15">
                  <c:v>37894</c:v>
                </c:pt>
                <c:pt idx="16">
                  <c:v>37986</c:v>
                </c:pt>
                <c:pt idx="17">
                  <c:v>38077</c:v>
                </c:pt>
                <c:pt idx="18">
                  <c:v>38168</c:v>
                </c:pt>
                <c:pt idx="19">
                  <c:v>38260</c:v>
                </c:pt>
                <c:pt idx="20">
                  <c:v>38352</c:v>
                </c:pt>
                <c:pt idx="21">
                  <c:v>38442</c:v>
                </c:pt>
                <c:pt idx="22">
                  <c:v>38533</c:v>
                </c:pt>
                <c:pt idx="23">
                  <c:v>38625</c:v>
                </c:pt>
                <c:pt idx="24">
                  <c:v>38716</c:v>
                </c:pt>
                <c:pt idx="25">
                  <c:v>38807</c:v>
                </c:pt>
                <c:pt idx="26">
                  <c:v>38898</c:v>
                </c:pt>
                <c:pt idx="27">
                  <c:v>38989</c:v>
                </c:pt>
                <c:pt idx="28">
                  <c:v>39080</c:v>
                </c:pt>
                <c:pt idx="29">
                  <c:v>39171</c:v>
                </c:pt>
                <c:pt idx="30">
                  <c:v>39262</c:v>
                </c:pt>
                <c:pt idx="31">
                  <c:v>39353</c:v>
                </c:pt>
                <c:pt idx="32">
                  <c:v>39447</c:v>
                </c:pt>
                <c:pt idx="33">
                  <c:v>39538</c:v>
                </c:pt>
                <c:pt idx="34">
                  <c:v>39629</c:v>
                </c:pt>
                <c:pt idx="35">
                  <c:v>39721</c:v>
                </c:pt>
                <c:pt idx="36">
                  <c:v>39813</c:v>
                </c:pt>
                <c:pt idx="37">
                  <c:v>39903</c:v>
                </c:pt>
                <c:pt idx="38">
                  <c:v>39994</c:v>
                </c:pt>
                <c:pt idx="39">
                  <c:v>40086</c:v>
                </c:pt>
                <c:pt idx="40">
                  <c:v>40178</c:v>
                </c:pt>
                <c:pt idx="41">
                  <c:v>40268</c:v>
                </c:pt>
                <c:pt idx="42">
                  <c:v>40359</c:v>
                </c:pt>
                <c:pt idx="43">
                  <c:v>40451</c:v>
                </c:pt>
                <c:pt idx="44">
                  <c:v>40543</c:v>
                </c:pt>
                <c:pt idx="45">
                  <c:v>40633</c:v>
                </c:pt>
                <c:pt idx="46">
                  <c:v>40724</c:v>
                </c:pt>
                <c:pt idx="47">
                  <c:v>40816</c:v>
                </c:pt>
                <c:pt idx="48">
                  <c:v>40907</c:v>
                </c:pt>
                <c:pt idx="49">
                  <c:v>40998</c:v>
                </c:pt>
                <c:pt idx="50">
                  <c:v>41089</c:v>
                </c:pt>
                <c:pt idx="51">
                  <c:v>41180</c:v>
                </c:pt>
                <c:pt idx="52">
                  <c:v>41274</c:v>
                </c:pt>
                <c:pt idx="53">
                  <c:v>41362</c:v>
                </c:pt>
                <c:pt idx="54">
                  <c:v>41453</c:v>
                </c:pt>
                <c:pt idx="55">
                  <c:v>41547</c:v>
                </c:pt>
                <c:pt idx="56">
                  <c:v>41639</c:v>
                </c:pt>
                <c:pt idx="57">
                  <c:v>41729</c:v>
                </c:pt>
                <c:pt idx="58">
                  <c:v>41820</c:v>
                </c:pt>
                <c:pt idx="59">
                  <c:v>41912</c:v>
                </c:pt>
                <c:pt idx="60">
                  <c:v>42004</c:v>
                </c:pt>
                <c:pt idx="61">
                  <c:v>42094</c:v>
                </c:pt>
                <c:pt idx="62">
                  <c:v>42185</c:v>
                </c:pt>
                <c:pt idx="63">
                  <c:v>42277</c:v>
                </c:pt>
                <c:pt idx="64">
                  <c:v>42369</c:v>
                </c:pt>
                <c:pt idx="65">
                  <c:v>42460</c:v>
                </c:pt>
                <c:pt idx="66">
                  <c:v>42551</c:v>
                </c:pt>
                <c:pt idx="67">
                  <c:v>42643</c:v>
                </c:pt>
                <c:pt idx="68">
                  <c:v>42734</c:v>
                </c:pt>
                <c:pt idx="69">
                  <c:v>42825</c:v>
                </c:pt>
                <c:pt idx="70">
                  <c:v>42916</c:v>
                </c:pt>
                <c:pt idx="71">
                  <c:v>43007</c:v>
                </c:pt>
                <c:pt idx="72">
                  <c:v>43098</c:v>
                </c:pt>
                <c:pt idx="73">
                  <c:v>43189</c:v>
                </c:pt>
                <c:pt idx="74">
                  <c:v>43280</c:v>
                </c:pt>
                <c:pt idx="75">
                  <c:v>43371</c:v>
                </c:pt>
                <c:pt idx="76">
                  <c:v>43465</c:v>
                </c:pt>
                <c:pt idx="77">
                  <c:v>43553</c:v>
                </c:pt>
                <c:pt idx="78">
                  <c:v>43644</c:v>
                </c:pt>
                <c:pt idx="79">
                  <c:v>43738</c:v>
                </c:pt>
                <c:pt idx="80">
                  <c:v>43830</c:v>
                </c:pt>
                <c:pt idx="81">
                  <c:v>43921</c:v>
                </c:pt>
                <c:pt idx="82">
                  <c:v>44012</c:v>
                </c:pt>
                <c:pt idx="83">
                  <c:v>44104</c:v>
                </c:pt>
                <c:pt idx="84">
                  <c:v>44196</c:v>
                </c:pt>
                <c:pt idx="85">
                  <c:v>44286</c:v>
                </c:pt>
                <c:pt idx="86">
                  <c:v>44377</c:v>
                </c:pt>
                <c:pt idx="87">
                  <c:v>44469</c:v>
                </c:pt>
                <c:pt idx="88">
                  <c:v>44561</c:v>
                </c:pt>
                <c:pt idx="89">
                  <c:v>44651</c:v>
                </c:pt>
                <c:pt idx="90">
                  <c:v>44742</c:v>
                </c:pt>
                <c:pt idx="91">
                  <c:v>44834</c:v>
                </c:pt>
                <c:pt idx="92">
                  <c:v>44925</c:v>
                </c:pt>
                <c:pt idx="93">
                  <c:v>45016</c:v>
                </c:pt>
                <c:pt idx="94">
                  <c:v>45107</c:v>
                </c:pt>
                <c:pt idx="95">
                  <c:v>45198</c:v>
                </c:pt>
                <c:pt idx="96">
                  <c:v>45289</c:v>
                </c:pt>
                <c:pt idx="97">
                  <c:v>45380</c:v>
                </c:pt>
                <c:pt idx="98">
                  <c:v>45471</c:v>
                </c:pt>
                <c:pt idx="99">
                  <c:v>45565</c:v>
                </c:pt>
                <c:pt idx="100">
                  <c:v>45657</c:v>
                </c:pt>
                <c:pt idx="101">
                  <c:v>45747</c:v>
                </c:pt>
                <c:pt idx="102">
                  <c:v>45838</c:v>
                </c:pt>
                <c:pt idx="103">
                  <c:v>45930</c:v>
                </c:pt>
                <c:pt idx="104">
                  <c:v>46022</c:v>
                </c:pt>
                <c:pt idx="105">
                  <c:v>46112</c:v>
                </c:pt>
              </c:numCache>
            </c:numRef>
          </c:cat>
          <c:val>
            <c:numRef>
              <c:f>'All Data'!$M$12:$M$121</c:f>
              <c:numCache>
                <c:formatCode>_(* #,##0.00_);_(* \(#,##0.00\);_(* "-"??_);_(@_)</c:formatCode>
                <c:ptCount val="110"/>
                <c:pt idx="0">
                  <c:v>-3.3938289713216037</c:v>
                </c:pt>
                <c:pt idx="1">
                  <c:v>-28.569361538519097</c:v>
                </c:pt>
                <c:pt idx="2">
                  <c:v>-21.1923966494093</c:v>
                </c:pt>
                <c:pt idx="3">
                  <c:v>-11.522025304494097</c:v>
                </c:pt>
                <c:pt idx="4">
                  <c:v>30.408751385286898</c:v>
                </c:pt>
                <c:pt idx="5">
                  <c:v>35.710037803574608</c:v>
                </c:pt>
                <c:pt idx="6">
                  <c:v>29.665374448635799</c:v>
                </c:pt>
                <c:pt idx="7">
                  <c:v>23.171466492437879</c:v>
                </c:pt>
                <c:pt idx="8">
                  <c:v>5.5086460790864606</c:v>
                </c:pt>
                <c:pt idx="9">
                  <c:v>13.672182571393101</c:v>
                </c:pt>
                <c:pt idx="10">
                  <c:v>20.78201911937732</c:v>
                </c:pt>
                <c:pt idx="11">
                  <c:v>18.55737836186476</c:v>
                </c:pt>
                <c:pt idx="12">
                  <c:v>23.405908947250698</c:v>
                </c:pt>
                <c:pt idx="13">
                  <c:v>22.9167534924878</c:v>
                </c:pt>
                <c:pt idx="14">
                  <c:v>3.9992959177146199</c:v>
                </c:pt>
                <c:pt idx="15">
                  <c:v>-38.677853461710605</c:v>
                </c:pt>
                <c:pt idx="16">
                  <c:v>-31.981084667166009</c:v>
                </c:pt>
                <c:pt idx="17">
                  <c:v>-40.032745563241306</c:v>
                </c:pt>
                <c:pt idx="18">
                  <c:v>-8.6796314717247007</c:v>
                </c:pt>
                <c:pt idx="19">
                  <c:v>6.4404299653279988</c:v>
                </c:pt>
                <c:pt idx="20">
                  <c:v>10.3012305133319</c:v>
                </c:pt>
                <c:pt idx="21">
                  <c:v>16.487254790878858</c:v>
                </c:pt>
                <c:pt idx="22">
                  <c:v>12.616405759232309</c:v>
                </c:pt>
                <c:pt idx="23">
                  <c:v>6.8212815695697007</c:v>
                </c:pt>
                <c:pt idx="24">
                  <c:v>13.135127966488831</c:v>
                </c:pt>
                <c:pt idx="25">
                  <c:v>0.54779071588189865</c:v>
                </c:pt>
                <c:pt idx="26">
                  <c:v>4.8201360966983984</c:v>
                </c:pt>
                <c:pt idx="27">
                  <c:v>7.7202452456022206</c:v>
                </c:pt>
                <c:pt idx="28">
                  <c:v>2.5752799974696003</c:v>
                </c:pt>
                <c:pt idx="29">
                  <c:v>8.4572811214559707</c:v>
                </c:pt>
                <c:pt idx="30">
                  <c:v>7.8052024712274903</c:v>
                </c:pt>
                <c:pt idx="31">
                  <c:v>10.629919197978049</c:v>
                </c:pt>
                <c:pt idx="32">
                  <c:v>21.84551976135954</c:v>
                </c:pt>
                <c:pt idx="33">
                  <c:v>20.001339429493719</c:v>
                </c:pt>
                <c:pt idx="34">
                  <c:v>16.373266023017102</c:v>
                </c:pt>
                <c:pt idx="35">
                  <c:v>17.8663653628095</c:v>
                </c:pt>
                <c:pt idx="36">
                  <c:v>21.949761347253904</c:v>
                </c:pt>
                <c:pt idx="37">
                  <c:v>19.518160772470502</c:v>
                </c:pt>
                <c:pt idx="38">
                  <c:v>16.423149764882801</c:v>
                </c:pt>
                <c:pt idx="39">
                  <c:v>8.5386550523086697</c:v>
                </c:pt>
                <c:pt idx="40">
                  <c:v>-12.488963054620001</c:v>
                </c:pt>
                <c:pt idx="41">
                  <c:v>-55.507003701302004</c:v>
                </c:pt>
                <c:pt idx="42">
                  <c:v>-11.841708058991099</c:v>
                </c:pt>
                <c:pt idx="43">
                  <c:v>4.54008608603898</c:v>
                </c:pt>
                <c:pt idx="44">
                  <c:v>-8.8656580278951012</c:v>
                </c:pt>
                <c:pt idx="45">
                  <c:v>1.8520236490806994</c:v>
                </c:pt>
                <c:pt idx="46">
                  <c:v>6.9158389526679969</c:v>
                </c:pt>
                <c:pt idx="47">
                  <c:v>16.710647799457412</c:v>
                </c:pt>
                <c:pt idx="48">
                  <c:v>17.483219085962201</c:v>
                </c:pt>
                <c:pt idx="49">
                  <c:v>17.250764714848771</c:v>
                </c:pt>
                <c:pt idx="50">
                  <c:v>12.009522756795748</c:v>
                </c:pt>
                <c:pt idx="51">
                  <c:v>-0.97765165510639918</c:v>
                </c:pt>
                <c:pt idx="52">
                  <c:v>-1.0012074906363004</c:v>
                </c:pt>
                <c:pt idx="53">
                  <c:v>4.9152501690754589</c:v>
                </c:pt>
                <c:pt idx="54">
                  <c:v>3.6297060934876981</c:v>
                </c:pt>
                <c:pt idx="55">
                  <c:v>-1.3796581598621991</c:v>
                </c:pt>
                <c:pt idx="56">
                  <c:v>-4.4534338729123988</c:v>
                </c:pt>
                <c:pt idx="57">
                  <c:v>-6.8384719288586986</c:v>
                </c:pt>
                <c:pt idx="58">
                  <c:v>3.4337055347936989</c:v>
                </c:pt>
                <c:pt idx="59">
                  <c:v>12.757924630878252</c:v>
                </c:pt>
                <c:pt idx="60">
                  <c:v>15.20489843225195</c:v>
                </c:pt>
                <c:pt idx="61">
                  <c:v>21.76140357269491</c:v>
                </c:pt>
                <c:pt idx="62">
                  <c:v>20.375071186278959</c:v>
                </c:pt>
                <c:pt idx="63">
                  <c:v>17.092935628072961</c:v>
                </c:pt>
                <c:pt idx="64">
                  <c:v>14.568265337022641</c:v>
                </c:pt>
                <c:pt idx="65">
                  <c:v>18.693962894048138</c:v>
                </c:pt>
                <c:pt idx="66">
                  <c:v>17.05186593522949</c:v>
                </c:pt>
                <c:pt idx="67">
                  <c:v>5.1259999096233795</c:v>
                </c:pt>
                <c:pt idx="68">
                  <c:v>7.9836662530430207</c:v>
                </c:pt>
                <c:pt idx="69">
                  <c:v>3.7833266246925987</c:v>
                </c:pt>
                <c:pt idx="70">
                  <c:v>5.0643330633952992</c:v>
                </c:pt>
                <c:pt idx="71">
                  <c:v>11.796924291180499</c:v>
                </c:pt>
                <c:pt idx="72">
                  <c:v>7.0258214379228008</c:v>
                </c:pt>
                <c:pt idx="73">
                  <c:v>5.9056836135095612</c:v>
                </c:pt>
                <c:pt idx="74">
                  <c:v>3.2618253952032994</c:v>
                </c:pt>
                <c:pt idx="75">
                  <c:v>6.6923490485060011</c:v>
                </c:pt>
                <c:pt idx="76">
                  <c:v>10.210267607392151</c:v>
                </c:pt>
                <c:pt idx="77">
                  <c:v>5.2143504343242597</c:v>
                </c:pt>
                <c:pt idx="78">
                  <c:v>14.503229882166909</c:v>
                </c:pt>
                <c:pt idx="79">
                  <c:v>-10.384989845404149</c:v>
                </c:pt>
                <c:pt idx="80">
                  <c:v>-19.8149898879796</c:v>
                </c:pt>
                <c:pt idx="81">
                  <c:v>15.700100441266102</c:v>
                </c:pt>
                <c:pt idx="82">
                  <c:v>4.2696092765968601</c:v>
                </c:pt>
                <c:pt idx="83">
                  <c:v>-6.9729615733798305</c:v>
                </c:pt>
                <c:pt idx="84">
                  <c:v>-11.393113241689598</c:v>
                </c:pt>
                <c:pt idx="85">
                  <c:v>-48.588146653242788</c:v>
                </c:pt>
                <c:pt idx="86">
                  <c:v>-34.815486863108205</c:v>
                </c:pt>
                <c:pt idx="87">
                  <c:v>-21.084593764992199</c:v>
                </c:pt>
                <c:pt idx="88">
                  <c:v>16.65645665136315</c:v>
                </c:pt>
                <c:pt idx="89">
                  <c:v>22.465142028346481</c:v>
                </c:pt>
                <c:pt idx="90">
                  <c:v>30.099035917483604</c:v>
                </c:pt>
                <c:pt idx="91">
                  <c:v>29.2400888858662</c:v>
                </c:pt>
                <c:pt idx="92">
                  <c:v>29.022388096514099</c:v>
                </c:pt>
                <c:pt idx="93">
                  <c:v>27.049703992541311</c:v>
                </c:pt>
                <c:pt idx="94">
                  <c:v>12.577550434102216</c:v>
                </c:pt>
                <c:pt idx="95">
                  <c:v>21.260499214536942</c:v>
                </c:pt>
                <c:pt idx="96">
                  <c:v>6.9647614748093893</c:v>
                </c:pt>
                <c:pt idx="97">
                  <c:v>11.09048193392981</c:v>
                </c:pt>
                <c:pt idx="98">
                  <c:v>18.881157702445208</c:v>
                </c:pt>
                <c:pt idx="99">
                  <c:v>15.631212515727521</c:v>
                </c:pt>
                <c:pt idx="100">
                  <c:v>8.9587874899223188</c:v>
                </c:pt>
                <c:pt idx="101">
                  <c:v>18.76995880311604</c:v>
                </c:pt>
                <c:pt idx="102">
                  <c:v>5.6471431874745015</c:v>
                </c:pt>
                <c:pt idx="103">
                  <c:v>-17.660739594647598</c:v>
                </c:pt>
                <c:pt idx="104">
                  <c:v>-2.4063958452373999</c:v>
                </c:pt>
                <c:pt idx="105">
                  <c:v>-14.043352737544499</c:v>
                </c:pt>
                <c:pt idx="106">
                  <c:v>#N/A</c:v>
                </c:pt>
                <c:pt idx="107">
                  <c:v>#N/A</c:v>
                </c:pt>
                <c:pt idx="108">
                  <c:v>#N/A</c:v>
                </c:pt>
                <c:pt idx="109">
                  <c:v>#N/A</c:v>
                </c:pt>
              </c:numCache>
            </c:numRef>
          </c:val>
          <c:smooth val="0"/>
          <c:extLst>
            <c:ext xmlns:c16="http://schemas.microsoft.com/office/drawing/2014/chart" uri="{C3380CC4-5D6E-409C-BE32-E72D297353CC}">
              <c16:uniqueId val="{00000000-481A-4A89-84D4-EFBDBA9795B6}"/>
            </c:ext>
          </c:extLst>
        </c:ser>
        <c:dLbls>
          <c:showLegendKey val="0"/>
          <c:showVal val="0"/>
          <c:showCatName val="0"/>
          <c:showSerName val="0"/>
          <c:showPercent val="0"/>
          <c:showBubbleSize val="0"/>
        </c:dLbls>
        <c:smooth val="0"/>
        <c:axId val="1562696656"/>
        <c:axId val="1562693776"/>
      </c:lineChart>
      <c:dateAx>
        <c:axId val="1562696656"/>
        <c:scaling>
          <c:orientation val="minMax"/>
        </c:scaling>
        <c:delete val="0"/>
        <c:axPos val="b"/>
        <c:numFmt formatCode="yyyy" sourceLinked="0"/>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2693776"/>
        <c:crosses val="autoZero"/>
        <c:auto val="1"/>
        <c:lblOffset val="100"/>
        <c:baseTimeUnit val="months"/>
      </c:dateAx>
      <c:valAx>
        <c:axId val="156269377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High</a:t>
                </a:r>
                <a:r>
                  <a:rPr lang="en-US" baseline="0"/>
                  <a:t> ROIC - Low ROIC Relative 12-Mo Return (Sector Neutral)</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_(* #,##0_);_(* \(#,##0\);_(* &quot;-&quot;_);_(@_)"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2696656"/>
        <c:crosses val="autoZero"/>
        <c:crossBetween val="between"/>
      </c:valAx>
      <c:spPr>
        <a:solidFill>
          <a:schemeClr val="bg1">
            <a:lumMod val="95000"/>
          </a:schemeClr>
        </a:solidFill>
        <a:ln w="28575">
          <a:solidFill>
            <a:schemeClr val="tx1"/>
          </a:solid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bg1">
          <a:lumMod val="85000"/>
        </a:schemeClr>
      </a:solid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'All Data'!$L$6</c:f>
              <c:strCache>
                <c:ptCount val="1"/>
                <c:pt idx="0">
                  <c:v>High ROIC - Low ROIC (Sector Neutral)</c:v>
                </c:pt>
              </c:strCache>
            </c:strRef>
          </c:tx>
          <c:spPr>
            <a:ln w="28575" cap="rnd">
              <a:solidFill>
                <a:srgbClr val="FFC000"/>
              </a:solidFill>
              <a:round/>
            </a:ln>
            <a:effectLst/>
          </c:spPr>
          <c:marker>
            <c:symbol val="none"/>
          </c:marker>
          <c:cat>
            <c:numRef>
              <c:f>'All Data'!$N$16:$N$121</c:f>
              <c:numCache>
                <c:formatCode>m/dd/yyyy</c:formatCode>
                <c:ptCount val="106"/>
                <c:pt idx="0">
                  <c:v>36525</c:v>
                </c:pt>
                <c:pt idx="1">
                  <c:v>36616</c:v>
                </c:pt>
                <c:pt idx="2">
                  <c:v>36707</c:v>
                </c:pt>
                <c:pt idx="3">
                  <c:v>36798</c:v>
                </c:pt>
                <c:pt idx="4">
                  <c:v>36889</c:v>
                </c:pt>
                <c:pt idx="5">
                  <c:v>36980</c:v>
                </c:pt>
                <c:pt idx="6">
                  <c:v>37071</c:v>
                </c:pt>
                <c:pt idx="7">
                  <c:v>37162</c:v>
                </c:pt>
                <c:pt idx="8">
                  <c:v>37256</c:v>
                </c:pt>
                <c:pt idx="9">
                  <c:v>37344</c:v>
                </c:pt>
                <c:pt idx="10">
                  <c:v>37435</c:v>
                </c:pt>
                <c:pt idx="11">
                  <c:v>37529</c:v>
                </c:pt>
                <c:pt idx="12">
                  <c:v>37621</c:v>
                </c:pt>
                <c:pt idx="13">
                  <c:v>37711</c:v>
                </c:pt>
                <c:pt idx="14">
                  <c:v>37802</c:v>
                </c:pt>
                <c:pt idx="15">
                  <c:v>37894</c:v>
                </c:pt>
                <c:pt idx="16">
                  <c:v>37986</c:v>
                </c:pt>
                <c:pt idx="17">
                  <c:v>38077</c:v>
                </c:pt>
                <c:pt idx="18">
                  <c:v>38168</c:v>
                </c:pt>
                <c:pt idx="19">
                  <c:v>38260</c:v>
                </c:pt>
                <c:pt idx="20">
                  <c:v>38352</c:v>
                </c:pt>
                <c:pt idx="21">
                  <c:v>38442</c:v>
                </c:pt>
                <c:pt idx="22">
                  <c:v>38533</c:v>
                </c:pt>
                <c:pt idx="23">
                  <c:v>38625</c:v>
                </c:pt>
                <c:pt idx="24">
                  <c:v>38716</c:v>
                </c:pt>
                <c:pt idx="25">
                  <c:v>38807</c:v>
                </c:pt>
                <c:pt idx="26">
                  <c:v>38898</c:v>
                </c:pt>
                <c:pt idx="27">
                  <c:v>38989</c:v>
                </c:pt>
                <c:pt idx="28">
                  <c:v>39080</c:v>
                </c:pt>
                <c:pt idx="29">
                  <c:v>39171</c:v>
                </c:pt>
                <c:pt idx="30">
                  <c:v>39262</c:v>
                </c:pt>
                <c:pt idx="31">
                  <c:v>39353</c:v>
                </c:pt>
                <c:pt idx="32">
                  <c:v>39447</c:v>
                </c:pt>
                <c:pt idx="33">
                  <c:v>39538</c:v>
                </c:pt>
                <c:pt idx="34">
                  <c:v>39629</c:v>
                </c:pt>
                <c:pt idx="35">
                  <c:v>39721</c:v>
                </c:pt>
                <c:pt idx="36">
                  <c:v>39813</c:v>
                </c:pt>
                <c:pt idx="37">
                  <c:v>39903</c:v>
                </c:pt>
                <c:pt idx="38">
                  <c:v>39994</c:v>
                </c:pt>
                <c:pt idx="39">
                  <c:v>40086</c:v>
                </c:pt>
                <c:pt idx="40">
                  <c:v>40178</c:v>
                </c:pt>
                <c:pt idx="41">
                  <c:v>40268</c:v>
                </c:pt>
                <c:pt idx="42">
                  <c:v>40359</c:v>
                </c:pt>
                <c:pt idx="43">
                  <c:v>40451</c:v>
                </c:pt>
                <c:pt idx="44">
                  <c:v>40543</c:v>
                </c:pt>
                <c:pt idx="45">
                  <c:v>40633</c:v>
                </c:pt>
                <c:pt idx="46">
                  <c:v>40724</c:v>
                </c:pt>
                <c:pt idx="47">
                  <c:v>40816</c:v>
                </c:pt>
                <c:pt idx="48">
                  <c:v>40907</c:v>
                </c:pt>
                <c:pt idx="49">
                  <c:v>40998</c:v>
                </c:pt>
                <c:pt idx="50">
                  <c:v>41089</c:v>
                </c:pt>
                <c:pt idx="51">
                  <c:v>41180</c:v>
                </c:pt>
                <c:pt idx="52">
                  <c:v>41274</c:v>
                </c:pt>
                <c:pt idx="53">
                  <c:v>41362</c:v>
                </c:pt>
                <c:pt idx="54">
                  <c:v>41453</c:v>
                </c:pt>
                <c:pt idx="55">
                  <c:v>41547</c:v>
                </c:pt>
                <c:pt idx="56">
                  <c:v>41639</c:v>
                </c:pt>
                <c:pt idx="57">
                  <c:v>41729</c:v>
                </c:pt>
                <c:pt idx="58">
                  <c:v>41820</c:v>
                </c:pt>
                <c:pt idx="59">
                  <c:v>41912</c:v>
                </c:pt>
                <c:pt idx="60">
                  <c:v>42004</c:v>
                </c:pt>
                <c:pt idx="61">
                  <c:v>42094</c:v>
                </c:pt>
                <c:pt idx="62">
                  <c:v>42185</c:v>
                </c:pt>
                <c:pt idx="63">
                  <c:v>42277</c:v>
                </c:pt>
                <c:pt idx="64">
                  <c:v>42369</c:v>
                </c:pt>
                <c:pt idx="65">
                  <c:v>42460</c:v>
                </c:pt>
                <c:pt idx="66">
                  <c:v>42551</c:v>
                </c:pt>
                <c:pt idx="67">
                  <c:v>42643</c:v>
                </c:pt>
                <c:pt idx="68">
                  <c:v>42734</c:v>
                </c:pt>
                <c:pt idx="69">
                  <c:v>42825</c:v>
                </c:pt>
                <c:pt idx="70">
                  <c:v>42916</c:v>
                </c:pt>
                <c:pt idx="71">
                  <c:v>43007</c:v>
                </c:pt>
                <c:pt idx="72">
                  <c:v>43098</c:v>
                </c:pt>
                <c:pt idx="73">
                  <c:v>43189</c:v>
                </c:pt>
                <c:pt idx="74">
                  <c:v>43280</c:v>
                </c:pt>
                <c:pt idx="75">
                  <c:v>43371</c:v>
                </c:pt>
                <c:pt idx="76">
                  <c:v>43465</c:v>
                </c:pt>
                <c:pt idx="77">
                  <c:v>43553</c:v>
                </c:pt>
                <c:pt idx="78">
                  <c:v>43644</c:v>
                </c:pt>
                <c:pt idx="79">
                  <c:v>43738</c:v>
                </c:pt>
                <c:pt idx="80">
                  <c:v>43830</c:v>
                </c:pt>
                <c:pt idx="81">
                  <c:v>43921</c:v>
                </c:pt>
                <c:pt idx="82">
                  <c:v>44012</c:v>
                </c:pt>
                <c:pt idx="83">
                  <c:v>44104</c:v>
                </c:pt>
                <c:pt idx="84">
                  <c:v>44196</c:v>
                </c:pt>
                <c:pt idx="85">
                  <c:v>44286</c:v>
                </c:pt>
                <c:pt idx="86">
                  <c:v>44377</c:v>
                </c:pt>
                <c:pt idx="87">
                  <c:v>44469</c:v>
                </c:pt>
                <c:pt idx="88">
                  <c:v>44561</c:v>
                </c:pt>
                <c:pt idx="89">
                  <c:v>44651</c:v>
                </c:pt>
                <c:pt idx="90">
                  <c:v>44742</c:v>
                </c:pt>
                <c:pt idx="91">
                  <c:v>44834</c:v>
                </c:pt>
                <c:pt idx="92">
                  <c:v>44925</c:v>
                </c:pt>
                <c:pt idx="93">
                  <c:v>45016</c:v>
                </c:pt>
                <c:pt idx="94">
                  <c:v>45107</c:v>
                </c:pt>
                <c:pt idx="95">
                  <c:v>45198</c:v>
                </c:pt>
                <c:pt idx="96">
                  <c:v>45289</c:v>
                </c:pt>
                <c:pt idx="97">
                  <c:v>45380</c:v>
                </c:pt>
                <c:pt idx="98">
                  <c:v>45471</c:v>
                </c:pt>
                <c:pt idx="99">
                  <c:v>45565</c:v>
                </c:pt>
                <c:pt idx="100">
                  <c:v>45657</c:v>
                </c:pt>
                <c:pt idx="101">
                  <c:v>45747</c:v>
                </c:pt>
                <c:pt idx="102">
                  <c:v>45838</c:v>
                </c:pt>
                <c:pt idx="103">
                  <c:v>45930</c:v>
                </c:pt>
                <c:pt idx="104">
                  <c:v>46022</c:v>
                </c:pt>
                <c:pt idx="105">
                  <c:v>46112</c:v>
                </c:pt>
              </c:numCache>
            </c:numRef>
          </c:cat>
          <c:val>
            <c:numRef>
              <c:f>'All Data'!$L$16:$L$121</c:f>
              <c:numCache>
                <c:formatCode>_(* #,##0.0_);_(* \(#,##0.0\);_(* "-"??_);_(@_)</c:formatCode>
                <c:ptCount val="106"/>
                <c:pt idx="0">
                  <c:v>29.541888499999999</c:v>
                </c:pt>
                <c:pt idx="1">
                  <c:v>35.935051000000001</c:v>
                </c:pt>
                <c:pt idx="2">
                  <c:v>35.218834000000001</c:v>
                </c:pt>
                <c:pt idx="3">
                  <c:v>34.564577999999997</c:v>
                </c:pt>
                <c:pt idx="4">
                  <c:v>31.607846000000002</c:v>
                </c:pt>
                <c:pt idx="5">
                  <c:v>33.011708499999997</c:v>
                </c:pt>
                <c:pt idx="6">
                  <c:v>36.129489</c:v>
                </c:pt>
                <c:pt idx="7">
                  <c:v>31.490403999999998</c:v>
                </c:pt>
                <c:pt idx="8">
                  <c:v>34.373357499999997</c:v>
                </c:pt>
                <c:pt idx="9">
                  <c:v>32.378438500000001</c:v>
                </c:pt>
                <c:pt idx="10">
                  <c:v>27.619759500000001</c:v>
                </c:pt>
                <c:pt idx="11">
                  <c:v>24.181179499999999</c:v>
                </c:pt>
                <c:pt idx="12">
                  <c:v>27.423158999999998</c:v>
                </c:pt>
                <c:pt idx="13">
                  <c:v>25.118156200000001</c:v>
                </c:pt>
                <c:pt idx="14">
                  <c:v>27.976717000000001</c:v>
                </c:pt>
                <c:pt idx="15">
                  <c:v>28.305529</c:v>
                </c:pt>
                <c:pt idx="16">
                  <c:v>31.051649250000001</c:v>
                </c:pt>
                <c:pt idx="17">
                  <c:v>31.163498500000003</c:v>
                </c:pt>
                <c:pt idx="18">
                  <c:v>29.210867999999998</c:v>
                </c:pt>
                <c:pt idx="19">
                  <c:v>26.280118300000002</c:v>
                </c:pt>
                <c:pt idx="20">
                  <c:v>28.645985</c:v>
                </c:pt>
                <c:pt idx="21">
                  <c:v>28.797732</c:v>
                </c:pt>
                <c:pt idx="22">
                  <c:v>28.351461999999998</c:v>
                </c:pt>
                <c:pt idx="23">
                  <c:v>28.332859249999998</c:v>
                </c:pt>
                <c:pt idx="24">
                  <c:v>29.399408000000001</c:v>
                </c:pt>
                <c:pt idx="25">
                  <c:v>29.437074500000001</c:v>
                </c:pt>
                <c:pt idx="26">
                  <c:v>28.419305850000001</c:v>
                </c:pt>
                <c:pt idx="27">
                  <c:v>27.435137300000001</c:v>
                </c:pt>
                <c:pt idx="28">
                  <c:v>28.471483000000003</c:v>
                </c:pt>
                <c:pt idx="29">
                  <c:v>29.194977000000002</c:v>
                </c:pt>
                <c:pt idx="30">
                  <c:v>30.181086499999999</c:v>
                </c:pt>
                <c:pt idx="31">
                  <c:v>30.543770000000002</c:v>
                </c:pt>
                <c:pt idx="32">
                  <c:v>33.685223999999998</c:v>
                </c:pt>
                <c:pt idx="33">
                  <c:v>34.617668999999999</c:v>
                </c:pt>
                <c:pt idx="34">
                  <c:v>36.518274499999997</c:v>
                </c:pt>
                <c:pt idx="35">
                  <c:v>34.011365499999997</c:v>
                </c:pt>
                <c:pt idx="36">
                  <c:v>42.427656999999996</c:v>
                </c:pt>
                <c:pt idx="37">
                  <c:v>41.341828</c:v>
                </c:pt>
                <c:pt idx="38">
                  <c:v>45.348498000000006</c:v>
                </c:pt>
                <c:pt idx="39">
                  <c:v>47.703147999999999</c:v>
                </c:pt>
                <c:pt idx="40">
                  <c:v>36.365494499999997</c:v>
                </c:pt>
                <c:pt idx="41">
                  <c:v>31.076871749999999</c:v>
                </c:pt>
                <c:pt idx="42">
                  <c:v>29.651606000000001</c:v>
                </c:pt>
                <c:pt idx="43">
                  <c:v>29.123162999999998</c:v>
                </c:pt>
                <c:pt idx="44">
                  <c:v>31.016950000000001</c:v>
                </c:pt>
                <c:pt idx="45">
                  <c:v>31.515463499999999</c:v>
                </c:pt>
                <c:pt idx="46">
                  <c:v>30.126034750000002</c:v>
                </c:pt>
                <c:pt idx="47">
                  <c:v>28.080808300000001</c:v>
                </c:pt>
                <c:pt idx="48">
                  <c:v>27.891096000000001</c:v>
                </c:pt>
                <c:pt idx="49">
                  <c:v>28.813494999999996</c:v>
                </c:pt>
                <c:pt idx="50">
                  <c:v>28.674027499999998</c:v>
                </c:pt>
                <c:pt idx="51">
                  <c:v>29.011684000000002</c:v>
                </c:pt>
                <c:pt idx="52">
                  <c:v>28.716604</c:v>
                </c:pt>
                <c:pt idx="53">
                  <c:v>28.598284</c:v>
                </c:pt>
                <c:pt idx="54">
                  <c:v>29.106651999999997</c:v>
                </c:pt>
                <c:pt idx="55">
                  <c:v>29.3727655</c:v>
                </c:pt>
                <c:pt idx="56">
                  <c:v>29.260241000000001</c:v>
                </c:pt>
                <c:pt idx="57">
                  <c:v>29.098323000000001</c:v>
                </c:pt>
                <c:pt idx="58">
                  <c:v>29.720719500000001</c:v>
                </c:pt>
                <c:pt idx="59">
                  <c:v>29.133044999999999</c:v>
                </c:pt>
                <c:pt idx="60">
                  <c:v>30.544177000000001</c:v>
                </c:pt>
                <c:pt idx="61">
                  <c:v>31.308663000000003</c:v>
                </c:pt>
                <c:pt idx="62">
                  <c:v>30.150368</c:v>
                </c:pt>
                <c:pt idx="63">
                  <c:v>30.9760855</c:v>
                </c:pt>
                <c:pt idx="64">
                  <c:v>31.691054749999999</c:v>
                </c:pt>
                <c:pt idx="65">
                  <c:v>31.015326999999999</c:v>
                </c:pt>
                <c:pt idx="66">
                  <c:v>30.894705999999999</c:v>
                </c:pt>
                <c:pt idx="67">
                  <c:v>30.881699999999999</c:v>
                </c:pt>
                <c:pt idx="68">
                  <c:v>29.121504000000002</c:v>
                </c:pt>
                <c:pt idx="69">
                  <c:v>28.676799000000003</c:v>
                </c:pt>
                <c:pt idx="70">
                  <c:v>27.180177999999998</c:v>
                </c:pt>
                <c:pt idx="71">
                  <c:v>29.222971250000001</c:v>
                </c:pt>
                <c:pt idx="72">
                  <c:v>30.115509500000002</c:v>
                </c:pt>
                <c:pt idx="73">
                  <c:v>30.356786499999998</c:v>
                </c:pt>
                <c:pt idx="74">
                  <c:v>30.986512999999999</c:v>
                </c:pt>
                <c:pt idx="75">
                  <c:v>30.919997000000002</c:v>
                </c:pt>
                <c:pt idx="76">
                  <c:v>30.500402000000001</c:v>
                </c:pt>
                <c:pt idx="77">
                  <c:v>30.766644500000002</c:v>
                </c:pt>
                <c:pt idx="78">
                  <c:v>29.209732250000002</c:v>
                </c:pt>
                <c:pt idx="79">
                  <c:v>28.85772</c:v>
                </c:pt>
                <c:pt idx="80">
                  <c:v>31.319736999999996</c:v>
                </c:pt>
                <c:pt idx="81">
                  <c:v>33.595618999999999</c:v>
                </c:pt>
                <c:pt idx="82">
                  <c:v>39.432270000000003</c:v>
                </c:pt>
                <c:pt idx="83">
                  <c:v>40.683641999999999</c:v>
                </c:pt>
                <c:pt idx="84">
                  <c:v>47.83675075</c:v>
                </c:pt>
                <c:pt idx="85">
                  <c:v>49.495539000000001</c:v>
                </c:pt>
                <c:pt idx="86">
                  <c:v>47.176845</c:v>
                </c:pt>
                <c:pt idx="87">
                  <c:v>47.901301500000002</c:v>
                </c:pt>
                <c:pt idx="88">
                  <c:v>49.037731999999998</c:v>
                </c:pt>
                <c:pt idx="89">
                  <c:v>43.6817475</c:v>
                </c:pt>
                <c:pt idx="90">
                  <c:v>43.295360000000002</c:v>
                </c:pt>
                <c:pt idx="91">
                  <c:v>43.405828</c:v>
                </c:pt>
                <c:pt idx="92">
                  <c:v>41.629461500000005</c:v>
                </c:pt>
                <c:pt idx="93">
                  <c:v>41.881360000000001</c:v>
                </c:pt>
                <c:pt idx="94">
                  <c:v>43.805911999999999</c:v>
                </c:pt>
                <c:pt idx="95">
                  <c:v>41.1952395</c:v>
                </c:pt>
                <c:pt idx="96">
                  <c:v>39.129134000000001</c:v>
                </c:pt>
                <c:pt idx="97">
                  <c:v>38.917106500000003</c:v>
                </c:pt>
                <c:pt idx="98">
                  <c:v>37.217009500000003</c:v>
                </c:pt>
                <c:pt idx="99">
                  <c:v>38.039625000000001</c:v>
                </c:pt>
                <c:pt idx="100">
                  <c:v>41.102248000000003</c:v>
                </c:pt>
                <c:pt idx="101">
                  <c:v>37.518317999999994</c:v>
                </c:pt>
                <c:pt idx="102">
                  <c:v>36.923189499999999</c:v>
                </c:pt>
                <c:pt idx="103">
                  <c:v>39.4567695</c:v>
                </c:pt>
                <c:pt idx="104">
                  <c:v>39.293607999999999</c:v>
                </c:pt>
                <c:pt idx="105">
                  <c:v>39.816519999999997</c:v>
                </c:pt>
              </c:numCache>
            </c:numRef>
          </c:val>
          <c:smooth val="0"/>
          <c:extLst>
            <c:ext xmlns:c16="http://schemas.microsoft.com/office/drawing/2014/chart" uri="{C3380CC4-5D6E-409C-BE32-E72D297353CC}">
              <c16:uniqueId val="{00000000-D932-4F78-9939-9112A8242936}"/>
            </c:ext>
          </c:extLst>
        </c:ser>
        <c:dLbls>
          <c:showLegendKey val="0"/>
          <c:showVal val="0"/>
          <c:showCatName val="0"/>
          <c:showSerName val="0"/>
          <c:showPercent val="0"/>
          <c:showBubbleSize val="0"/>
        </c:dLbls>
        <c:marker val="1"/>
        <c:smooth val="0"/>
        <c:axId val="1562696656"/>
        <c:axId val="1562693776"/>
      </c:lineChart>
      <c:lineChart>
        <c:grouping val="standard"/>
        <c:varyColors val="0"/>
        <c:ser>
          <c:idx val="4"/>
          <c:order val="1"/>
          <c:tx>
            <c:strRef>
              <c:f>'All Data'!$K$6</c:f>
              <c:strCache>
                <c:ptCount val="1"/>
                <c:pt idx="0">
                  <c:v>P/B of High ROIC - P/B of Low ROIC (Sector Neutral)</c:v>
                </c:pt>
              </c:strCache>
            </c:strRef>
          </c:tx>
          <c:spPr>
            <a:ln w="28575" cap="rnd">
              <a:solidFill>
                <a:schemeClr val="tx1"/>
              </a:solidFill>
              <a:round/>
            </a:ln>
            <a:effectLst/>
          </c:spPr>
          <c:marker>
            <c:symbol val="none"/>
          </c:marker>
          <c:cat>
            <c:numRef>
              <c:f>'All Data'!$N$16:$N$121</c:f>
              <c:numCache>
                <c:formatCode>m/dd/yyyy</c:formatCode>
                <c:ptCount val="106"/>
                <c:pt idx="0">
                  <c:v>36525</c:v>
                </c:pt>
                <c:pt idx="1">
                  <c:v>36616</c:v>
                </c:pt>
                <c:pt idx="2">
                  <c:v>36707</c:v>
                </c:pt>
                <c:pt idx="3">
                  <c:v>36798</c:v>
                </c:pt>
                <c:pt idx="4">
                  <c:v>36889</c:v>
                </c:pt>
                <c:pt idx="5">
                  <c:v>36980</c:v>
                </c:pt>
                <c:pt idx="6">
                  <c:v>37071</c:v>
                </c:pt>
                <c:pt idx="7">
                  <c:v>37162</c:v>
                </c:pt>
                <c:pt idx="8">
                  <c:v>37256</c:v>
                </c:pt>
                <c:pt idx="9">
                  <c:v>37344</c:v>
                </c:pt>
                <c:pt idx="10">
                  <c:v>37435</c:v>
                </c:pt>
                <c:pt idx="11">
                  <c:v>37529</c:v>
                </c:pt>
                <c:pt idx="12">
                  <c:v>37621</c:v>
                </c:pt>
                <c:pt idx="13">
                  <c:v>37711</c:v>
                </c:pt>
                <c:pt idx="14">
                  <c:v>37802</c:v>
                </c:pt>
                <c:pt idx="15">
                  <c:v>37894</c:v>
                </c:pt>
                <c:pt idx="16">
                  <c:v>37986</c:v>
                </c:pt>
                <c:pt idx="17">
                  <c:v>38077</c:v>
                </c:pt>
                <c:pt idx="18">
                  <c:v>38168</c:v>
                </c:pt>
                <c:pt idx="19">
                  <c:v>38260</c:v>
                </c:pt>
                <c:pt idx="20">
                  <c:v>38352</c:v>
                </c:pt>
                <c:pt idx="21">
                  <c:v>38442</c:v>
                </c:pt>
                <c:pt idx="22">
                  <c:v>38533</c:v>
                </c:pt>
                <c:pt idx="23">
                  <c:v>38625</c:v>
                </c:pt>
                <c:pt idx="24">
                  <c:v>38716</c:v>
                </c:pt>
                <c:pt idx="25">
                  <c:v>38807</c:v>
                </c:pt>
                <c:pt idx="26">
                  <c:v>38898</c:v>
                </c:pt>
                <c:pt idx="27">
                  <c:v>38989</c:v>
                </c:pt>
                <c:pt idx="28">
                  <c:v>39080</c:v>
                </c:pt>
                <c:pt idx="29">
                  <c:v>39171</c:v>
                </c:pt>
                <c:pt idx="30">
                  <c:v>39262</c:v>
                </c:pt>
                <c:pt idx="31">
                  <c:v>39353</c:v>
                </c:pt>
                <c:pt idx="32">
                  <c:v>39447</c:v>
                </c:pt>
                <c:pt idx="33">
                  <c:v>39538</c:v>
                </c:pt>
                <c:pt idx="34">
                  <c:v>39629</c:v>
                </c:pt>
                <c:pt idx="35">
                  <c:v>39721</c:v>
                </c:pt>
                <c:pt idx="36">
                  <c:v>39813</c:v>
                </c:pt>
                <c:pt idx="37">
                  <c:v>39903</c:v>
                </c:pt>
                <c:pt idx="38">
                  <c:v>39994</c:v>
                </c:pt>
                <c:pt idx="39">
                  <c:v>40086</c:v>
                </c:pt>
                <c:pt idx="40">
                  <c:v>40178</c:v>
                </c:pt>
                <c:pt idx="41">
                  <c:v>40268</c:v>
                </c:pt>
                <c:pt idx="42">
                  <c:v>40359</c:v>
                </c:pt>
                <c:pt idx="43">
                  <c:v>40451</c:v>
                </c:pt>
                <c:pt idx="44">
                  <c:v>40543</c:v>
                </c:pt>
                <c:pt idx="45">
                  <c:v>40633</c:v>
                </c:pt>
                <c:pt idx="46">
                  <c:v>40724</c:v>
                </c:pt>
                <c:pt idx="47">
                  <c:v>40816</c:v>
                </c:pt>
                <c:pt idx="48">
                  <c:v>40907</c:v>
                </c:pt>
                <c:pt idx="49">
                  <c:v>40998</c:v>
                </c:pt>
                <c:pt idx="50">
                  <c:v>41089</c:v>
                </c:pt>
                <c:pt idx="51">
                  <c:v>41180</c:v>
                </c:pt>
                <c:pt idx="52">
                  <c:v>41274</c:v>
                </c:pt>
                <c:pt idx="53">
                  <c:v>41362</c:v>
                </c:pt>
                <c:pt idx="54">
                  <c:v>41453</c:v>
                </c:pt>
                <c:pt idx="55">
                  <c:v>41547</c:v>
                </c:pt>
                <c:pt idx="56">
                  <c:v>41639</c:v>
                </c:pt>
                <c:pt idx="57">
                  <c:v>41729</c:v>
                </c:pt>
                <c:pt idx="58">
                  <c:v>41820</c:v>
                </c:pt>
                <c:pt idx="59">
                  <c:v>41912</c:v>
                </c:pt>
                <c:pt idx="60">
                  <c:v>42004</c:v>
                </c:pt>
                <c:pt idx="61">
                  <c:v>42094</c:v>
                </c:pt>
                <c:pt idx="62">
                  <c:v>42185</c:v>
                </c:pt>
                <c:pt idx="63">
                  <c:v>42277</c:v>
                </c:pt>
                <c:pt idx="64">
                  <c:v>42369</c:v>
                </c:pt>
                <c:pt idx="65">
                  <c:v>42460</c:v>
                </c:pt>
                <c:pt idx="66">
                  <c:v>42551</c:v>
                </c:pt>
                <c:pt idx="67">
                  <c:v>42643</c:v>
                </c:pt>
                <c:pt idx="68">
                  <c:v>42734</c:v>
                </c:pt>
                <c:pt idx="69">
                  <c:v>42825</c:v>
                </c:pt>
                <c:pt idx="70">
                  <c:v>42916</c:v>
                </c:pt>
                <c:pt idx="71">
                  <c:v>43007</c:v>
                </c:pt>
                <c:pt idx="72">
                  <c:v>43098</c:v>
                </c:pt>
                <c:pt idx="73">
                  <c:v>43189</c:v>
                </c:pt>
                <c:pt idx="74">
                  <c:v>43280</c:v>
                </c:pt>
                <c:pt idx="75">
                  <c:v>43371</c:v>
                </c:pt>
                <c:pt idx="76">
                  <c:v>43465</c:v>
                </c:pt>
                <c:pt idx="77">
                  <c:v>43553</c:v>
                </c:pt>
                <c:pt idx="78">
                  <c:v>43644</c:v>
                </c:pt>
                <c:pt idx="79">
                  <c:v>43738</c:v>
                </c:pt>
                <c:pt idx="80">
                  <c:v>43830</c:v>
                </c:pt>
                <c:pt idx="81">
                  <c:v>43921</c:v>
                </c:pt>
                <c:pt idx="82">
                  <c:v>44012</c:v>
                </c:pt>
                <c:pt idx="83">
                  <c:v>44104</c:v>
                </c:pt>
                <c:pt idx="84">
                  <c:v>44196</c:v>
                </c:pt>
                <c:pt idx="85">
                  <c:v>44286</c:v>
                </c:pt>
                <c:pt idx="86">
                  <c:v>44377</c:v>
                </c:pt>
                <c:pt idx="87">
                  <c:v>44469</c:v>
                </c:pt>
                <c:pt idx="88">
                  <c:v>44561</c:v>
                </c:pt>
                <c:pt idx="89">
                  <c:v>44651</c:v>
                </c:pt>
                <c:pt idx="90">
                  <c:v>44742</c:v>
                </c:pt>
                <c:pt idx="91">
                  <c:v>44834</c:v>
                </c:pt>
                <c:pt idx="92">
                  <c:v>44925</c:v>
                </c:pt>
                <c:pt idx="93">
                  <c:v>45016</c:v>
                </c:pt>
                <c:pt idx="94">
                  <c:v>45107</c:v>
                </c:pt>
                <c:pt idx="95">
                  <c:v>45198</c:v>
                </c:pt>
                <c:pt idx="96">
                  <c:v>45289</c:v>
                </c:pt>
                <c:pt idx="97">
                  <c:v>45380</c:v>
                </c:pt>
                <c:pt idx="98">
                  <c:v>45471</c:v>
                </c:pt>
                <c:pt idx="99">
                  <c:v>45565</c:v>
                </c:pt>
                <c:pt idx="100">
                  <c:v>45657</c:v>
                </c:pt>
                <c:pt idx="101">
                  <c:v>45747</c:v>
                </c:pt>
                <c:pt idx="102">
                  <c:v>45838</c:v>
                </c:pt>
                <c:pt idx="103">
                  <c:v>45930</c:v>
                </c:pt>
                <c:pt idx="104">
                  <c:v>46022</c:v>
                </c:pt>
                <c:pt idx="105">
                  <c:v>46112</c:v>
                </c:pt>
              </c:numCache>
            </c:numRef>
          </c:cat>
          <c:val>
            <c:numRef>
              <c:f>'All Data'!$K$16:$K$121</c:f>
              <c:numCache>
                <c:formatCode>_(* #,##0.0_);_(* \(#,##0.0\);_(* "-"??_);_(@_)</c:formatCode>
                <c:ptCount val="106"/>
                <c:pt idx="0">
                  <c:v>1.7483381499999999</c:v>
                </c:pt>
                <c:pt idx="1">
                  <c:v>0.59634620000000016</c:v>
                </c:pt>
                <c:pt idx="2">
                  <c:v>1.6006259000000003</c:v>
                </c:pt>
                <c:pt idx="3">
                  <c:v>1.50499005</c:v>
                </c:pt>
                <c:pt idx="4">
                  <c:v>1.7259883</c:v>
                </c:pt>
                <c:pt idx="5">
                  <c:v>1.6963446500000001</c:v>
                </c:pt>
                <c:pt idx="6">
                  <c:v>1.7238272000000001</c:v>
                </c:pt>
                <c:pt idx="7">
                  <c:v>1.6556824000000001</c:v>
                </c:pt>
                <c:pt idx="8">
                  <c:v>1.6596046</c:v>
                </c:pt>
                <c:pt idx="9">
                  <c:v>1.7709381500000001</c:v>
                </c:pt>
                <c:pt idx="10">
                  <c:v>1.6820263000000002</c:v>
                </c:pt>
                <c:pt idx="11">
                  <c:v>1.6922143000000001</c:v>
                </c:pt>
                <c:pt idx="12">
                  <c:v>1.8331287999999999</c:v>
                </c:pt>
                <c:pt idx="13">
                  <c:v>1.7080397</c:v>
                </c:pt>
                <c:pt idx="14">
                  <c:v>1.8798863999999997</c:v>
                </c:pt>
                <c:pt idx="15">
                  <c:v>1.6372202499999999</c:v>
                </c:pt>
                <c:pt idx="16">
                  <c:v>1.7671335999999997</c:v>
                </c:pt>
                <c:pt idx="17">
                  <c:v>1.4635295500000001</c:v>
                </c:pt>
                <c:pt idx="18">
                  <c:v>1.45604705</c:v>
                </c:pt>
                <c:pt idx="19">
                  <c:v>1.4287046999999999</c:v>
                </c:pt>
                <c:pt idx="20">
                  <c:v>1.5758837999999997</c:v>
                </c:pt>
                <c:pt idx="21">
                  <c:v>1.5678655999999997</c:v>
                </c:pt>
                <c:pt idx="22">
                  <c:v>1.5731625</c:v>
                </c:pt>
                <c:pt idx="23">
                  <c:v>1.5569042999999998</c:v>
                </c:pt>
                <c:pt idx="24">
                  <c:v>1.61273015</c:v>
                </c:pt>
                <c:pt idx="25">
                  <c:v>1.5065813000000006</c:v>
                </c:pt>
                <c:pt idx="26">
                  <c:v>1.6643365999999999</c:v>
                </c:pt>
                <c:pt idx="27">
                  <c:v>1.6149423500000002</c:v>
                </c:pt>
                <c:pt idx="28">
                  <c:v>1.4831701499999999</c:v>
                </c:pt>
                <c:pt idx="29">
                  <c:v>1.7441940499999999</c:v>
                </c:pt>
                <c:pt idx="30">
                  <c:v>1.6485186000000001</c:v>
                </c:pt>
                <c:pt idx="31">
                  <c:v>1.6775677999999998</c:v>
                </c:pt>
                <c:pt idx="32">
                  <c:v>1.9021704499999998</c:v>
                </c:pt>
                <c:pt idx="33">
                  <c:v>1.76985225</c:v>
                </c:pt>
                <c:pt idx="34">
                  <c:v>2.0260240999999999</c:v>
                </c:pt>
                <c:pt idx="35">
                  <c:v>1.7085936000000002</c:v>
                </c:pt>
                <c:pt idx="36">
                  <c:v>1.6462401999999998</c:v>
                </c:pt>
                <c:pt idx="37">
                  <c:v>1.5160013699999997</c:v>
                </c:pt>
                <c:pt idx="38">
                  <c:v>1.4803937</c:v>
                </c:pt>
                <c:pt idx="39">
                  <c:v>1.3685803000000001</c:v>
                </c:pt>
                <c:pt idx="40">
                  <c:v>1.2831088000000002</c:v>
                </c:pt>
                <c:pt idx="41">
                  <c:v>1.4277585499999998</c:v>
                </c:pt>
                <c:pt idx="42">
                  <c:v>1.3727800999999999</c:v>
                </c:pt>
                <c:pt idx="43">
                  <c:v>1.4769981500000002</c:v>
                </c:pt>
                <c:pt idx="44">
                  <c:v>1.4175440499999998</c:v>
                </c:pt>
                <c:pt idx="45">
                  <c:v>1.3255761000000001</c:v>
                </c:pt>
                <c:pt idx="46">
                  <c:v>1.4804270500000003</c:v>
                </c:pt>
                <c:pt idx="47">
                  <c:v>1.5456943499999998</c:v>
                </c:pt>
                <c:pt idx="48">
                  <c:v>1.6662767999999999</c:v>
                </c:pt>
                <c:pt idx="49">
                  <c:v>1.5461117499999999</c:v>
                </c:pt>
                <c:pt idx="50">
                  <c:v>1.3489807999999999</c:v>
                </c:pt>
                <c:pt idx="51">
                  <c:v>1.2914653</c:v>
                </c:pt>
                <c:pt idx="52">
                  <c:v>1.4567512499999997</c:v>
                </c:pt>
                <c:pt idx="53">
                  <c:v>1.53373205</c:v>
                </c:pt>
                <c:pt idx="54">
                  <c:v>1.5618185000000002</c:v>
                </c:pt>
                <c:pt idx="55">
                  <c:v>1.6748601999999999</c:v>
                </c:pt>
                <c:pt idx="56">
                  <c:v>1.6745812999999998</c:v>
                </c:pt>
                <c:pt idx="57">
                  <c:v>1.5443440000000002</c:v>
                </c:pt>
                <c:pt idx="58">
                  <c:v>1.5742892500000001</c:v>
                </c:pt>
                <c:pt idx="59">
                  <c:v>1.7443345999999997</c:v>
                </c:pt>
                <c:pt idx="60">
                  <c:v>1.62222745</c:v>
                </c:pt>
                <c:pt idx="61">
                  <c:v>1.5833463000000001</c:v>
                </c:pt>
                <c:pt idx="62">
                  <c:v>1.6179985000000001</c:v>
                </c:pt>
                <c:pt idx="63">
                  <c:v>1.6220742000000001</c:v>
                </c:pt>
                <c:pt idx="64">
                  <c:v>1.77411165</c:v>
                </c:pt>
                <c:pt idx="65">
                  <c:v>1.7868688999999998</c:v>
                </c:pt>
                <c:pt idx="66">
                  <c:v>1.722885</c:v>
                </c:pt>
                <c:pt idx="67">
                  <c:v>1.7565674499999999</c:v>
                </c:pt>
                <c:pt idx="68">
                  <c:v>1.9024710499999999</c:v>
                </c:pt>
                <c:pt idx="69">
                  <c:v>1.793139</c:v>
                </c:pt>
                <c:pt idx="70">
                  <c:v>1.9524557499999999</c:v>
                </c:pt>
                <c:pt idx="71">
                  <c:v>1.93403035</c:v>
                </c:pt>
                <c:pt idx="72">
                  <c:v>1.6577856</c:v>
                </c:pt>
                <c:pt idx="73">
                  <c:v>1.3440311499999997</c:v>
                </c:pt>
                <c:pt idx="74">
                  <c:v>1.3997674</c:v>
                </c:pt>
                <c:pt idx="75">
                  <c:v>1.2742388</c:v>
                </c:pt>
                <c:pt idx="76">
                  <c:v>1.6542468499999998</c:v>
                </c:pt>
                <c:pt idx="77">
                  <c:v>1.67480465</c:v>
                </c:pt>
                <c:pt idx="78">
                  <c:v>1.8042642</c:v>
                </c:pt>
                <c:pt idx="79">
                  <c:v>1.8127092</c:v>
                </c:pt>
                <c:pt idx="80">
                  <c:v>1.7698984499999999</c:v>
                </c:pt>
                <c:pt idx="81">
                  <c:v>1.8551202</c:v>
                </c:pt>
                <c:pt idx="82">
                  <c:v>1.8344201999999998</c:v>
                </c:pt>
                <c:pt idx="83">
                  <c:v>1.4941206</c:v>
                </c:pt>
                <c:pt idx="84">
                  <c:v>0.53360225000000039</c:v>
                </c:pt>
                <c:pt idx="85">
                  <c:v>0.26904610000000062</c:v>
                </c:pt>
                <c:pt idx="86">
                  <c:v>-1.1528799999999784E-2</c:v>
                </c:pt>
                <c:pt idx="87">
                  <c:v>2.0330200000000076E-2</c:v>
                </c:pt>
                <c:pt idx="88">
                  <c:v>-0.15544085000000019</c:v>
                </c:pt>
                <c:pt idx="89">
                  <c:v>0.51870679999999991</c:v>
                </c:pt>
                <c:pt idx="90">
                  <c:v>0.84734670000000012</c:v>
                </c:pt>
                <c:pt idx="91">
                  <c:v>0.60540650000000018</c:v>
                </c:pt>
                <c:pt idx="92">
                  <c:v>0.90927219999999975</c:v>
                </c:pt>
                <c:pt idx="93">
                  <c:v>0.89949719999999989</c:v>
                </c:pt>
                <c:pt idx="94">
                  <c:v>0.90790194999999985</c:v>
                </c:pt>
                <c:pt idx="95">
                  <c:v>1.2780181500000001</c:v>
                </c:pt>
                <c:pt idx="96">
                  <c:v>1.32921245</c:v>
                </c:pt>
                <c:pt idx="97">
                  <c:v>1.4172678000000003</c:v>
                </c:pt>
                <c:pt idx="98">
                  <c:v>1.68776065</c:v>
                </c:pt>
                <c:pt idx="99">
                  <c:v>1.9637144</c:v>
                </c:pt>
                <c:pt idx="100">
                  <c:v>1.9779252</c:v>
                </c:pt>
                <c:pt idx="101">
                  <c:v>2.3289837500000004</c:v>
                </c:pt>
                <c:pt idx="102">
                  <c:v>1.9436861999999999</c:v>
                </c:pt>
                <c:pt idx="103">
                  <c:v>1.7419569999999998</c:v>
                </c:pt>
                <c:pt idx="104">
                  <c:v>1.6386137499999998</c:v>
                </c:pt>
                <c:pt idx="105">
                  <c:v>1.5891692000000002</c:v>
                </c:pt>
              </c:numCache>
            </c:numRef>
          </c:val>
          <c:smooth val="0"/>
          <c:extLst>
            <c:ext xmlns:c16="http://schemas.microsoft.com/office/drawing/2014/chart" uri="{C3380CC4-5D6E-409C-BE32-E72D297353CC}">
              <c16:uniqueId val="{00000001-D932-4F78-9939-9112A8242936}"/>
            </c:ext>
          </c:extLst>
        </c:ser>
        <c:dLbls>
          <c:showLegendKey val="0"/>
          <c:showVal val="0"/>
          <c:showCatName val="0"/>
          <c:showSerName val="0"/>
          <c:showPercent val="0"/>
          <c:showBubbleSize val="0"/>
        </c:dLbls>
        <c:marker val="1"/>
        <c:smooth val="0"/>
        <c:axId val="1683741376"/>
        <c:axId val="729063903"/>
      </c:lineChart>
      <c:dateAx>
        <c:axId val="1562696656"/>
        <c:scaling>
          <c:orientation val="minMax"/>
        </c:scaling>
        <c:delete val="0"/>
        <c:axPos val="b"/>
        <c:numFmt formatCode="yyyy" sourceLinked="0"/>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2693776"/>
        <c:crosses val="autoZero"/>
        <c:auto val="1"/>
        <c:lblOffset val="100"/>
        <c:baseTimeUnit val="months"/>
      </c:dateAx>
      <c:valAx>
        <c:axId val="1562693776"/>
        <c:scaling>
          <c:orientation val="minMax"/>
          <c:min val="2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ROIC</a:t>
                </a:r>
                <a:r>
                  <a:rPr lang="en-US" baseline="0"/>
                  <a:t> Spread High - Low (Sector Neutral)</a:t>
                </a:r>
                <a:endParaRPr lang="en-US"/>
              </a:p>
            </c:rich>
          </c:tx>
          <c:layout>
            <c:manualLayout>
              <c:xMode val="edge"/>
              <c:yMode val="edge"/>
              <c:x val="3.0555555555555555E-2"/>
              <c:y val="2.3148148148148147E-2"/>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_(* #,##0_);_(* \(#,##0\);_(* &quot;-&quot;_);_(@_)"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2696656"/>
        <c:crosses val="autoZero"/>
        <c:crossBetween val="between"/>
      </c:valAx>
      <c:valAx>
        <c:axId val="729063903"/>
        <c:scaling>
          <c:orientation val="minMax"/>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000" b="0" i="0" u="none" strike="noStrike" kern="1200" baseline="0">
                    <a:solidFill>
                      <a:sysClr val="windowText" lastClr="000000">
                        <a:lumMod val="65000"/>
                        <a:lumOff val="35000"/>
                      </a:sysClr>
                    </a:solidFill>
                  </a:rPr>
                  <a:t>P/B Spread High - Low (Sector Neutral)</a:t>
                </a:r>
                <a:endParaRPr lang="en-US" sz="1000"/>
              </a:p>
            </c:rich>
          </c:tx>
          <c:layout>
            <c:manualLayout>
              <c:xMode val="edge"/>
              <c:yMode val="edge"/>
              <c:x val="0.92720822397200353"/>
              <c:y val="3.2407407407407406E-2"/>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_(* #,##0.0_);_(* \(#,##0.0\);_(* &quot;-&quot;??_);_(@_)"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3741376"/>
        <c:crosses val="max"/>
        <c:crossBetween val="between"/>
      </c:valAx>
      <c:dateAx>
        <c:axId val="1683741376"/>
        <c:scaling>
          <c:orientation val="minMax"/>
        </c:scaling>
        <c:delete val="1"/>
        <c:axPos val="b"/>
        <c:numFmt formatCode="m/dd/yyyy" sourceLinked="1"/>
        <c:majorTickMark val="out"/>
        <c:minorTickMark val="none"/>
        <c:tickLblPos val="nextTo"/>
        <c:crossAx val="729063903"/>
        <c:crosses val="autoZero"/>
        <c:auto val="1"/>
        <c:lblOffset val="100"/>
        <c:baseTimeUnit val="months"/>
      </c:dateAx>
      <c:spPr>
        <a:solidFill>
          <a:schemeClr val="bg1">
            <a:lumMod val="95000"/>
          </a:schemeClr>
        </a:solidFill>
        <a:ln w="28575">
          <a:solidFill>
            <a:schemeClr val="tx1"/>
          </a:solid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bg1">
          <a:lumMod val="85000"/>
        </a:schemeClr>
      </a:solid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2-Year Cumulative Return (%) by Prior 12-Month Regime | Gold = drawdown periods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2C755"/>
              </a:solidFill>
              <a:ln>
                <a:noFill/>
              </a:ln>
              <a:effectLst/>
            </c:spPr>
            <c:extLst>
              <c:ext xmlns:c16="http://schemas.microsoft.com/office/drawing/2014/chart" uri="{C3380CC4-5D6E-409C-BE32-E72D297353CC}">
                <c16:uniqueId val="{00000001-E9EB-6B44-AF3D-1114970AD510}"/>
              </c:ext>
            </c:extLst>
          </c:dPt>
          <c:dPt>
            <c:idx val="1"/>
            <c:invertIfNegative val="0"/>
            <c:bubble3D val="0"/>
            <c:spPr>
              <a:solidFill>
                <a:srgbClr val="F2C755"/>
              </a:solidFill>
              <a:ln>
                <a:noFill/>
              </a:ln>
              <a:effectLst/>
            </c:spPr>
            <c:extLst>
              <c:ext xmlns:c16="http://schemas.microsoft.com/office/drawing/2014/chart" uri="{C3380CC4-5D6E-409C-BE32-E72D297353CC}">
                <c16:uniqueId val="{00000003-E9EB-6B44-AF3D-1114970AD510}"/>
              </c:ext>
            </c:extLst>
          </c:dPt>
          <c:dPt>
            <c:idx val="2"/>
            <c:invertIfNegative val="0"/>
            <c:bubble3D val="0"/>
            <c:spPr>
              <a:solidFill>
                <a:srgbClr val="F2C755"/>
              </a:solidFill>
              <a:ln>
                <a:noFill/>
              </a:ln>
              <a:effectLst/>
            </c:spPr>
            <c:extLst>
              <c:ext xmlns:c16="http://schemas.microsoft.com/office/drawing/2014/chart" uri="{C3380CC4-5D6E-409C-BE32-E72D297353CC}">
                <c16:uniqueId val="{00000005-E9EB-6B44-AF3D-1114970AD510}"/>
              </c:ext>
            </c:extLst>
          </c:dPt>
          <c:dPt>
            <c:idx val="3"/>
            <c:invertIfNegative val="0"/>
            <c:bubble3D val="0"/>
            <c:spPr>
              <a:solidFill>
                <a:srgbClr val="404040"/>
              </a:solidFill>
              <a:ln>
                <a:noFill/>
              </a:ln>
              <a:effectLst/>
            </c:spPr>
            <c:extLst>
              <c:ext xmlns:c16="http://schemas.microsoft.com/office/drawing/2014/chart" uri="{C3380CC4-5D6E-409C-BE32-E72D297353CC}">
                <c16:uniqueId val="{00000007-E9EB-6B44-AF3D-1114970AD510}"/>
              </c:ext>
            </c:extLst>
          </c:dPt>
          <c:dPt>
            <c:idx val="4"/>
            <c:invertIfNegative val="0"/>
            <c:bubble3D val="0"/>
            <c:spPr>
              <a:solidFill>
                <a:srgbClr val="404040"/>
              </a:solidFill>
              <a:ln>
                <a:noFill/>
              </a:ln>
              <a:effectLst/>
            </c:spPr>
            <c:extLst>
              <c:ext xmlns:c16="http://schemas.microsoft.com/office/drawing/2014/chart" uri="{C3380CC4-5D6E-409C-BE32-E72D297353CC}">
                <c16:uniqueId val="{00000009-E9EB-6B44-AF3D-1114970AD510}"/>
              </c:ext>
            </c:extLst>
          </c:dPt>
          <c:dPt>
            <c:idx val="5"/>
            <c:invertIfNegative val="0"/>
            <c:bubble3D val="0"/>
            <c:spPr>
              <a:solidFill>
                <a:srgbClr val="404040"/>
              </a:solidFill>
              <a:ln>
                <a:noFill/>
              </a:ln>
              <a:effectLst/>
            </c:spPr>
            <c:extLst>
              <c:ext xmlns:c16="http://schemas.microsoft.com/office/drawing/2014/chart" uri="{C3380CC4-5D6E-409C-BE32-E72D297353CC}">
                <c16:uniqueId val="{0000000B-E9EB-6B44-AF3D-1114970AD510}"/>
              </c:ext>
            </c:extLst>
          </c:dPt>
          <c:dLbls>
            <c:spPr>
              <a:solidFill>
                <a:schemeClr val="bg1"/>
              </a:solid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Sheet3!$B$13:$B$18</c:f>
              <c:strCache>
                <c:ptCount val="6"/>
                <c:pt idx="0">
                  <c:v>&lt; -20%</c:v>
                </c:pt>
                <c:pt idx="1">
                  <c:v>-20 to -10%</c:v>
                </c:pt>
                <c:pt idx="2">
                  <c:v>-10 to 0%</c:v>
                </c:pt>
                <c:pt idx="3">
                  <c:v>0 to +10%</c:v>
                </c:pt>
                <c:pt idx="4">
                  <c:v>+10 to 20%</c:v>
                </c:pt>
                <c:pt idx="5">
                  <c:v>&gt; +20%</c:v>
                </c:pt>
              </c:strCache>
            </c:strRef>
          </c:cat>
          <c:val>
            <c:numRef>
              <c:f>Sheet3!$C$13:$C$18</c:f>
              <c:numCache>
                <c:formatCode>General</c:formatCode>
                <c:ptCount val="6"/>
                <c:pt idx="0">
                  <c:v>5</c:v>
                </c:pt>
                <c:pt idx="1">
                  <c:v>15</c:v>
                </c:pt>
                <c:pt idx="2">
                  <c:v>11</c:v>
                </c:pt>
                <c:pt idx="3">
                  <c:v>9</c:v>
                </c:pt>
                <c:pt idx="4">
                  <c:v>8</c:v>
                </c:pt>
                <c:pt idx="5">
                  <c:v>1</c:v>
                </c:pt>
              </c:numCache>
            </c:numRef>
          </c:val>
          <c:extLst>
            <c:ext xmlns:c16="http://schemas.microsoft.com/office/drawing/2014/chart" uri="{C3380CC4-5D6E-409C-BE32-E72D297353CC}">
              <c16:uniqueId val="{0000000C-E9EB-6B44-AF3D-1114970AD510}"/>
            </c:ext>
          </c:extLst>
        </c:ser>
        <c:dLbls>
          <c:dLblPos val="outEnd"/>
          <c:showLegendKey val="0"/>
          <c:showVal val="1"/>
          <c:showCatName val="0"/>
          <c:showSerName val="0"/>
          <c:showPercent val="0"/>
          <c:showBubbleSize val="0"/>
        </c:dLbls>
        <c:gapWidth val="100"/>
        <c:overlap val="-27"/>
        <c:axId val="284808912"/>
        <c:axId val="187331392"/>
      </c:barChart>
      <c:catAx>
        <c:axId val="2848089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en-US"/>
          </a:p>
        </c:txPr>
        <c:crossAx val="187331392"/>
        <c:crosses val="autoZero"/>
        <c:auto val="1"/>
        <c:lblAlgn val="ctr"/>
        <c:lblOffset val="100"/>
        <c:noMultiLvlLbl val="0"/>
      </c:catAx>
      <c:valAx>
        <c:axId val="1873313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en-US"/>
          </a:p>
        </c:txPr>
        <c:crossAx val="2848089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'VG - Sector Weights'!$M$8</c:f>
              <c:strCache>
                <c:ptCount val="1"/>
                <c:pt idx="0">
                  <c:v>Portfolio Weight</c:v>
                </c:pt>
              </c:strCache>
            </c:strRef>
          </c:tx>
          <c:spPr>
            <a:solidFill>
              <a:srgbClr val="F2C755"/>
            </a:solidFill>
            <a:ln>
              <a:noFill/>
            </a:ln>
            <a:effectLst/>
          </c:spPr>
          <c:invertIfNegative val="0"/>
          <c:cat>
            <c:strRef>
              <c:f>'VG - Sector Weights'!$L$9:$L$20</c:f>
              <c:strCache>
                <c:ptCount val="12"/>
                <c:pt idx="0">
                  <c:v>M</c:v>
                </c:pt>
                <c:pt idx="1">
                  <c:v>CD</c:v>
                </c:pt>
                <c:pt idx="2">
                  <c:v>CS</c:v>
                </c:pt>
                <c:pt idx="3">
                  <c:v>E</c:v>
                </c:pt>
                <c:pt idx="4">
                  <c:v>F</c:v>
                </c:pt>
                <c:pt idx="5">
                  <c:v>HC</c:v>
                </c:pt>
                <c:pt idx="6">
                  <c:v>I</c:v>
                </c:pt>
                <c:pt idx="7">
                  <c:v>RE</c:v>
                </c:pt>
                <c:pt idx="8">
                  <c:v>IT</c:v>
                </c:pt>
                <c:pt idx="9">
                  <c:v>T</c:v>
                </c:pt>
                <c:pt idx="10">
                  <c:v>U</c:v>
                </c:pt>
                <c:pt idx="11">
                  <c:v>C</c:v>
                </c:pt>
              </c:strCache>
            </c:strRef>
          </c:cat>
          <c:val>
            <c:numRef>
              <c:f>'VG - Sector Weights'!$M$9:$M$20</c:f>
              <c:numCache>
                <c:formatCode>0.00%</c:formatCode>
                <c:ptCount val="12"/>
                <c:pt idx="0">
                  <c:v>5.6000000000000001E-2</c:v>
                </c:pt>
                <c:pt idx="1">
                  <c:v>8.4000000000000005E-2</c:v>
                </c:pt>
                <c:pt idx="2">
                  <c:v>4.7E-2</c:v>
                </c:pt>
                <c:pt idx="3">
                  <c:v>4.4999999999999998E-2</c:v>
                </c:pt>
                <c:pt idx="4">
                  <c:v>0.23300000000000001</c:v>
                </c:pt>
                <c:pt idx="5">
                  <c:v>0.123</c:v>
                </c:pt>
                <c:pt idx="6">
                  <c:v>0.14699999999999999</c:v>
                </c:pt>
                <c:pt idx="7">
                  <c:v>7.0999999999999994E-2</c:v>
                </c:pt>
                <c:pt idx="8">
                  <c:v>0.113</c:v>
                </c:pt>
                <c:pt idx="9">
                  <c:v>0</c:v>
                </c:pt>
                <c:pt idx="10">
                  <c:v>5.2999999999999999E-2</c:v>
                </c:pt>
                <c:pt idx="11">
                  <c:v>2.8000000000000001E-2</c:v>
                </c:pt>
              </c:numCache>
            </c:numRef>
          </c:val>
          <c:extLst>
            <c:ext xmlns:c16="http://schemas.microsoft.com/office/drawing/2014/chart" uri="{C3380CC4-5D6E-409C-BE32-E72D297353CC}">
              <c16:uniqueId val="{00000000-B28B-4028-973A-F9212ECFEB25}"/>
            </c:ext>
          </c:extLst>
        </c:ser>
        <c:ser>
          <c:idx val="1"/>
          <c:order val="1"/>
          <c:tx>
            <c:strRef>
              <c:f>'VG - Sector Weights'!$N$8</c:f>
              <c:strCache>
                <c:ptCount val="1"/>
                <c:pt idx="0">
                  <c:v>Blended</c:v>
                </c:pt>
              </c:strCache>
            </c:strRef>
          </c:tx>
          <c:spPr>
            <a:solidFill>
              <a:srgbClr val="404040"/>
            </a:solidFill>
            <a:ln>
              <a:noFill/>
            </a:ln>
            <a:effectLst/>
          </c:spPr>
          <c:invertIfNegative val="0"/>
          <c:cat>
            <c:strRef>
              <c:f>'VG - Sector Weights'!$L$9:$L$20</c:f>
              <c:strCache>
                <c:ptCount val="12"/>
                <c:pt idx="0">
                  <c:v>M</c:v>
                </c:pt>
                <c:pt idx="1">
                  <c:v>CD</c:v>
                </c:pt>
                <c:pt idx="2">
                  <c:v>CS</c:v>
                </c:pt>
                <c:pt idx="3">
                  <c:v>E</c:v>
                </c:pt>
                <c:pt idx="4">
                  <c:v>F</c:v>
                </c:pt>
                <c:pt idx="5">
                  <c:v>HC</c:v>
                </c:pt>
                <c:pt idx="6">
                  <c:v>I</c:v>
                </c:pt>
                <c:pt idx="7">
                  <c:v>RE</c:v>
                </c:pt>
                <c:pt idx="8">
                  <c:v>IT</c:v>
                </c:pt>
                <c:pt idx="9">
                  <c:v>T</c:v>
                </c:pt>
                <c:pt idx="10">
                  <c:v>U</c:v>
                </c:pt>
                <c:pt idx="11">
                  <c:v>C</c:v>
                </c:pt>
              </c:strCache>
            </c:strRef>
          </c:cat>
          <c:val>
            <c:numRef>
              <c:f>'VG - Sector Weights'!$N$9:$N$20</c:f>
              <c:numCache>
                <c:formatCode>0.00%</c:formatCode>
                <c:ptCount val="12"/>
                <c:pt idx="0">
                  <c:v>4.23536587515932E-2</c:v>
                </c:pt>
                <c:pt idx="1">
                  <c:v>0.10676736537298201</c:v>
                </c:pt>
                <c:pt idx="2">
                  <c:v>3.5228155280911805E-2</c:v>
                </c:pt>
                <c:pt idx="3">
                  <c:v>7.8490673603217098E-2</c:v>
                </c:pt>
                <c:pt idx="4">
                  <c:v>0.20930926746151599</c:v>
                </c:pt>
                <c:pt idx="5">
                  <c:v>0.10139103433260599</c:v>
                </c:pt>
                <c:pt idx="6">
                  <c:v>0.138919362439342</c:v>
                </c:pt>
                <c:pt idx="7">
                  <c:v>6.6153661693433008E-2</c:v>
                </c:pt>
                <c:pt idx="8">
                  <c:v>0.13930223517110599</c:v>
                </c:pt>
                <c:pt idx="9">
                  <c:v>3.2314702050727596E-2</c:v>
                </c:pt>
                <c:pt idx="10">
                  <c:v>4.9769883842564602E-2</c:v>
                </c:pt>
                <c:pt idx="11">
                  <c:v>0</c:v>
                </c:pt>
              </c:numCache>
            </c:numRef>
          </c:val>
          <c:extLst>
            <c:ext xmlns:c16="http://schemas.microsoft.com/office/drawing/2014/chart" uri="{C3380CC4-5D6E-409C-BE32-E72D297353CC}">
              <c16:uniqueId val="{00000001-B28B-4028-973A-F9212ECFEB25}"/>
            </c:ext>
          </c:extLst>
        </c:ser>
        <c:dLbls>
          <c:showLegendKey val="0"/>
          <c:showVal val="0"/>
          <c:showCatName val="0"/>
          <c:showSerName val="0"/>
          <c:showPercent val="0"/>
          <c:showBubbleSize val="0"/>
        </c:dLbls>
        <c:gapWidth val="50"/>
        <c:overlap val="-6"/>
        <c:axId val="188293639"/>
        <c:axId val="1463665671"/>
      </c:barChart>
      <c:catAx>
        <c:axId val="1882936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463665671"/>
        <c:crosses val="autoZero"/>
        <c:auto val="1"/>
        <c:lblAlgn val="ctr"/>
        <c:lblOffset val="100"/>
        <c:noMultiLvlLbl val="0"/>
      </c:catAx>
      <c:valAx>
        <c:axId val="1463665671"/>
        <c:scaling>
          <c:orientation val="minMax"/>
          <c:max val="0.25"/>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88293639"/>
        <c:crosses val="autoZero"/>
        <c:crossBetween val="between"/>
        <c:majorUnit val="0.05"/>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600"/>
              <a:t>Difference vs Benchmark</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'VG - Sector Weights'!$Q$8</c:f>
              <c:strCache>
                <c:ptCount val="1"/>
                <c:pt idx="0">
                  <c:v>Difference</c:v>
                </c:pt>
              </c:strCache>
            </c:strRef>
          </c:tx>
          <c:spPr>
            <a:solidFill>
              <a:srgbClr val="F2C75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'VG - Sector Weights'!$L$9:$L$20</c:f>
              <c:strCache>
                <c:ptCount val="12"/>
                <c:pt idx="0">
                  <c:v>M</c:v>
                </c:pt>
                <c:pt idx="1">
                  <c:v>CD</c:v>
                </c:pt>
                <c:pt idx="2">
                  <c:v>CS</c:v>
                </c:pt>
                <c:pt idx="3">
                  <c:v>E</c:v>
                </c:pt>
                <c:pt idx="4">
                  <c:v>F</c:v>
                </c:pt>
                <c:pt idx="5">
                  <c:v>HC</c:v>
                </c:pt>
                <c:pt idx="6">
                  <c:v>I</c:v>
                </c:pt>
                <c:pt idx="7">
                  <c:v>RE</c:v>
                </c:pt>
                <c:pt idx="8">
                  <c:v>IT</c:v>
                </c:pt>
                <c:pt idx="9">
                  <c:v>T</c:v>
                </c:pt>
                <c:pt idx="10">
                  <c:v>U</c:v>
                </c:pt>
                <c:pt idx="11">
                  <c:v>C</c:v>
                </c:pt>
              </c:strCache>
            </c:strRef>
          </c:cat>
          <c:val>
            <c:numRef>
              <c:f>'VG - Sector Weights'!$Q$9:$Q$20</c:f>
              <c:numCache>
                <c:formatCode>0.00%</c:formatCode>
                <c:ptCount val="12"/>
                <c:pt idx="0">
                  <c:v>1.3646341248406801E-2</c:v>
                </c:pt>
                <c:pt idx="1">
                  <c:v>-2.2767365372982004E-2</c:v>
                </c:pt>
                <c:pt idx="2">
                  <c:v>1.1771844719088195E-2</c:v>
                </c:pt>
                <c:pt idx="3">
                  <c:v>-3.34906736032171E-2</c:v>
                </c:pt>
                <c:pt idx="4">
                  <c:v>2.3690732538484027E-2</c:v>
                </c:pt>
                <c:pt idx="5">
                  <c:v>2.1608965667394009E-2</c:v>
                </c:pt>
                <c:pt idx="6">
                  <c:v>8.0806375606579939E-3</c:v>
                </c:pt>
                <c:pt idx="7">
                  <c:v>4.8463383065669857E-3</c:v>
                </c:pt>
                <c:pt idx="8">
                  <c:v>-2.6302235171105984E-2</c:v>
                </c:pt>
                <c:pt idx="9">
                  <c:v>-3.2314702050727596E-2</c:v>
                </c:pt>
                <c:pt idx="10">
                  <c:v>3.2301161574353962E-3</c:v>
                </c:pt>
                <c:pt idx="11">
                  <c:v>2.8000000000000001E-2</c:v>
                </c:pt>
              </c:numCache>
            </c:numRef>
          </c:val>
          <c:extLst>
            <c:ext xmlns:c16="http://schemas.microsoft.com/office/drawing/2014/chart" uri="{C3380CC4-5D6E-409C-BE32-E72D297353CC}">
              <c16:uniqueId val="{00000000-8B4C-439A-AD83-CAFDAC0BF041}"/>
            </c:ext>
          </c:extLst>
        </c:ser>
        <c:dLbls>
          <c:dLblPos val="outEnd"/>
          <c:showLegendKey val="0"/>
          <c:showVal val="1"/>
          <c:showCatName val="0"/>
          <c:showSerName val="0"/>
          <c:showPercent val="0"/>
          <c:showBubbleSize val="0"/>
        </c:dLbls>
        <c:gapWidth val="25"/>
        <c:overlap val="-50"/>
        <c:axId val="344189447"/>
        <c:axId val="930017799"/>
      </c:barChart>
      <c:catAx>
        <c:axId val="344189447"/>
        <c:scaling>
          <c:orientation val="minMax"/>
        </c:scaling>
        <c:delete val="0"/>
        <c:axPos val="b"/>
        <c:numFmt formatCode="General" sourceLinked="1"/>
        <c:majorTickMark val="none"/>
        <c:minorTickMark val="none"/>
        <c:tickLblPos val="low"/>
        <c:spPr>
          <a:noFill/>
          <a:ln w="9525" cap="flat" cmpd="sng" algn="ctr">
            <a:solidFill>
              <a:srgbClr val="E7E6E6"/>
            </a:solidFill>
            <a:prstDash val="solid"/>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30017799"/>
        <c:crosses val="autoZero"/>
        <c:auto val="1"/>
        <c:lblAlgn val="ctr"/>
        <c:lblOffset val="100"/>
        <c:noMultiLvlLbl val="0"/>
      </c:catAx>
      <c:valAx>
        <c:axId val="930017799"/>
        <c:scaling>
          <c:orientation val="minMax"/>
          <c:max val="0.1"/>
          <c:min val="-0.1"/>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344189447"/>
        <c:crosses val="autoZero"/>
        <c:crossBetween val="between"/>
        <c:minorUnit val="0.04"/>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B3A0F1-D273-48E9-8C7A-D2F01A90DBA7}" type="doc">
      <dgm:prSet loTypeId="urn:microsoft.com/office/officeart/2005/8/layout/cycle8" loCatId="cycle" qsTypeId="urn:microsoft.com/office/officeart/2005/8/quickstyle/simple1" qsCatId="simple" csTypeId="urn:microsoft.com/office/officeart/2005/8/colors/accent1_2" csCatId="accent1" phldr="1"/>
      <dgm:spPr/>
      <dgm:t>
        <a:bodyPr/>
        <a:lstStyle/>
        <a:p>
          <a:endParaRPr lang="en-US"/>
        </a:p>
      </dgm:t>
    </dgm:pt>
    <dgm:pt modelId="{E121975C-8286-4372-AA4B-56110E9ED9E0}">
      <dgm:prSet phldrT="[Text]" custT="1"/>
      <dgm:spPr>
        <a:solidFill>
          <a:schemeClr val="bg1">
            <a:lumMod val="75000"/>
          </a:schemeClr>
        </a:solidFill>
        <a:ln>
          <a:solidFill>
            <a:schemeClr val="bg1"/>
          </a:solidFill>
        </a:ln>
      </dgm:spPr>
      <dgm:t>
        <a:bodyPr/>
        <a:lstStyle/>
        <a:p>
          <a:endParaRPr lang="en-US" sz="1500" b="1">
            <a:solidFill>
              <a:srgbClr val="F2C755"/>
            </a:solidFill>
          </a:endParaRPr>
        </a:p>
      </dgm:t>
    </dgm:pt>
    <dgm:pt modelId="{8B6FF720-D3EF-4591-AC76-CCA71E158AED}" type="parTrans" cxnId="{E630EB5B-9FE0-4DBF-AFA4-0F3C6FACEDB4}">
      <dgm:prSet/>
      <dgm:spPr/>
      <dgm:t>
        <a:bodyPr/>
        <a:lstStyle/>
        <a:p>
          <a:endParaRPr lang="en-US"/>
        </a:p>
      </dgm:t>
    </dgm:pt>
    <dgm:pt modelId="{AA71C199-607B-4430-8804-2446BE1FAEE4}" type="sibTrans" cxnId="{E630EB5B-9FE0-4DBF-AFA4-0F3C6FACEDB4}">
      <dgm:prSet/>
      <dgm:spPr/>
      <dgm:t>
        <a:bodyPr/>
        <a:lstStyle/>
        <a:p>
          <a:endParaRPr lang="en-US"/>
        </a:p>
      </dgm:t>
    </dgm:pt>
    <dgm:pt modelId="{D4AE7769-C847-46BE-AFD4-EA9239EB9F05}">
      <dgm:prSet phldrT="[Text]" custT="1"/>
      <dgm:spPr>
        <a:solidFill>
          <a:schemeClr val="bg1">
            <a:lumMod val="75000"/>
          </a:schemeClr>
        </a:solidFill>
        <a:ln>
          <a:solidFill>
            <a:schemeClr val="bg1"/>
          </a:solidFill>
        </a:ln>
      </dgm:spPr>
      <dgm:t>
        <a:bodyPr/>
        <a:lstStyle/>
        <a:p>
          <a:endParaRPr lang="en-US" sz="1500">
            <a:solidFill>
              <a:srgbClr val="F2C755"/>
            </a:solidFill>
          </a:endParaRPr>
        </a:p>
      </dgm:t>
    </dgm:pt>
    <dgm:pt modelId="{2B6CF0C6-D6A4-4776-8E70-AA361C6270DB}" type="parTrans" cxnId="{E97AA911-A904-4E00-8B0F-7077B1EACCA8}">
      <dgm:prSet/>
      <dgm:spPr/>
      <dgm:t>
        <a:bodyPr/>
        <a:lstStyle/>
        <a:p>
          <a:endParaRPr lang="en-US"/>
        </a:p>
      </dgm:t>
    </dgm:pt>
    <dgm:pt modelId="{8EEB637E-5FCB-4A57-8093-FBCBC4C7D972}" type="sibTrans" cxnId="{E97AA911-A904-4E00-8B0F-7077B1EACCA8}">
      <dgm:prSet/>
      <dgm:spPr/>
      <dgm:t>
        <a:bodyPr/>
        <a:lstStyle/>
        <a:p>
          <a:endParaRPr lang="en-US"/>
        </a:p>
      </dgm:t>
    </dgm:pt>
    <dgm:pt modelId="{1870EA1E-B621-4937-B283-D3F79E0E6A7C}">
      <dgm:prSet phldrT="[Text]" custT="1"/>
      <dgm:spPr>
        <a:solidFill>
          <a:schemeClr val="bg1">
            <a:lumMod val="75000"/>
          </a:schemeClr>
        </a:solidFill>
        <a:ln>
          <a:solidFill>
            <a:schemeClr val="bg1"/>
          </a:solidFill>
        </a:ln>
      </dgm:spPr>
      <dgm:t>
        <a:bodyPr/>
        <a:lstStyle/>
        <a:p>
          <a:endParaRPr lang="en-US" sz="1500" b="1">
            <a:solidFill>
              <a:srgbClr val="F2C755"/>
            </a:solidFill>
          </a:endParaRPr>
        </a:p>
      </dgm:t>
    </dgm:pt>
    <dgm:pt modelId="{6601FE62-ECAA-4A7A-9996-8D05AC578FAA}" type="parTrans" cxnId="{4C8AB7A3-771F-41C9-96A8-A79AD9836F7F}">
      <dgm:prSet/>
      <dgm:spPr/>
      <dgm:t>
        <a:bodyPr/>
        <a:lstStyle/>
        <a:p>
          <a:endParaRPr lang="en-US"/>
        </a:p>
      </dgm:t>
    </dgm:pt>
    <dgm:pt modelId="{EDB6EEC4-881F-4A14-B4C5-70564DC4037B}" type="sibTrans" cxnId="{4C8AB7A3-771F-41C9-96A8-A79AD9836F7F}">
      <dgm:prSet/>
      <dgm:spPr/>
      <dgm:t>
        <a:bodyPr/>
        <a:lstStyle/>
        <a:p>
          <a:endParaRPr lang="en-US"/>
        </a:p>
      </dgm:t>
    </dgm:pt>
    <dgm:pt modelId="{A4FE6607-CC88-4DDA-9326-B25B3F6EDA39}">
      <dgm:prSet phldrT="[Text]" custT="1"/>
      <dgm:spPr>
        <a:solidFill>
          <a:schemeClr val="bg1">
            <a:lumMod val="75000"/>
          </a:schemeClr>
        </a:solidFill>
        <a:ln>
          <a:solidFill>
            <a:schemeClr val="bg1"/>
          </a:solidFill>
        </a:ln>
      </dgm:spPr>
      <dgm:t>
        <a:bodyPr/>
        <a:lstStyle/>
        <a:p>
          <a:endParaRPr lang="en-US" sz="1500" b="1">
            <a:solidFill>
              <a:srgbClr val="F2C755"/>
            </a:solidFill>
          </a:endParaRPr>
        </a:p>
      </dgm:t>
    </dgm:pt>
    <dgm:pt modelId="{63EB3D8B-7B7A-4435-8946-DD04F11D78F4}" type="parTrans" cxnId="{44FD80A6-3B1A-4031-8878-CBAEFDF97942}">
      <dgm:prSet/>
      <dgm:spPr/>
      <dgm:t>
        <a:bodyPr/>
        <a:lstStyle/>
        <a:p>
          <a:endParaRPr lang="en-US"/>
        </a:p>
      </dgm:t>
    </dgm:pt>
    <dgm:pt modelId="{B759FADC-CBBC-4E2A-94C5-5DCE89D159C4}" type="sibTrans" cxnId="{44FD80A6-3B1A-4031-8878-CBAEFDF97942}">
      <dgm:prSet/>
      <dgm:spPr/>
      <dgm:t>
        <a:bodyPr/>
        <a:lstStyle/>
        <a:p>
          <a:endParaRPr lang="en-US"/>
        </a:p>
      </dgm:t>
    </dgm:pt>
    <dgm:pt modelId="{131CA51B-2286-4DBC-A886-00BC0B0C22AB}" type="pres">
      <dgm:prSet presAssocID="{34B3A0F1-D273-48E9-8C7A-D2F01A90DBA7}" presName="compositeShape" presStyleCnt="0">
        <dgm:presLayoutVars>
          <dgm:chMax val="7"/>
          <dgm:dir/>
          <dgm:resizeHandles val="exact"/>
        </dgm:presLayoutVars>
      </dgm:prSet>
      <dgm:spPr/>
    </dgm:pt>
    <dgm:pt modelId="{D4DD61B3-3E9A-4B73-91C5-36E7397E1A60}" type="pres">
      <dgm:prSet presAssocID="{34B3A0F1-D273-48E9-8C7A-D2F01A90DBA7}" presName="wedge1" presStyleLbl="node1" presStyleIdx="0" presStyleCnt="4"/>
      <dgm:spPr/>
    </dgm:pt>
    <dgm:pt modelId="{CEB47107-18FC-4653-A020-B9F6F748BD6B}" type="pres">
      <dgm:prSet presAssocID="{34B3A0F1-D273-48E9-8C7A-D2F01A90DBA7}" presName="dummy1a" presStyleCnt="0"/>
      <dgm:spPr/>
    </dgm:pt>
    <dgm:pt modelId="{5C264CE6-413E-4098-A9DB-8C979992C722}" type="pres">
      <dgm:prSet presAssocID="{34B3A0F1-D273-48E9-8C7A-D2F01A90DBA7}" presName="dummy1b" presStyleCnt="0"/>
      <dgm:spPr/>
    </dgm:pt>
    <dgm:pt modelId="{113650A1-FAE7-4D86-8036-27E29FD25C71}" type="pres">
      <dgm:prSet presAssocID="{34B3A0F1-D273-48E9-8C7A-D2F01A90DBA7}" presName="wedge1Tx" presStyleLbl="node1" presStyleIdx="0" presStyleCnt="4">
        <dgm:presLayoutVars>
          <dgm:chMax val="0"/>
          <dgm:chPref val="0"/>
          <dgm:bulletEnabled val="1"/>
        </dgm:presLayoutVars>
      </dgm:prSet>
      <dgm:spPr/>
    </dgm:pt>
    <dgm:pt modelId="{ED1C0B1C-F3D3-48A0-92FF-B453EEBCA63D}" type="pres">
      <dgm:prSet presAssocID="{34B3A0F1-D273-48E9-8C7A-D2F01A90DBA7}" presName="wedge2" presStyleLbl="node1" presStyleIdx="1" presStyleCnt="4"/>
      <dgm:spPr/>
    </dgm:pt>
    <dgm:pt modelId="{556EE113-1B5C-4725-99D1-3E8AC2106C22}" type="pres">
      <dgm:prSet presAssocID="{34B3A0F1-D273-48E9-8C7A-D2F01A90DBA7}" presName="dummy2a" presStyleCnt="0"/>
      <dgm:spPr/>
    </dgm:pt>
    <dgm:pt modelId="{AD6F66ED-FC53-47F5-8C05-3B9FF3B5B441}" type="pres">
      <dgm:prSet presAssocID="{34B3A0F1-D273-48E9-8C7A-D2F01A90DBA7}" presName="dummy2b" presStyleCnt="0"/>
      <dgm:spPr/>
    </dgm:pt>
    <dgm:pt modelId="{63DEF3C0-74E9-44D5-BA92-BF6E3B8A79AA}" type="pres">
      <dgm:prSet presAssocID="{34B3A0F1-D273-48E9-8C7A-D2F01A90DBA7}" presName="wedge2Tx" presStyleLbl="node1" presStyleIdx="1" presStyleCnt="4">
        <dgm:presLayoutVars>
          <dgm:chMax val="0"/>
          <dgm:chPref val="0"/>
          <dgm:bulletEnabled val="1"/>
        </dgm:presLayoutVars>
      </dgm:prSet>
      <dgm:spPr/>
    </dgm:pt>
    <dgm:pt modelId="{5189D3CB-1013-491A-80C6-73D0F6D0B87A}" type="pres">
      <dgm:prSet presAssocID="{34B3A0F1-D273-48E9-8C7A-D2F01A90DBA7}" presName="wedge3" presStyleLbl="node1" presStyleIdx="2" presStyleCnt="4"/>
      <dgm:spPr/>
    </dgm:pt>
    <dgm:pt modelId="{E6ADC020-0A44-4BF7-8B97-D3CEFA945AA6}" type="pres">
      <dgm:prSet presAssocID="{34B3A0F1-D273-48E9-8C7A-D2F01A90DBA7}" presName="dummy3a" presStyleCnt="0"/>
      <dgm:spPr/>
    </dgm:pt>
    <dgm:pt modelId="{9E98BA12-4B38-4F29-B53C-A4B7FEDC321A}" type="pres">
      <dgm:prSet presAssocID="{34B3A0F1-D273-48E9-8C7A-D2F01A90DBA7}" presName="dummy3b" presStyleCnt="0"/>
      <dgm:spPr/>
    </dgm:pt>
    <dgm:pt modelId="{30EE893A-ACF5-4B77-A825-9DA022341E33}" type="pres">
      <dgm:prSet presAssocID="{34B3A0F1-D273-48E9-8C7A-D2F01A90DBA7}" presName="wedge3Tx" presStyleLbl="node1" presStyleIdx="2" presStyleCnt="4">
        <dgm:presLayoutVars>
          <dgm:chMax val="0"/>
          <dgm:chPref val="0"/>
          <dgm:bulletEnabled val="1"/>
        </dgm:presLayoutVars>
      </dgm:prSet>
      <dgm:spPr/>
    </dgm:pt>
    <dgm:pt modelId="{01251B20-7E23-43C4-8494-923FC0169B1C}" type="pres">
      <dgm:prSet presAssocID="{34B3A0F1-D273-48E9-8C7A-D2F01A90DBA7}" presName="wedge4" presStyleLbl="node1" presStyleIdx="3" presStyleCnt="4"/>
      <dgm:spPr/>
    </dgm:pt>
    <dgm:pt modelId="{D60AFE10-173C-4E65-9DDE-CBF8853D0284}" type="pres">
      <dgm:prSet presAssocID="{34B3A0F1-D273-48E9-8C7A-D2F01A90DBA7}" presName="dummy4a" presStyleCnt="0"/>
      <dgm:spPr/>
    </dgm:pt>
    <dgm:pt modelId="{6BB5415C-9119-462F-88B5-1549A02E5610}" type="pres">
      <dgm:prSet presAssocID="{34B3A0F1-D273-48E9-8C7A-D2F01A90DBA7}" presName="dummy4b" presStyleCnt="0"/>
      <dgm:spPr/>
    </dgm:pt>
    <dgm:pt modelId="{98AB9E72-F2E8-4BF4-AEDD-EE371D377DDB}" type="pres">
      <dgm:prSet presAssocID="{34B3A0F1-D273-48E9-8C7A-D2F01A90DBA7}" presName="wedge4Tx" presStyleLbl="node1" presStyleIdx="3" presStyleCnt="4">
        <dgm:presLayoutVars>
          <dgm:chMax val="0"/>
          <dgm:chPref val="0"/>
          <dgm:bulletEnabled val="1"/>
        </dgm:presLayoutVars>
      </dgm:prSet>
      <dgm:spPr/>
    </dgm:pt>
    <dgm:pt modelId="{A6A95463-E233-462F-8447-3B0AABFED223}" type="pres">
      <dgm:prSet presAssocID="{AA71C199-607B-4430-8804-2446BE1FAEE4}" presName="arrowWedge1" presStyleLbl="fgSibTrans2D1" presStyleIdx="0" presStyleCnt="4"/>
      <dgm:spPr>
        <a:solidFill>
          <a:srgbClr val="CCCCCC"/>
        </a:solidFill>
      </dgm:spPr>
    </dgm:pt>
    <dgm:pt modelId="{452A3633-F0C1-4F29-B251-C869C4494686}" type="pres">
      <dgm:prSet presAssocID="{8EEB637E-5FCB-4A57-8093-FBCBC4C7D972}" presName="arrowWedge2" presStyleLbl="fgSibTrans2D1" presStyleIdx="1" presStyleCnt="4"/>
      <dgm:spPr>
        <a:solidFill>
          <a:srgbClr val="CCCCCC"/>
        </a:solidFill>
      </dgm:spPr>
    </dgm:pt>
    <dgm:pt modelId="{E1CBE72B-F854-4141-B8DE-16F3AFA8169D}" type="pres">
      <dgm:prSet presAssocID="{EDB6EEC4-881F-4A14-B4C5-70564DC4037B}" presName="arrowWedge3" presStyleLbl="fgSibTrans2D1" presStyleIdx="2" presStyleCnt="4"/>
      <dgm:spPr>
        <a:solidFill>
          <a:srgbClr val="CCCCCC"/>
        </a:solidFill>
      </dgm:spPr>
    </dgm:pt>
    <dgm:pt modelId="{2398DC2F-C7FB-47C2-859C-D843C52EE67E}" type="pres">
      <dgm:prSet presAssocID="{B759FADC-CBBC-4E2A-94C5-5DCE89D159C4}" presName="arrowWedge4" presStyleLbl="fgSibTrans2D1" presStyleIdx="3" presStyleCnt="4"/>
      <dgm:spPr>
        <a:solidFill>
          <a:srgbClr val="CCCCCC"/>
        </a:solidFill>
      </dgm:spPr>
    </dgm:pt>
  </dgm:ptLst>
  <dgm:cxnLst>
    <dgm:cxn modelId="{CD756509-CE17-4E20-9310-BB3822995B3B}" type="presOf" srcId="{A4FE6607-CC88-4DDA-9326-B25B3F6EDA39}" destId="{98AB9E72-F2E8-4BF4-AEDD-EE371D377DDB}" srcOrd="1" destOrd="0" presId="urn:microsoft.com/office/officeart/2005/8/layout/cycle8"/>
    <dgm:cxn modelId="{E97AA911-A904-4E00-8B0F-7077B1EACCA8}" srcId="{34B3A0F1-D273-48E9-8C7A-D2F01A90DBA7}" destId="{D4AE7769-C847-46BE-AFD4-EA9239EB9F05}" srcOrd="1" destOrd="0" parTransId="{2B6CF0C6-D6A4-4776-8E70-AA361C6270DB}" sibTransId="{8EEB637E-5FCB-4A57-8093-FBCBC4C7D972}"/>
    <dgm:cxn modelId="{3E27242A-5D1A-4009-AA51-DEACE8A02B8E}" type="presOf" srcId="{1870EA1E-B621-4937-B283-D3F79E0E6A7C}" destId="{30EE893A-ACF5-4B77-A825-9DA022341E33}" srcOrd="1" destOrd="0" presId="urn:microsoft.com/office/officeart/2005/8/layout/cycle8"/>
    <dgm:cxn modelId="{8BA85B31-7185-4708-BD01-8F18012B501F}" type="presOf" srcId="{E121975C-8286-4372-AA4B-56110E9ED9E0}" destId="{D4DD61B3-3E9A-4B73-91C5-36E7397E1A60}" srcOrd="0" destOrd="0" presId="urn:microsoft.com/office/officeart/2005/8/layout/cycle8"/>
    <dgm:cxn modelId="{E630EB5B-9FE0-4DBF-AFA4-0F3C6FACEDB4}" srcId="{34B3A0F1-D273-48E9-8C7A-D2F01A90DBA7}" destId="{E121975C-8286-4372-AA4B-56110E9ED9E0}" srcOrd="0" destOrd="0" parTransId="{8B6FF720-D3EF-4591-AC76-CCA71E158AED}" sibTransId="{AA71C199-607B-4430-8804-2446BE1FAEE4}"/>
    <dgm:cxn modelId="{C9E2B449-6E0D-4F77-8C33-5C73392086A9}" type="presOf" srcId="{A4FE6607-CC88-4DDA-9326-B25B3F6EDA39}" destId="{01251B20-7E23-43C4-8494-923FC0169B1C}" srcOrd="0" destOrd="0" presId="urn:microsoft.com/office/officeart/2005/8/layout/cycle8"/>
    <dgm:cxn modelId="{CB22F67E-4753-43FE-9831-06B8E1D50E29}" type="presOf" srcId="{D4AE7769-C847-46BE-AFD4-EA9239EB9F05}" destId="{63DEF3C0-74E9-44D5-BA92-BF6E3B8A79AA}" srcOrd="1" destOrd="0" presId="urn:microsoft.com/office/officeart/2005/8/layout/cycle8"/>
    <dgm:cxn modelId="{16FFDB93-C0BB-471B-BE08-7BD85205C1CB}" type="presOf" srcId="{34B3A0F1-D273-48E9-8C7A-D2F01A90DBA7}" destId="{131CA51B-2286-4DBC-A886-00BC0B0C22AB}" srcOrd="0" destOrd="0" presId="urn:microsoft.com/office/officeart/2005/8/layout/cycle8"/>
    <dgm:cxn modelId="{4C8AB7A3-771F-41C9-96A8-A79AD9836F7F}" srcId="{34B3A0F1-D273-48E9-8C7A-D2F01A90DBA7}" destId="{1870EA1E-B621-4937-B283-D3F79E0E6A7C}" srcOrd="2" destOrd="0" parTransId="{6601FE62-ECAA-4A7A-9996-8D05AC578FAA}" sibTransId="{EDB6EEC4-881F-4A14-B4C5-70564DC4037B}"/>
    <dgm:cxn modelId="{44FD80A6-3B1A-4031-8878-CBAEFDF97942}" srcId="{34B3A0F1-D273-48E9-8C7A-D2F01A90DBA7}" destId="{A4FE6607-CC88-4DDA-9326-B25B3F6EDA39}" srcOrd="3" destOrd="0" parTransId="{63EB3D8B-7B7A-4435-8946-DD04F11D78F4}" sibTransId="{B759FADC-CBBC-4E2A-94C5-5DCE89D159C4}"/>
    <dgm:cxn modelId="{E93CFAB6-89DC-42C3-9511-0E9781374B90}" type="presOf" srcId="{1870EA1E-B621-4937-B283-D3F79E0E6A7C}" destId="{5189D3CB-1013-491A-80C6-73D0F6D0B87A}" srcOrd="0" destOrd="0" presId="urn:microsoft.com/office/officeart/2005/8/layout/cycle8"/>
    <dgm:cxn modelId="{F9BDD4DB-6760-479B-A65E-D1D87DC252ED}" type="presOf" srcId="{D4AE7769-C847-46BE-AFD4-EA9239EB9F05}" destId="{ED1C0B1C-F3D3-48A0-92FF-B453EEBCA63D}" srcOrd="0" destOrd="0" presId="urn:microsoft.com/office/officeart/2005/8/layout/cycle8"/>
    <dgm:cxn modelId="{70CAF9DE-14BC-416B-BA7A-AA1DE9353F43}" type="presOf" srcId="{E121975C-8286-4372-AA4B-56110E9ED9E0}" destId="{113650A1-FAE7-4D86-8036-27E29FD25C71}" srcOrd="1" destOrd="0" presId="urn:microsoft.com/office/officeart/2005/8/layout/cycle8"/>
    <dgm:cxn modelId="{1A8534F4-C53E-40C2-9C71-59EB9F17E5C6}" type="presParOf" srcId="{131CA51B-2286-4DBC-A886-00BC0B0C22AB}" destId="{D4DD61B3-3E9A-4B73-91C5-36E7397E1A60}" srcOrd="0" destOrd="0" presId="urn:microsoft.com/office/officeart/2005/8/layout/cycle8"/>
    <dgm:cxn modelId="{214A5DF0-8672-4A0A-84E4-71D43C5CB726}" type="presParOf" srcId="{131CA51B-2286-4DBC-A886-00BC0B0C22AB}" destId="{CEB47107-18FC-4653-A020-B9F6F748BD6B}" srcOrd="1" destOrd="0" presId="urn:microsoft.com/office/officeart/2005/8/layout/cycle8"/>
    <dgm:cxn modelId="{36C4F70C-F17B-44D6-95D3-13AD88B0B88F}" type="presParOf" srcId="{131CA51B-2286-4DBC-A886-00BC0B0C22AB}" destId="{5C264CE6-413E-4098-A9DB-8C979992C722}" srcOrd="2" destOrd="0" presId="urn:microsoft.com/office/officeart/2005/8/layout/cycle8"/>
    <dgm:cxn modelId="{04192B58-D870-40B9-8BED-F8E8D9F1B5B6}" type="presParOf" srcId="{131CA51B-2286-4DBC-A886-00BC0B0C22AB}" destId="{113650A1-FAE7-4D86-8036-27E29FD25C71}" srcOrd="3" destOrd="0" presId="urn:microsoft.com/office/officeart/2005/8/layout/cycle8"/>
    <dgm:cxn modelId="{12B277F8-F169-456D-ADEE-482B66039072}" type="presParOf" srcId="{131CA51B-2286-4DBC-A886-00BC0B0C22AB}" destId="{ED1C0B1C-F3D3-48A0-92FF-B453EEBCA63D}" srcOrd="4" destOrd="0" presId="urn:microsoft.com/office/officeart/2005/8/layout/cycle8"/>
    <dgm:cxn modelId="{8EAB489D-1AFC-4F49-80B8-D99E79A5A188}" type="presParOf" srcId="{131CA51B-2286-4DBC-A886-00BC0B0C22AB}" destId="{556EE113-1B5C-4725-99D1-3E8AC2106C22}" srcOrd="5" destOrd="0" presId="urn:microsoft.com/office/officeart/2005/8/layout/cycle8"/>
    <dgm:cxn modelId="{F94885A4-6721-457B-8981-25F3F7F9A546}" type="presParOf" srcId="{131CA51B-2286-4DBC-A886-00BC0B0C22AB}" destId="{AD6F66ED-FC53-47F5-8C05-3B9FF3B5B441}" srcOrd="6" destOrd="0" presId="urn:microsoft.com/office/officeart/2005/8/layout/cycle8"/>
    <dgm:cxn modelId="{5926C96C-A04A-47BD-81D1-992759BD3060}" type="presParOf" srcId="{131CA51B-2286-4DBC-A886-00BC0B0C22AB}" destId="{63DEF3C0-74E9-44D5-BA92-BF6E3B8A79AA}" srcOrd="7" destOrd="0" presId="urn:microsoft.com/office/officeart/2005/8/layout/cycle8"/>
    <dgm:cxn modelId="{AEA13B0C-1D4A-4462-B162-2E2954B2129C}" type="presParOf" srcId="{131CA51B-2286-4DBC-A886-00BC0B0C22AB}" destId="{5189D3CB-1013-491A-80C6-73D0F6D0B87A}" srcOrd="8" destOrd="0" presId="urn:microsoft.com/office/officeart/2005/8/layout/cycle8"/>
    <dgm:cxn modelId="{B4123D70-7A45-4DAC-A431-1EA39CDEFF29}" type="presParOf" srcId="{131CA51B-2286-4DBC-A886-00BC0B0C22AB}" destId="{E6ADC020-0A44-4BF7-8B97-D3CEFA945AA6}" srcOrd="9" destOrd="0" presId="urn:microsoft.com/office/officeart/2005/8/layout/cycle8"/>
    <dgm:cxn modelId="{D1C9A11C-75EA-4030-A79B-C62CEF0C9482}" type="presParOf" srcId="{131CA51B-2286-4DBC-A886-00BC0B0C22AB}" destId="{9E98BA12-4B38-4F29-B53C-A4B7FEDC321A}" srcOrd="10" destOrd="0" presId="urn:microsoft.com/office/officeart/2005/8/layout/cycle8"/>
    <dgm:cxn modelId="{BFC77E79-DA14-4F38-B5A5-BEA8A1C51BE2}" type="presParOf" srcId="{131CA51B-2286-4DBC-A886-00BC0B0C22AB}" destId="{30EE893A-ACF5-4B77-A825-9DA022341E33}" srcOrd="11" destOrd="0" presId="urn:microsoft.com/office/officeart/2005/8/layout/cycle8"/>
    <dgm:cxn modelId="{8E74B665-AFBB-4336-839B-A1A050C0E794}" type="presParOf" srcId="{131CA51B-2286-4DBC-A886-00BC0B0C22AB}" destId="{01251B20-7E23-43C4-8494-923FC0169B1C}" srcOrd="12" destOrd="0" presId="urn:microsoft.com/office/officeart/2005/8/layout/cycle8"/>
    <dgm:cxn modelId="{70E4DCD4-3303-4AA7-970C-0AF4341EE3EA}" type="presParOf" srcId="{131CA51B-2286-4DBC-A886-00BC0B0C22AB}" destId="{D60AFE10-173C-4E65-9DDE-CBF8853D0284}" srcOrd="13" destOrd="0" presId="urn:microsoft.com/office/officeart/2005/8/layout/cycle8"/>
    <dgm:cxn modelId="{708A6268-CECA-44A4-B449-4641AA2F11B1}" type="presParOf" srcId="{131CA51B-2286-4DBC-A886-00BC0B0C22AB}" destId="{6BB5415C-9119-462F-88B5-1549A02E5610}" srcOrd="14" destOrd="0" presId="urn:microsoft.com/office/officeart/2005/8/layout/cycle8"/>
    <dgm:cxn modelId="{4CB9E2B5-4BEE-44D2-A879-1E2B0C968DE5}" type="presParOf" srcId="{131CA51B-2286-4DBC-A886-00BC0B0C22AB}" destId="{98AB9E72-F2E8-4BF4-AEDD-EE371D377DDB}" srcOrd="15" destOrd="0" presId="urn:microsoft.com/office/officeart/2005/8/layout/cycle8"/>
    <dgm:cxn modelId="{FCAEF88A-EAF2-4A56-A4A2-39794714F954}" type="presParOf" srcId="{131CA51B-2286-4DBC-A886-00BC0B0C22AB}" destId="{A6A95463-E233-462F-8447-3B0AABFED223}" srcOrd="16" destOrd="0" presId="urn:microsoft.com/office/officeart/2005/8/layout/cycle8"/>
    <dgm:cxn modelId="{A6044DEE-662C-46DC-8807-CE207042B64F}" type="presParOf" srcId="{131CA51B-2286-4DBC-A886-00BC0B0C22AB}" destId="{452A3633-F0C1-4F29-B251-C869C4494686}" srcOrd="17" destOrd="0" presId="urn:microsoft.com/office/officeart/2005/8/layout/cycle8"/>
    <dgm:cxn modelId="{33EC118E-1991-4D03-8918-9E6950709560}" type="presParOf" srcId="{131CA51B-2286-4DBC-A886-00BC0B0C22AB}" destId="{E1CBE72B-F854-4141-B8DE-16F3AFA8169D}" srcOrd="18" destOrd="0" presId="urn:microsoft.com/office/officeart/2005/8/layout/cycle8"/>
    <dgm:cxn modelId="{17DEC1D0-E50A-4E2F-B8F9-8E8FC31CFF15}" type="presParOf" srcId="{131CA51B-2286-4DBC-A886-00BC0B0C22AB}" destId="{2398DC2F-C7FB-47C2-859C-D843C52EE67E}" srcOrd="19" destOrd="0" presId="urn:microsoft.com/office/officeart/2005/8/layout/cycle8"/>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4B3A0F1-D273-48E9-8C7A-D2F01A90DBA7}" type="doc">
      <dgm:prSet loTypeId="urn:microsoft.com/office/officeart/2005/8/layout/cycle8" loCatId="cycle" qsTypeId="urn:microsoft.com/office/officeart/2005/8/quickstyle/simple1" qsCatId="simple" csTypeId="urn:microsoft.com/office/officeart/2005/8/colors/accent1_2" csCatId="accent1" phldr="1"/>
      <dgm:spPr/>
      <dgm:t>
        <a:bodyPr/>
        <a:lstStyle/>
        <a:p>
          <a:endParaRPr lang="en-US"/>
        </a:p>
      </dgm:t>
    </dgm:pt>
    <dgm:pt modelId="{E121975C-8286-4372-AA4B-56110E9ED9E0}">
      <dgm:prSet phldrT="[Text]" custT="1"/>
      <dgm:spPr>
        <a:solidFill>
          <a:schemeClr val="bg1">
            <a:lumMod val="75000"/>
          </a:schemeClr>
        </a:solidFill>
        <a:ln>
          <a:solidFill>
            <a:schemeClr val="bg1"/>
          </a:solidFill>
        </a:ln>
      </dgm:spPr>
      <dgm:t>
        <a:bodyPr/>
        <a:lstStyle/>
        <a:p>
          <a:endParaRPr lang="en-US" sz="1500" b="1">
            <a:solidFill>
              <a:srgbClr val="F2C755"/>
            </a:solidFill>
          </a:endParaRPr>
        </a:p>
      </dgm:t>
    </dgm:pt>
    <dgm:pt modelId="{8B6FF720-D3EF-4591-AC76-CCA71E158AED}" type="parTrans" cxnId="{E630EB5B-9FE0-4DBF-AFA4-0F3C6FACEDB4}">
      <dgm:prSet/>
      <dgm:spPr/>
      <dgm:t>
        <a:bodyPr/>
        <a:lstStyle/>
        <a:p>
          <a:endParaRPr lang="en-US"/>
        </a:p>
      </dgm:t>
    </dgm:pt>
    <dgm:pt modelId="{AA71C199-607B-4430-8804-2446BE1FAEE4}" type="sibTrans" cxnId="{E630EB5B-9FE0-4DBF-AFA4-0F3C6FACEDB4}">
      <dgm:prSet/>
      <dgm:spPr/>
      <dgm:t>
        <a:bodyPr/>
        <a:lstStyle/>
        <a:p>
          <a:endParaRPr lang="en-US"/>
        </a:p>
      </dgm:t>
    </dgm:pt>
    <dgm:pt modelId="{D4AE7769-C847-46BE-AFD4-EA9239EB9F05}">
      <dgm:prSet phldrT="[Text]" custT="1"/>
      <dgm:spPr>
        <a:solidFill>
          <a:schemeClr val="bg1">
            <a:lumMod val="75000"/>
          </a:schemeClr>
        </a:solidFill>
        <a:ln>
          <a:solidFill>
            <a:schemeClr val="bg1"/>
          </a:solidFill>
        </a:ln>
      </dgm:spPr>
      <dgm:t>
        <a:bodyPr/>
        <a:lstStyle/>
        <a:p>
          <a:endParaRPr lang="en-US" sz="1500">
            <a:solidFill>
              <a:srgbClr val="F2C755"/>
            </a:solidFill>
          </a:endParaRPr>
        </a:p>
      </dgm:t>
    </dgm:pt>
    <dgm:pt modelId="{2B6CF0C6-D6A4-4776-8E70-AA361C6270DB}" type="parTrans" cxnId="{E97AA911-A904-4E00-8B0F-7077B1EACCA8}">
      <dgm:prSet/>
      <dgm:spPr/>
      <dgm:t>
        <a:bodyPr/>
        <a:lstStyle/>
        <a:p>
          <a:endParaRPr lang="en-US"/>
        </a:p>
      </dgm:t>
    </dgm:pt>
    <dgm:pt modelId="{8EEB637E-5FCB-4A57-8093-FBCBC4C7D972}" type="sibTrans" cxnId="{E97AA911-A904-4E00-8B0F-7077B1EACCA8}">
      <dgm:prSet/>
      <dgm:spPr/>
      <dgm:t>
        <a:bodyPr/>
        <a:lstStyle/>
        <a:p>
          <a:endParaRPr lang="en-US"/>
        </a:p>
      </dgm:t>
    </dgm:pt>
    <dgm:pt modelId="{1870EA1E-B621-4937-B283-D3F79E0E6A7C}">
      <dgm:prSet phldrT="[Text]" custT="1"/>
      <dgm:spPr>
        <a:solidFill>
          <a:schemeClr val="bg1">
            <a:lumMod val="75000"/>
          </a:schemeClr>
        </a:solidFill>
        <a:ln>
          <a:solidFill>
            <a:schemeClr val="bg1"/>
          </a:solidFill>
        </a:ln>
      </dgm:spPr>
      <dgm:t>
        <a:bodyPr/>
        <a:lstStyle/>
        <a:p>
          <a:endParaRPr lang="en-US" sz="1500" b="1">
            <a:solidFill>
              <a:srgbClr val="F2C755"/>
            </a:solidFill>
          </a:endParaRPr>
        </a:p>
      </dgm:t>
    </dgm:pt>
    <dgm:pt modelId="{6601FE62-ECAA-4A7A-9996-8D05AC578FAA}" type="parTrans" cxnId="{4C8AB7A3-771F-41C9-96A8-A79AD9836F7F}">
      <dgm:prSet/>
      <dgm:spPr/>
      <dgm:t>
        <a:bodyPr/>
        <a:lstStyle/>
        <a:p>
          <a:endParaRPr lang="en-US"/>
        </a:p>
      </dgm:t>
    </dgm:pt>
    <dgm:pt modelId="{EDB6EEC4-881F-4A14-B4C5-70564DC4037B}" type="sibTrans" cxnId="{4C8AB7A3-771F-41C9-96A8-A79AD9836F7F}">
      <dgm:prSet/>
      <dgm:spPr/>
      <dgm:t>
        <a:bodyPr/>
        <a:lstStyle/>
        <a:p>
          <a:endParaRPr lang="en-US"/>
        </a:p>
      </dgm:t>
    </dgm:pt>
    <dgm:pt modelId="{A4FE6607-CC88-4DDA-9326-B25B3F6EDA39}">
      <dgm:prSet phldrT="[Text]" custT="1"/>
      <dgm:spPr>
        <a:solidFill>
          <a:schemeClr val="bg1">
            <a:lumMod val="75000"/>
          </a:schemeClr>
        </a:solidFill>
        <a:ln>
          <a:solidFill>
            <a:schemeClr val="bg1"/>
          </a:solidFill>
        </a:ln>
      </dgm:spPr>
      <dgm:t>
        <a:bodyPr/>
        <a:lstStyle/>
        <a:p>
          <a:endParaRPr lang="en-US" sz="1500" b="1">
            <a:solidFill>
              <a:srgbClr val="F2C755"/>
            </a:solidFill>
          </a:endParaRPr>
        </a:p>
      </dgm:t>
    </dgm:pt>
    <dgm:pt modelId="{63EB3D8B-7B7A-4435-8946-DD04F11D78F4}" type="parTrans" cxnId="{44FD80A6-3B1A-4031-8878-CBAEFDF97942}">
      <dgm:prSet/>
      <dgm:spPr/>
      <dgm:t>
        <a:bodyPr/>
        <a:lstStyle/>
        <a:p>
          <a:endParaRPr lang="en-US"/>
        </a:p>
      </dgm:t>
    </dgm:pt>
    <dgm:pt modelId="{B759FADC-CBBC-4E2A-94C5-5DCE89D159C4}" type="sibTrans" cxnId="{44FD80A6-3B1A-4031-8878-CBAEFDF97942}">
      <dgm:prSet/>
      <dgm:spPr/>
      <dgm:t>
        <a:bodyPr/>
        <a:lstStyle/>
        <a:p>
          <a:endParaRPr lang="en-US"/>
        </a:p>
      </dgm:t>
    </dgm:pt>
    <dgm:pt modelId="{131CA51B-2286-4DBC-A886-00BC0B0C22AB}" type="pres">
      <dgm:prSet presAssocID="{34B3A0F1-D273-48E9-8C7A-D2F01A90DBA7}" presName="compositeShape" presStyleCnt="0">
        <dgm:presLayoutVars>
          <dgm:chMax val="7"/>
          <dgm:dir/>
          <dgm:resizeHandles val="exact"/>
        </dgm:presLayoutVars>
      </dgm:prSet>
      <dgm:spPr/>
    </dgm:pt>
    <dgm:pt modelId="{D4DD61B3-3E9A-4B73-91C5-36E7397E1A60}" type="pres">
      <dgm:prSet presAssocID="{34B3A0F1-D273-48E9-8C7A-D2F01A90DBA7}" presName="wedge1" presStyleLbl="node1" presStyleIdx="0" presStyleCnt="4"/>
      <dgm:spPr/>
    </dgm:pt>
    <dgm:pt modelId="{CEB47107-18FC-4653-A020-B9F6F748BD6B}" type="pres">
      <dgm:prSet presAssocID="{34B3A0F1-D273-48E9-8C7A-D2F01A90DBA7}" presName="dummy1a" presStyleCnt="0"/>
      <dgm:spPr/>
    </dgm:pt>
    <dgm:pt modelId="{5C264CE6-413E-4098-A9DB-8C979992C722}" type="pres">
      <dgm:prSet presAssocID="{34B3A0F1-D273-48E9-8C7A-D2F01A90DBA7}" presName="dummy1b" presStyleCnt="0"/>
      <dgm:spPr/>
    </dgm:pt>
    <dgm:pt modelId="{113650A1-FAE7-4D86-8036-27E29FD25C71}" type="pres">
      <dgm:prSet presAssocID="{34B3A0F1-D273-48E9-8C7A-D2F01A90DBA7}" presName="wedge1Tx" presStyleLbl="node1" presStyleIdx="0" presStyleCnt="4">
        <dgm:presLayoutVars>
          <dgm:chMax val="0"/>
          <dgm:chPref val="0"/>
          <dgm:bulletEnabled val="1"/>
        </dgm:presLayoutVars>
      </dgm:prSet>
      <dgm:spPr/>
    </dgm:pt>
    <dgm:pt modelId="{ED1C0B1C-F3D3-48A0-92FF-B453EEBCA63D}" type="pres">
      <dgm:prSet presAssocID="{34B3A0F1-D273-48E9-8C7A-D2F01A90DBA7}" presName="wedge2" presStyleLbl="node1" presStyleIdx="1" presStyleCnt="4"/>
      <dgm:spPr/>
    </dgm:pt>
    <dgm:pt modelId="{556EE113-1B5C-4725-99D1-3E8AC2106C22}" type="pres">
      <dgm:prSet presAssocID="{34B3A0F1-D273-48E9-8C7A-D2F01A90DBA7}" presName="dummy2a" presStyleCnt="0"/>
      <dgm:spPr/>
    </dgm:pt>
    <dgm:pt modelId="{AD6F66ED-FC53-47F5-8C05-3B9FF3B5B441}" type="pres">
      <dgm:prSet presAssocID="{34B3A0F1-D273-48E9-8C7A-D2F01A90DBA7}" presName="dummy2b" presStyleCnt="0"/>
      <dgm:spPr/>
    </dgm:pt>
    <dgm:pt modelId="{63DEF3C0-74E9-44D5-BA92-BF6E3B8A79AA}" type="pres">
      <dgm:prSet presAssocID="{34B3A0F1-D273-48E9-8C7A-D2F01A90DBA7}" presName="wedge2Tx" presStyleLbl="node1" presStyleIdx="1" presStyleCnt="4">
        <dgm:presLayoutVars>
          <dgm:chMax val="0"/>
          <dgm:chPref val="0"/>
          <dgm:bulletEnabled val="1"/>
        </dgm:presLayoutVars>
      </dgm:prSet>
      <dgm:spPr/>
    </dgm:pt>
    <dgm:pt modelId="{5189D3CB-1013-491A-80C6-73D0F6D0B87A}" type="pres">
      <dgm:prSet presAssocID="{34B3A0F1-D273-48E9-8C7A-D2F01A90DBA7}" presName="wedge3" presStyleLbl="node1" presStyleIdx="2" presStyleCnt="4"/>
      <dgm:spPr/>
    </dgm:pt>
    <dgm:pt modelId="{E6ADC020-0A44-4BF7-8B97-D3CEFA945AA6}" type="pres">
      <dgm:prSet presAssocID="{34B3A0F1-D273-48E9-8C7A-D2F01A90DBA7}" presName="dummy3a" presStyleCnt="0"/>
      <dgm:spPr/>
    </dgm:pt>
    <dgm:pt modelId="{9E98BA12-4B38-4F29-B53C-A4B7FEDC321A}" type="pres">
      <dgm:prSet presAssocID="{34B3A0F1-D273-48E9-8C7A-D2F01A90DBA7}" presName="dummy3b" presStyleCnt="0"/>
      <dgm:spPr/>
    </dgm:pt>
    <dgm:pt modelId="{30EE893A-ACF5-4B77-A825-9DA022341E33}" type="pres">
      <dgm:prSet presAssocID="{34B3A0F1-D273-48E9-8C7A-D2F01A90DBA7}" presName="wedge3Tx" presStyleLbl="node1" presStyleIdx="2" presStyleCnt="4">
        <dgm:presLayoutVars>
          <dgm:chMax val="0"/>
          <dgm:chPref val="0"/>
          <dgm:bulletEnabled val="1"/>
        </dgm:presLayoutVars>
      </dgm:prSet>
      <dgm:spPr/>
    </dgm:pt>
    <dgm:pt modelId="{01251B20-7E23-43C4-8494-923FC0169B1C}" type="pres">
      <dgm:prSet presAssocID="{34B3A0F1-D273-48E9-8C7A-D2F01A90DBA7}" presName="wedge4" presStyleLbl="node1" presStyleIdx="3" presStyleCnt="4"/>
      <dgm:spPr/>
    </dgm:pt>
    <dgm:pt modelId="{D60AFE10-173C-4E65-9DDE-CBF8853D0284}" type="pres">
      <dgm:prSet presAssocID="{34B3A0F1-D273-48E9-8C7A-D2F01A90DBA7}" presName="dummy4a" presStyleCnt="0"/>
      <dgm:spPr/>
    </dgm:pt>
    <dgm:pt modelId="{6BB5415C-9119-462F-88B5-1549A02E5610}" type="pres">
      <dgm:prSet presAssocID="{34B3A0F1-D273-48E9-8C7A-D2F01A90DBA7}" presName="dummy4b" presStyleCnt="0"/>
      <dgm:spPr/>
    </dgm:pt>
    <dgm:pt modelId="{98AB9E72-F2E8-4BF4-AEDD-EE371D377DDB}" type="pres">
      <dgm:prSet presAssocID="{34B3A0F1-D273-48E9-8C7A-D2F01A90DBA7}" presName="wedge4Tx" presStyleLbl="node1" presStyleIdx="3" presStyleCnt="4">
        <dgm:presLayoutVars>
          <dgm:chMax val="0"/>
          <dgm:chPref val="0"/>
          <dgm:bulletEnabled val="1"/>
        </dgm:presLayoutVars>
      </dgm:prSet>
      <dgm:spPr/>
    </dgm:pt>
    <dgm:pt modelId="{A6A95463-E233-462F-8447-3B0AABFED223}" type="pres">
      <dgm:prSet presAssocID="{AA71C199-607B-4430-8804-2446BE1FAEE4}" presName="arrowWedge1" presStyleLbl="fgSibTrans2D1" presStyleIdx="0" presStyleCnt="4"/>
      <dgm:spPr>
        <a:solidFill>
          <a:srgbClr val="CCCCCC"/>
        </a:solidFill>
      </dgm:spPr>
    </dgm:pt>
    <dgm:pt modelId="{452A3633-F0C1-4F29-B251-C869C4494686}" type="pres">
      <dgm:prSet presAssocID="{8EEB637E-5FCB-4A57-8093-FBCBC4C7D972}" presName="arrowWedge2" presStyleLbl="fgSibTrans2D1" presStyleIdx="1" presStyleCnt="4"/>
      <dgm:spPr>
        <a:solidFill>
          <a:srgbClr val="CCCCCC"/>
        </a:solidFill>
      </dgm:spPr>
    </dgm:pt>
    <dgm:pt modelId="{E1CBE72B-F854-4141-B8DE-16F3AFA8169D}" type="pres">
      <dgm:prSet presAssocID="{EDB6EEC4-881F-4A14-B4C5-70564DC4037B}" presName="arrowWedge3" presStyleLbl="fgSibTrans2D1" presStyleIdx="2" presStyleCnt="4"/>
      <dgm:spPr>
        <a:solidFill>
          <a:srgbClr val="CCCCCC"/>
        </a:solidFill>
      </dgm:spPr>
    </dgm:pt>
    <dgm:pt modelId="{2398DC2F-C7FB-47C2-859C-D843C52EE67E}" type="pres">
      <dgm:prSet presAssocID="{B759FADC-CBBC-4E2A-94C5-5DCE89D159C4}" presName="arrowWedge4" presStyleLbl="fgSibTrans2D1" presStyleIdx="3" presStyleCnt="4"/>
      <dgm:spPr>
        <a:solidFill>
          <a:srgbClr val="CCCCCC"/>
        </a:solidFill>
      </dgm:spPr>
    </dgm:pt>
  </dgm:ptLst>
  <dgm:cxnLst>
    <dgm:cxn modelId="{CD756509-CE17-4E20-9310-BB3822995B3B}" type="presOf" srcId="{A4FE6607-CC88-4DDA-9326-B25B3F6EDA39}" destId="{98AB9E72-F2E8-4BF4-AEDD-EE371D377DDB}" srcOrd="1" destOrd="0" presId="urn:microsoft.com/office/officeart/2005/8/layout/cycle8"/>
    <dgm:cxn modelId="{E97AA911-A904-4E00-8B0F-7077B1EACCA8}" srcId="{34B3A0F1-D273-48E9-8C7A-D2F01A90DBA7}" destId="{D4AE7769-C847-46BE-AFD4-EA9239EB9F05}" srcOrd="1" destOrd="0" parTransId="{2B6CF0C6-D6A4-4776-8E70-AA361C6270DB}" sibTransId="{8EEB637E-5FCB-4A57-8093-FBCBC4C7D972}"/>
    <dgm:cxn modelId="{3E27242A-5D1A-4009-AA51-DEACE8A02B8E}" type="presOf" srcId="{1870EA1E-B621-4937-B283-D3F79E0E6A7C}" destId="{30EE893A-ACF5-4B77-A825-9DA022341E33}" srcOrd="1" destOrd="0" presId="urn:microsoft.com/office/officeart/2005/8/layout/cycle8"/>
    <dgm:cxn modelId="{8BA85B31-7185-4708-BD01-8F18012B501F}" type="presOf" srcId="{E121975C-8286-4372-AA4B-56110E9ED9E0}" destId="{D4DD61B3-3E9A-4B73-91C5-36E7397E1A60}" srcOrd="0" destOrd="0" presId="urn:microsoft.com/office/officeart/2005/8/layout/cycle8"/>
    <dgm:cxn modelId="{E630EB5B-9FE0-4DBF-AFA4-0F3C6FACEDB4}" srcId="{34B3A0F1-D273-48E9-8C7A-D2F01A90DBA7}" destId="{E121975C-8286-4372-AA4B-56110E9ED9E0}" srcOrd="0" destOrd="0" parTransId="{8B6FF720-D3EF-4591-AC76-CCA71E158AED}" sibTransId="{AA71C199-607B-4430-8804-2446BE1FAEE4}"/>
    <dgm:cxn modelId="{C9E2B449-6E0D-4F77-8C33-5C73392086A9}" type="presOf" srcId="{A4FE6607-CC88-4DDA-9326-B25B3F6EDA39}" destId="{01251B20-7E23-43C4-8494-923FC0169B1C}" srcOrd="0" destOrd="0" presId="urn:microsoft.com/office/officeart/2005/8/layout/cycle8"/>
    <dgm:cxn modelId="{CB22F67E-4753-43FE-9831-06B8E1D50E29}" type="presOf" srcId="{D4AE7769-C847-46BE-AFD4-EA9239EB9F05}" destId="{63DEF3C0-74E9-44D5-BA92-BF6E3B8A79AA}" srcOrd="1" destOrd="0" presId="urn:microsoft.com/office/officeart/2005/8/layout/cycle8"/>
    <dgm:cxn modelId="{16FFDB93-C0BB-471B-BE08-7BD85205C1CB}" type="presOf" srcId="{34B3A0F1-D273-48E9-8C7A-D2F01A90DBA7}" destId="{131CA51B-2286-4DBC-A886-00BC0B0C22AB}" srcOrd="0" destOrd="0" presId="urn:microsoft.com/office/officeart/2005/8/layout/cycle8"/>
    <dgm:cxn modelId="{4C8AB7A3-771F-41C9-96A8-A79AD9836F7F}" srcId="{34B3A0F1-D273-48E9-8C7A-D2F01A90DBA7}" destId="{1870EA1E-B621-4937-B283-D3F79E0E6A7C}" srcOrd="2" destOrd="0" parTransId="{6601FE62-ECAA-4A7A-9996-8D05AC578FAA}" sibTransId="{EDB6EEC4-881F-4A14-B4C5-70564DC4037B}"/>
    <dgm:cxn modelId="{44FD80A6-3B1A-4031-8878-CBAEFDF97942}" srcId="{34B3A0F1-D273-48E9-8C7A-D2F01A90DBA7}" destId="{A4FE6607-CC88-4DDA-9326-B25B3F6EDA39}" srcOrd="3" destOrd="0" parTransId="{63EB3D8B-7B7A-4435-8946-DD04F11D78F4}" sibTransId="{B759FADC-CBBC-4E2A-94C5-5DCE89D159C4}"/>
    <dgm:cxn modelId="{E93CFAB6-89DC-42C3-9511-0E9781374B90}" type="presOf" srcId="{1870EA1E-B621-4937-B283-D3F79E0E6A7C}" destId="{5189D3CB-1013-491A-80C6-73D0F6D0B87A}" srcOrd="0" destOrd="0" presId="urn:microsoft.com/office/officeart/2005/8/layout/cycle8"/>
    <dgm:cxn modelId="{F9BDD4DB-6760-479B-A65E-D1D87DC252ED}" type="presOf" srcId="{D4AE7769-C847-46BE-AFD4-EA9239EB9F05}" destId="{ED1C0B1C-F3D3-48A0-92FF-B453EEBCA63D}" srcOrd="0" destOrd="0" presId="urn:microsoft.com/office/officeart/2005/8/layout/cycle8"/>
    <dgm:cxn modelId="{70CAF9DE-14BC-416B-BA7A-AA1DE9353F43}" type="presOf" srcId="{E121975C-8286-4372-AA4B-56110E9ED9E0}" destId="{113650A1-FAE7-4D86-8036-27E29FD25C71}" srcOrd="1" destOrd="0" presId="urn:microsoft.com/office/officeart/2005/8/layout/cycle8"/>
    <dgm:cxn modelId="{1A8534F4-C53E-40C2-9C71-59EB9F17E5C6}" type="presParOf" srcId="{131CA51B-2286-4DBC-A886-00BC0B0C22AB}" destId="{D4DD61B3-3E9A-4B73-91C5-36E7397E1A60}" srcOrd="0" destOrd="0" presId="urn:microsoft.com/office/officeart/2005/8/layout/cycle8"/>
    <dgm:cxn modelId="{214A5DF0-8672-4A0A-84E4-71D43C5CB726}" type="presParOf" srcId="{131CA51B-2286-4DBC-A886-00BC0B0C22AB}" destId="{CEB47107-18FC-4653-A020-B9F6F748BD6B}" srcOrd="1" destOrd="0" presId="urn:microsoft.com/office/officeart/2005/8/layout/cycle8"/>
    <dgm:cxn modelId="{36C4F70C-F17B-44D6-95D3-13AD88B0B88F}" type="presParOf" srcId="{131CA51B-2286-4DBC-A886-00BC0B0C22AB}" destId="{5C264CE6-413E-4098-A9DB-8C979992C722}" srcOrd="2" destOrd="0" presId="urn:microsoft.com/office/officeart/2005/8/layout/cycle8"/>
    <dgm:cxn modelId="{04192B58-D870-40B9-8BED-F8E8D9F1B5B6}" type="presParOf" srcId="{131CA51B-2286-4DBC-A886-00BC0B0C22AB}" destId="{113650A1-FAE7-4D86-8036-27E29FD25C71}" srcOrd="3" destOrd="0" presId="urn:microsoft.com/office/officeart/2005/8/layout/cycle8"/>
    <dgm:cxn modelId="{12B277F8-F169-456D-ADEE-482B66039072}" type="presParOf" srcId="{131CA51B-2286-4DBC-A886-00BC0B0C22AB}" destId="{ED1C0B1C-F3D3-48A0-92FF-B453EEBCA63D}" srcOrd="4" destOrd="0" presId="urn:microsoft.com/office/officeart/2005/8/layout/cycle8"/>
    <dgm:cxn modelId="{8EAB489D-1AFC-4F49-80B8-D99E79A5A188}" type="presParOf" srcId="{131CA51B-2286-4DBC-A886-00BC0B0C22AB}" destId="{556EE113-1B5C-4725-99D1-3E8AC2106C22}" srcOrd="5" destOrd="0" presId="urn:microsoft.com/office/officeart/2005/8/layout/cycle8"/>
    <dgm:cxn modelId="{F94885A4-6721-457B-8981-25F3F7F9A546}" type="presParOf" srcId="{131CA51B-2286-4DBC-A886-00BC0B0C22AB}" destId="{AD6F66ED-FC53-47F5-8C05-3B9FF3B5B441}" srcOrd="6" destOrd="0" presId="urn:microsoft.com/office/officeart/2005/8/layout/cycle8"/>
    <dgm:cxn modelId="{5926C96C-A04A-47BD-81D1-992759BD3060}" type="presParOf" srcId="{131CA51B-2286-4DBC-A886-00BC0B0C22AB}" destId="{63DEF3C0-74E9-44D5-BA92-BF6E3B8A79AA}" srcOrd="7" destOrd="0" presId="urn:microsoft.com/office/officeart/2005/8/layout/cycle8"/>
    <dgm:cxn modelId="{AEA13B0C-1D4A-4462-B162-2E2954B2129C}" type="presParOf" srcId="{131CA51B-2286-4DBC-A886-00BC0B0C22AB}" destId="{5189D3CB-1013-491A-80C6-73D0F6D0B87A}" srcOrd="8" destOrd="0" presId="urn:microsoft.com/office/officeart/2005/8/layout/cycle8"/>
    <dgm:cxn modelId="{B4123D70-7A45-4DAC-A431-1EA39CDEFF29}" type="presParOf" srcId="{131CA51B-2286-4DBC-A886-00BC0B0C22AB}" destId="{E6ADC020-0A44-4BF7-8B97-D3CEFA945AA6}" srcOrd="9" destOrd="0" presId="urn:microsoft.com/office/officeart/2005/8/layout/cycle8"/>
    <dgm:cxn modelId="{D1C9A11C-75EA-4030-A79B-C62CEF0C9482}" type="presParOf" srcId="{131CA51B-2286-4DBC-A886-00BC0B0C22AB}" destId="{9E98BA12-4B38-4F29-B53C-A4B7FEDC321A}" srcOrd="10" destOrd="0" presId="urn:microsoft.com/office/officeart/2005/8/layout/cycle8"/>
    <dgm:cxn modelId="{BFC77E79-DA14-4F38-B5A5-BEA8A1C51BE2}" type="presParOf" srcId="{131CA51B-2286-4DBC-A886-00BC0B0C22AB}" destId="{30EE893A-ACF5-4B77-A825-9DA022341E33}" srcOrd="11" destOrd="0" presId="urn:microsoft.com/office/officeart/2005/8/layout/cycle8"/>
    <dgm:cxn modelId="{8E74B665-AFBB-4336-839B-A1A050C0E794}" type="presParOf" srcId="{131CA51B-2286-4DBC-A886-00BC0B0C22AB}" destId="{01251B20-7E23-43C4-8494-923FC0169B1C}" srcOrd="12" destOrd="0" presId="urn:microsoft.com/office/officeart/2005/8/layout/cycle8"/>
    <dgm:cxn modelId="{70E4DCD4-3303-4AA7-970C-0AF4341EE3EA}" type="presParOf" srcId="{131CA51B-2286-4DBC-A886-00BC0B0C22AB}" destId="{D60AFE10-173C-4E65-9DDE-CBF8853D0284}" srcOrd="13" destOrd="0" presId="urn:microsoft.com/office/officeart/2005/8/layout/cycle8"/>
    <dgm:cxn modelId="{708A6268-CECA-44A4-B449-4641AA2F11B1}" type="presParOf" srcId="{131CA51B-2286-4DBC-A886-00BC0B0C22AB}" destId="{6BB5415C-9119-462F-88B5-1549A02E5610}" srcOrd="14" destOrd="0" presId="urn:microsoft.com/office/officeart/2005/8/layout/cycle8"/>
    <dgm:cxn modelId="{4CB9E2B5-4BEE-44D2-A879-1E2B0C968DE5}" type="presParOf" srcId="{131CA51B-2286-4DBC-A886-00BC0B0C22AB}" destId="{98AB9E72-F2E8-4BF4-AEDD-EE371D377DDB}" srcOrd="15" destOrd="0" presId="urn:microsoft.com/office/officeart/2005/8/layout/cycle8"/>
    <dgm:cxn modelId="{FCAEF88A-EAF2-4A56-A4A2-39794714F954}" type="presParOf" srcId="{131CA51B-2286-4DBC-A886-00BC0B0C22AB}" destId="{A6A95463-E233-462F-8447-3B0AABFED223}" srcOrd="16" destOrd="0" presId="urn:microsoft.com/office/officeart/2005/8/layout/cycle8"/>
    <dgm:cxn modelId="{A6044DEE-662C-46DC-8807-CE207042B64F}" type="presParOf" srcId="{131CA51B-2286-4DBC-A886-00BC0B0C22AB}" destId="{452A3633-F0C1-4F29-B251-C869C4494686}" srcOrd="17" destOrd="0" presId="urn:microsoft.com/office/officeart/2005/8/layout/cycle8"/>
    <dgm:cxn modelId="{33EC118E-1991-4D03-8918-9E6950709560}" type="presParOf" srcId="{131CA51B-2286-4DBC-A886-00BC0B0C22AB}" destId="{E1CBE72B-F854-4141-B8DE-16F3AFA8169D}" srcOrd="18" destOrd="0" presId="urn:microsoft.com/office/officeart/2005/8/layout/cycle8"/>
    <dgm:cxn modelId="{17DEC1D0-E50A-4E2F-B8F9-8E8FC31CFF15}" type="presParOf" srcId="{131CA51B-2286-4DBC-A886-00BC0B0C22AB}" destId="{2398DC2F-C7FB-47C2-859C-D843C52EE67E}" srcOrd="19" destOrd="0" presId="urn:microsoft.com/office/officeart/2005/8/layout/cycle8"/>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DD61B3-3E9A-4B73-91C5-36E7397E1A60}">
      <dsp:nvSpPr>
        <dsp:cNvPr id="0" name=""/>
        <dsp:cNvSpPr/>
      </dsp:nvSpPr>
      <dsp:spPr>
        <a:xfrm>
          <a:off x="1403069" y="213342"/>
          <a:ext cx="2948832" cy="2948832"/>
        </a:xfrm>
        <a:prstGeom prst="pie">
          <a:avLst>
            <a:gd name="adj1" fmla="val 16200000"/>
            <a:gd name="adj2" fmla="val 0"/>
          </a:avLst>
        </a:prstGeom>
        <a:solidFill>
          <a:schemeClr val="bg1">
            <a:lumMod val="75000"/>
          </a:schemeClr>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endParaRPr lang="en-US" sz="1500" b="1" kern="1200">
            <a:solidFill>
              <a:srgbClr val="F2C755"/>
            </a:solidFill>
          </a:endParaRPr>
        </a:p>
      </dsp:txBody>
      <dsp:txXfrm>
        <a:off x="2968408" y="824523"/>
        <a:ext cx="1088259" cy="807418"/>
      </dsp:txXfrm>
    </dsp:sp>
    <dsp:sp modelId="{ED1C0B1C-F3D3-48A0-92FF-B453EEBCA63D}">
      <dsp:nvSpPr>
        <dsp:cNvPr id="0" name=""/>
        <dsp:cNvSpPr/>
      </dsp:nvSpPr>
      <dsp:spPr>
        <a:xfrm>
          <a:off x="1403069" y="312339"/>
          <a:ext cx="2948832" cy="2948832"/>
        </a:xfrm>
        <a:prstGeom prst="pie">
          <a:avLst>
            <a:gd name="adj1" fmla="val 0"/>
            <a:gd name="adj2" fmla="val 5400000"/>
          </a:avLst>
        </a:prstGeom>
        <a:solidFill>
          <a:schemeClr val="bg1">
            <a:lumMod val="75000"/>
          </a:schemeClr>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endParaRPr lang="en-US" sz="1500" kern="1200">
            <a:solidFill>
              <a:srgbClr val="F2C755"/>
            </a:solidFill>
          </a:endParaRPr>
        </a:p>
      </dsp:txBody>
      <dsp:txXfrm>
        <a:off x="2968408" y="1842572"/>
        <a:ext cx="1088259" cy="807418"/>
      </dsp:txXfrm>
    </dsp:sp>
    <dsp:sp modelId="{5189D3CB-1013-491A-80C6-73D0F6D0B87A}">
      <dsp:nvSpPr>
        <dsp:cNvPr id="0" name=""/>
        <dsp:cNvSpPr/>
      </dsp:nvSpPr>
      <dsp:spPr>
        <a:xfrm>
          <a:off x="1304073" y="312339"/>
          <a:ext cx="2948832" cy="2948832"/>
        </a:xfrm>
        <a:prstGeom prst="pie">
          <a:avLst>
            <a:gd name="adj1" fmla="val 5400000"/>
            <a:gd name="adj2" fmla="val 10800000"/>
          </a:avLst>
        </a:prstGeom>
        <a:solidFill>
          <a:schemeClr val="bg1">
            <a:lumMod val="75000"/>
          </a:schemeClr>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endParaRPr lang="en-US" sz="1500" b="1" kern="1200">
            <a:solidFill>
              <a:srgbClr val="F2C755"/>
            </a:solidFill>
          </a:endParaRPr>
        </a:p>
      </dsp:txBody>
      <dsp:txXfrm>
        <a:off x="1599307" y="1842572"/>
        <a:ext cx="1088259" cy="807418"/>
      </dsp:txXfrm>
    </dsp:sp>
    <dsp:sp modelId="{01251B20-7E23-43C4-8494-923FC0169B1C}">
      <dsp:nvSpPr>
        <dsp:cNvPr id="0" name=""/>
        <dsp:cNvSpPr/>
      </dsp:nvSpPr>
      <dsp:spPr>
        <a:xfrm>
          <a:off x="1304073" y="213342"/>
          <a:ext cx="2948832" cy="2948832"/>
        </a:xfrm>
        <a:prstGeom prst="pie">
          <a:avLst>
            <a:gd name="adj1" fmla="val 10800000"/>
            <a:gd name="adj2" fmla="val 16200000"/>
          </a:avLst>
        </a:prstGeom>
        <a:solidFill>
          <a:schemeClr val="bg1">
            <a:lumMod val="75000"/>
          </a:schemeClr>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endParaRPr lang="en-US" sz="1500" b="1" kern="1200">
            <a:solidFill>
              <a:srgbClr val="F2C755"/>
            </a:solidFill>
          </a:endParaRPr>
        </a:p>
      </dsp:txBody>
      <dsp:txXfrm>
        <a:off x="1599307" y="824523"/>
        <a:ext cx="1088259" cy="807418"/>
      </dsp:txXfrm>
    </dsp:sp>
    <dsp:sp modelId="{A6A95463-E233-462F-8447-3B0AABFED223}">
      <dsp:nvSpPr>
        <dsp:cNvPr id="0" name=""/>
        <dsp:cNvSpPr/>
      </dsp:nvSpPr>
      <dsp:spPr>
        <a:xfrm>
          <a:off x="1220523" y="30796"/>
          <a:ext cx="3313926" cy="3313926"/>
        </a:xfrm>
        <a:prstGeom prst="circularArrow">
          <a:avLst>
            <a:gd name="adj1" fmla="val 5085"/>
            <a:gd name="adj2" fmla="val 327528"/>
            <a:gd name="adj3" fmla="val 21272472"/>
            <a:gd name="adj4" fmla="val 16200000"/>
            <a:gd name="adj5" fmla="val 5932"/>
          </a:avLst>
        </a:prstGeom>
        <a:solidFill>
          <a:srgbClr val="CCCCCC"/>
        </a:solidFill>
        <a:ln>
          <a:noFill/>
        </a:ln>
        <a:effectLst/>
      </dsp:spPr>
      <dsp:style>
        <a:lnRef idx="0">
          <a:scrgbClr r="0" g="0" b="0"/>
        </a:lnRef>
        <a:fillRef idx="1">
          <a:scrgbClr r="0" g="0" b="0"/>
        </a:fillRef>
        <a:effectRef idx="0">
          <a:scrgbClr r="0" g="0" b="0"/>
        </a:effectRef>
        <a:fontRef idx="minor">
          <a:schemeClr val="lt1"/>
        </a:fontRef>
      </dsp:style>
    </dsp:sp>
    <dsp:sp modelId="{452A3633-F0C1-4F29-B251-C869C4494686}">
      <dsp:nvSpPr>
        <dsp:cNvPr id="0" name=""/>
        <dsp:cNvSpPr/>
      </dsp:nvSpPr>
      <dsp:spPr>
        <a:xfrm>
          <a:off x="1220523" y="129792"/>
          <a:ext cx="3313926" cy="3313926"/>
        </a:xfrm>
        <a:prstGeom prst="circularArrow">
          <a:avLst>
            <a:gd name="adj1" fmla="val 5085"/>
            <a:gd name="adj2" fmla="val 327528"/>
            <a:gd name="adj3" fmla="val 5072472"/>
            <a:gd name="adj4" fmla="val 0"/>
            <a:gd name="adj5" fmla="val 5932"/>
          </a:avLst>
        </a:prstGeom>
        <a:solidFill>
          <a:srgbClr val="CCCCCC"/>
        </a:solidFill>
        <a:ln>
          <a:noFill/>
        </a:ln>
        <a:effectLst/>
      </dsp:spPr>
      <dsp:style>
        <a:lnRef idx="0">
          <a:scrgbClr r="0" g="0" b="0"/>
        </a:lnRef>
        <a:fillRef idx="1">
          <a:scrgbClr r="0" g="0" b="0"/>
        </a:fillRef>
        <a:effectRef idx="0">
          <a:scrgbClr r="0" g="0" b="0"/>
        </a:effectRef>
        <a:fontRef idx="minor">
          <a:schemeClr val="lt1"/>
        </a:fontRef>
      </dsp:style>
    </dsp:sp>
    <dsp:sp modelId="{E1CBE72B-F854-4141-B8DE-16F3AFA8169D}">
      <dsp:nvSpPr>
        <dsp:cNvPr id="0" name=""/>
        <dsp:cNvSpPr/>
      </dsp:nvSpPr>
      <dsp:spPr>
        <a:xfrm>
          <a:off x="1121526" y="129792"/>
          <a:ext cx="3313926" cy="3313926"/>
        </a:xfrm>
        <a:prstGeom prst="circularArrow">
          <a:avLst>
            <a:gd name="adj1" fmla="val 5085"/>
            <a:gd name="adj2" fmla="val 327528"/>
            <a:gd name="adj3" fmla="val 10472472"/>
            <a:gd name="adj4" fmla="val 5400000"/>
            <a:gd name="adj5" fmla="val 5932"/>
          </a:avLst>
        </a:prstGeom>
        <a:solidFill>
          <a:srgbClr val="CCCCCC"/>
        </a:solidFill>
        <a:ln>
          <a:noFill/>
        </a:ln>
        <a:effectLst/>
      </dsp:spPr>
      <dsp:style>
        <a:lnRef idx="0">
          <a:scrgbClr r="0" g="0" b="0"/>
        </a:lnRef>
        <a:fillRef idx="1">
          <a:scrgbClr r="0" g="0" b="0"/>
        </a:fillRef>
        <a:effectRef idx="0">
          <a:scrgbClr r="0" g="0" b="0"/>
        </a:effectRef>
        <a:fontRef idx="minor">
          <a:schemeClr val="lt1"/>
        </a:fontRef>
      </dsp:style>
    </dsp:sp>
    <dsp:sp modelId="{2398DC2F-C7FB-47C2-859C-D843C52EE67E}">
      <dsp:nvSpPr>
        <dsp:cNvPr id="0" name=""/>
        <dsp:cNvSpPr/>
      </dsp:nvSpPr>
      <dsp:spPr>
        <a:xfrm>
          <a:off x="1121526" y="30796"/>
          <a:ext cx="3313926" cy="3313926"/>
        </a:xfrm>
        <a:prstGeom prst="circularArrow">
          <a:avLst>
            <a:gd name="adj1" fmla="val 5085"/>
            <a:gd name="adj2" fmla="val 327528"/>
            <a:gd name="adj3" fmla="val 15872472"/>
            <a:gd name="adj4" fmla="val 10800000"/>
            <a:gd name="adj5" fmla="val 5932"/>
          </a:avLst>
        </a:prstGeom>
        <a:solidFill>
          <a:srgbClr val="CCCCCC"/>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DD61B3-3E9A-4B73-91C5-36E7397E1A60}">
      <dsp:nvSpPr>
        <dsp:cNvPr id="0" name=""/>
        <dsp:cNvSpPr/>
      </dsp:nvSpPr>
      <dsp:spPr>
        <a:xfrm>
          <a:off x="1403069" y="213342"/>
          <a:ext cx="2948832" cy="2948832"/>
        </a:xfrm>
        <a:prstGeom prst="pie">
          <a:avLst>
            <a:gd name="adj1" fmla="val 16200000"/>
            <a:gd name="adj2" fmla="val 0"/>
          </a:avLst>
        </a:prstGeom>
        <a:solidFill>
          <a:schemeClr val="bg1">
            <a:lumMod val="75000"/>
          </a:schemeClr>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endParaRPr lang="en-US" sz="1500" b="1" kern="1200">
            <a:solidFill>
              <a:srgbClr val="F2C755"/>
            </a:solidFill>
          </a:endParaRPr>
        </a:p>
      </dsp:txBody>
      <dsp:txXfrm>
        <a:off x="2968408" y="824523"/>
        <a:ext cx="1088259" cy="807418"/>
      </dsp:txXfrm>
    </dsp:sp>
    <dsp:sp modelId="{ED1C0B1C-F3D3-48A0-92FF-B453EEBCA63D}">
      <dsp:nvSpPr>
        <dsp:cNvPr id="0" name=""/>
        <dsp:cNvSpPr/>
      </dsp:nvSpPr>
      <dsp:spPr>
        <a:xfrm>
          <a:off x="1403069" y="312339"/>
          <a:ext cx="2948832" cy="2948832"/>
        </a:xfrm>
        <a:prstGeom prst="pie">
          <a:avLst>
            <a:gd name="adj1" fmla="val 0"/>
            <a:gd name="adj2" fmla="val 5400000"/>
          </a:avLst>
        </a:prstGeom>
        <a:solidFill>
          <a:schemeClr val="bg1">
            <a:lumMod val="75000"/>
          </a:schemeClr>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endParaRPr lang="en-US" sz="1500" kern="1200">
            <a:solidFill>
              <a:srgbClr val="F2C755"/>
            </a:solidFill>
          </a:endParaRPr>
        </a:p>
      </dsp:txBody>
      <dsp:txXfrm>
        <a:off x="2968408" y="1842572"/>
        <a:ext cx="1088259" cy="807418"/>
      </dsp:txXfrm>
    </dsp:sp>
    <dsp:sp modelId="{5189D3CB-1013-491A-80C6-73D0F6D0B87A}">
      <dsp:nvSpPr>
        <dsp:cNvPr id="0" name=""/>
        <dsp:cNvSpPr/>
      </dsp:nvSpPr>
      <dsp:spPr>
        <a:xfrm>
          <a:off x="1304073" y="312339"/>
          <a:ext cx="2948832" cy="2948832"/>
        </a:xfrm>
        <a:prstGeom prst="pie">
          <a:avLst>
            <a:gd name="adj1" fmla="val 5400000"/>
            <a:gd name="adj2" fmla="val 10800000"/>
          </a:avLst>
        </a:prstGeom>
        <a:solidFill>
          <a:schemeClr val="bg1">
            <a:lumMod val="75000"/>
          </a:schemeClr>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endParaRPr lang="en-US" sz="1500" b="1" kern="1200">
            <a:solidFill>
              <a:srgbClr val="F2C755"/>
            </a:solidFill>
          </a:endParaRPr>
        </a:p>
      </dsp:txBody>
      <dsp:txXfrm>
        <a:off x="1599307" y="1842572"/>
        <a:ext cx="1088259" cy="807418"/>
      </dsp:txXfrm>
    </dsp:sp>
    <dsp:sp modelId="{01251B20-7E23-43C4-8494-923FC0169B1C}">
      <dsp:nvSpPr>
        <dsp:cNvPr id="0" name=""/>
        <dsp:cNvSpPr/>
      </dsp:nvSpPr>
      <dsp:spPr>
        <a:xfrm>
          <a:off x="1304073" y="213342"/>
          <a:ext cx="2948832" cy="2948832"/>
        </a:xfrm>
        <a:prstGeom prst="pie">
          <a:avLst>
            <a:gd name="adj1" fmla="val 10800000"/>
            <a:gd name="adj2" fmla="val 16200000"/>
          </a:avLst>
        </a:prstGeom>
        <a:solidFill>
          <a:schemeClr val="bg1">
            <a:lumMod val="75000"/>
          </a:schemeClr>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endParaRPr lang="en-US" sz="1500" b="1" kern="1200">
            <a:solidFill>
              <a:srgbClr val="F2C755"/>
            </a:solidFill>
          </a:endParaRPr>
        </a:p>
      </dsp:txBody>
      <dsp:txXfrm>
        <a:off x="1599307" y="824523"/>
        <a:ext cx="1088259" cy="807418"/>
      </dsp:txXfrm>
    </dsp:sp>
    <dsp:sp modelId="{A6A95463-E233-462F-8447-3B0AABFED223}">
      <dsp:nvSpPr>
        <dsp:cNvPr id="0" name=""/>
        <dsp:cNvSpPr/>
      </dsp:nvSpPr>
      <dsp:spPr>
        <a:xfrm>
          <a:off x="1220523" y="30796"/>
          <a:ext cx="3313926" cy="3313926"/>
        </a:xfrm>
        <a:prstGeom prst="circularArrow">
          <a:avLst>
            <a:gd name="adj1" fmla="val 5085"/>
            <a:gd name="adj2" fmla="val 327528"/>
            <a:gd name="adj3" fmla="val 21272472"/>
            <a:gd name="adj4" fmla="val 16200000"/>
            <a:gd name="adj5" fmla="val 5932"/>
          </a:avLst>
        </a:prstGeom>
        <a:solidFill>
          <a:srgbClr val="CCCCCC"/>
        </a:solidFill>
        <a:ln>
          <a:noFill/>
        </a:ln>
        <a:effectLst/>
      </dsp:spPr>
      <dsp:style>
        <a:lnRef idx="0">
          <a:scrgbClr r="0" g="0" b="0"/>
        </a:lnRef>
        <a:fillRef idx="1">
          <a:scrgbClr r="0" g="0" b="0"/>
        </a:fillRef>
        <a:effectRef idx="0">
          <a:scrgbClr r="0" g="0" b="0"/>
        </a:effectRef>
        <a:fontRef idx="minor">
          <a:schemeClr val="lt1"/>
        </a:fontRef>
      </dsp:style>
    </dsp:sp>
    <dsp:sp modelId="{452A3633-F0C1-4F29-B251-C869C4494686}">
      <dsp:nvSpPr>
        <dsp:cNvPr id="0" name=""/>
        <dsp:cNvSpPr/>
      </dsp:nvSpPr>
      <dsp:spPr>
        <a:xfrm>
          <a:off x="1220523" y="129792"/>
          <a:ext cx="3313926" cy="3313926"/>
        </a:xfrm>
        <a:prstGeom prst="circularArrow">
          <a:avLst>
            <a:gd name="adj1" fmla="val 5085"/>
            <a:gd name="adj2" fmla="val 327528"/>
            <a:gd name="adj3" fmla="val 5072472"/>
            <a:gd name="adj4" fmla="val 0"/>
            <a:gd name="adj5" fmla="val 5932"/>
          </a:avLst>
        </a:prstGeom>
        <a:solidFill>
          <a:srgbClr val="CCCCCC"/>
        </a:solidFill>
        <a:ln>
          <a:noFill/>
        </a:ln>
        <a:effectLst/>
      </dsp:spPr>
      <dsp:style>
        <a:lnRef idx="0">
          <a:scrgbClr r="0" g="0" b="0"/>
        </a:lnRef>
        <a:fillRef idx="1">
          <a:scrgbClr r="0" g="0" b="0"/>
        </a:fillRef>
        <a:effectRef idx="0">
          <a:scrgbClr r="0" g="0" b="0"/>
        </a:effectRef>
        <a:fontRef idx="minor">
          <a:schemeClr val="lt1"/>
        </a:fontRef>
      </dsp:style>
    </dsp:sp>
    <dsp:sp modelId="{E1CBE72B-F854-4141-B8DE-16F3AFA8169D}">
      <dsp:nvSpPr>
        <dsp:cNvPr id="0" name=""/>
        <dsp:cNvSpPr/>
      </dsp:nvSpPr>
      <dsp:spPr>
        <a:xfrm>
          <a:off x="1121526" y="129792"/>
          <a:ext cx="3313926" cy="3313926"/>
        </a:xfrm>
        <a:prstGeom prst="circularArrow">
          <a:avLst>
            <a:gd name="adj1" fmla="val 5085"/>
            <a:gd name="adj2" fmla="val 327528"/>
            <a:gd name="adj3" fmla="val 10472472"/>
            <a:gd name="adj4" fmla="val 5400000"/>
            <a:gd name="adj5" fmla="val 5932"/>
          </a:avLst>
        </a:prstGeom>
        <a:solidFill>
          <a:srgbClr val="CCCCCC"/>
        </a:solidFill>
        <a:ln>
          <a:noFill/>
        </a:ln>
        <a:effectLst/>
      </dsp:spPr>
      <dsp:style>
        <a:lnRef idx="0">
          <a:scrgbClr r="0" g="0" b="0"/>
        </a:lnRef>
        <a:fillRef idx="1">
          <a:scrgbClr r="0" g="0" b="0"/>
        </a:fillRef>
        <a:effectRef idx="0">
          <a:scrgbClr r="0" g="0" b="0"/>
        </a:effectRef>
        <a:fontRef idx="minor">
          <a:schemeClr val="lt1"/>
        </a:fontRef>
      </dsp:style>
    </dsp:sp>
    <dsp:sp modelId="{2398DC2F-C7FB-47C2-859C-D843C52EE67E}">
      <dsp:nvSpPr>
        <dsp:cNvPr id="0" name=""/>
        <dsp:cNvSpPr/>
      </dsp:nvSpPr>
      <dsp:spPr>
        <a:xfrm>
          <a:off x="1121526" y="30796"/>
          <a:ext cx="3313926" cy="3313926"/>
        </a:xfrm>
        <a:prstGeom prst="circularArrow">
          <a:avLst>
            <a:gd name="adj1" fmla="val 5085"/>
            <a:gd name="adj2" fmla="val 327528"/>
            <a:gd name="adj3" fmla="val 15872472"/>
            <a:gd name="adj4" fmla="val 10800000"/>
            <a:gd name="adj5" fmla="val 5932"/>
          </a:avLst>
        </a:prstGeom>
        <a:solidFill>
          <a:srgbClr val="CCCCCC"/>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619364"/>
          </a:xfrm>
          <a:prstGeom prst="rect">
            <a:avLst/>
          </a:prstGeom>
        </p:spPr>
        <p:txBody>
          <a:bodyPr vert="horz" lIns="112334" tIns="56167" rIns="112334" bIns="56167" rtlCol="0"/>
          <a:lstStyle>
            <a:lvl1pPr algn="l">
              <a:defRPr sz="1500"/>
            </a:lvl1pPr>
          </a:lstStyle>
          <a:p>
            <a:endParaRPr lang="en-US"/>
          </a:p>
        </p:txBody>
      </p:sp>
      <p:sp>
        <p:nvSpPr>
          <p:cNvPr id="3" name="Date Placeholder 2"/>
          <p:cNvSpPr>
            <a:spLocks noGrp="1"/>
          </p:cNvSpPr>
          <p:nvPr>
            <p:ph type="dt" idx="1"/>
          </p:nvPr>
        </p:nvSpPr>
        <p:spPr>
          <a:xfrm>
            <a:off x="4143587" y="0"/>
            <a:ext cx="3169920" cy="619364"/>
          </a:xfrm>
          <a:prstGeom prst="rect">
            <a:avLst/>
          </a:prstGeom>
        </p:spPr>
        <p:txBody>
          <a:bodyPr vert="horz" lIns="112334" tIns="56167" rIns="112334" bIns="56167" rtlCol="0"/>
          <a:lstStyle>
            <a:lvl1pPr algn="r">
              <a:defRPr sz="1500"/>
            </a:lvl1pPr>
          </a:lstStyle>
          <a:p>
            <a:fld id="{BE8FC272-CB9B-4E6B-8F0E-437D22C17811}" type="datetimeFigureOut">
              <a:rPr lang="en-US" smtClean="0"/>
              <a:t>7/2/2026</a:t>
            </a:fld>
            <a:endParaRPr lang="en-US"/>
          </a:p>
        </p:txBody>
      </p:sp>
      <p:sp>
        <p:nvSpPr>
          <p:cNvPr id="4" name="Slide Image Placeholder 3"/>
          <p:cNvSpPr>
            <a:spLocks noGrp="1" noRot="1" noChangeAspect="1"/>
          </p:cNvSpPr>
          <p:nvPr>
            <p:ph type="sldImg" idx="2"/>
          </p:nvPr>
        </p:nvSpPr>
        <p:spPr>
          <a:xfrm>
            <a:off x="-44450" y="1543050"/>
            <a:ext cx="7404100" cy="4165600"/>
          </a:xfrm>
          <a:prstGeom prst="rect">
            <a:avLst/>
          </a:prstGeom>
          <a:noFill/>
          <a:ln w="12700">
            <a:solidFill>
              <a:prstClr val="black"/>
            </a:solidFill>
          </a:ln>
        </p:spPr>
        <p:txBody>
          <a:bodyPr vert="horz" lIns="112334" tIns="56167" rIns="112334" bIns="56167" rtlCol="0" anchor="ctr"/>
          <a:lstStyle/>
          <a:p>
            <a:endParaRPr lang="en-US"/>
          </a:p>
        </p:txBody>
      </p:sp>
      <p:sp>
        <p:nvSpPr>
          <p:cNvPr id="5" name="Notes Placeholder 4"/>
          <p:cNvSpPr>
            <a:spLocks noGrp="1"/>
          </p:cNvSpPr>
          <p:nvPr>
            <p:ph type="body" sz="quarter" idx="3"/>
          </p:nvPr>
        </p:nvSpPr>
        <p:spPr>
          <a:xfrm>
            <a:off x="731520" y="5940742"/>
            <a:ext cx="5852160" cy="4860608"/>
          </a:xfrm>
          <a:prstGeom prst="rect">
            <a:avLst/>
          </a:prstGeom>
        </p:spPr>
        <p:txBody>
          <a:bodyPr vert="horz" lIns="112334" tIns="56167" rIns="112334" bIns="5616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1725038"/>
            <a:ext cx="3169920" cy="619362"/>
          </a:xfrm>
          <a:prstGeom prst="rect">
            <a:avLst/>
          </a:prstGeom>
        </p:spPr>
        <p:txBody>
          <a:bodyPr vert="horz" lIns="112334" tIns="56167" rIns="112334" bIns="56167" rtlCol="0" anchor="b"/>
          <a:lstStyle>
            <a:lvl1pPr algn="l">
              <a:defRPr sz="1500"/>
            </a:lvl1pPr>
          </a:lstStyle>
          <a:p>
            <a:endParaRPr lang="en-US"/>
          </a:p>
        </p:txBody>
      </p:sp>
      <p:sp>
        <p:nvSpPr>
          <p:cNvPr id="7" name="Slide Number Placeholder 6"/>
          <p:cNvSpPr>
            <a:spLocks noGrp="1"/>
          </p:cNvSpPr>
          <p:nvPr>
            <p:ph type="sldNum" sz="quarter" idx="5"/>
          </p:nvPr>
        </p:nvSpPr>
        <p:spPr>
          <a:xfrm>
            <a:off x="4143587" y="11725038"/>
            <a:ext cx="3169920" cy="619362"/>
          </a:xfrm>
          <a:prstGeom prst="rect">
            <a:avLst/>
          </a:prstGeom>
        </p:spPr>
        <p:txBody>
          <a:bodyPr vert="horz" lIns="112334" tIns="56167" rIns="112334" bIns="56167" rtlCol="0" anchor="b"/>
          <a:lstStyle>
            <a:lvl1pPr algn="r">
              <a:defRPr sz="1500"/>
            </a:lvl1pPr>
          </a:lstStyle>
          <a:p>
            <a:fld id="{C2987A69-66A4-486F-84F4-6FCF182BC783}" type="slidenum">
              <a:rPr lang="en-US" smtClean="0"/>
              <a:t>‹#›</a:t>
            </a:fld>
            <a:endParaRPr lang="en-US"/>
          </a:p>
        </p:txBody>
      </p:sp>
    </p:spTree>
    <p:extLst>
      <p:ext uri="{BB962C8B-B14F-4D97-AF65-F5344CB8AC3E}">
        <p14:creationId xmlns:p14="http://schemas.microsoft.com/office/powerpoint/2010/main" val="19323774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Cody</a:t>
            </a:r>
            <a:endParaRPr lang="en-US"/>
          </a:p>
        </p:txBody>
      </p:sp>
      <p:sp>
        <p:nvSpPr>
          <p:cNvPr id="4" name="Slide Number Placeholder 3"/>
          <p:cNvSpPr>
            <a:spLocks noGrp="1"/>
          </p:cNvSpPr>
          <p:nvPr>
            <p:ph type="sldNum" sz="quarter" idx="5"/>
          </p:nvPr>
        </p:nvSpPr>
        <p:spPr/>
        <p:txBody>
          <a:bodyPr/>
          <a:lstStyle/>
          <a:p>
            <a:fld id="{C2987A69-66A4-486F-84F4-6FCF182BC783}" type="slidenum">
              <a:rPr lang="en-US" smtClean="0"/>
              <a:t>0</a:t>
            </a:fld>
            <a:endParaRPr lang="en-US"/>
          </a:p>
        </p:txBody>
      </p:sp>
    </p:spTree>
    <p:extLst>
      <p:ext uri="{BB962C8B-B14F-4D97-AF65-F5344CB8AC3E}">
        <p14:creationId xmlns:p14="http://schemas.microsoft.com/office/powerpoint/2010/main" val="2371762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Joe</a:t>
            </a:r>
          </a:p>
        </p:txBody>
      </p:sp>
      <p:sp>
        <p:nvSpPr>
          <p:cNvPr id="4" name="Slide Number Placeholder 3"/>
          <p:cNvSpPr>
            <a:spLocks noGrp="1"/>
          </p:cNvSpPr>
          <p:nvPr>
            <p:ph type="sldNum" sz="quarter" idx="5"/>
          </p:nvPr>
        </p:nvSpPr>
        <p:spPr/>
        <p:txBody>
          <a:bodyPr/>
          <a:lstStyle/>
          <a:p>
            <a:fld id="{C2987A69-66A4-486F-84F4-6FCF182BC783}" type="slidenum">
              <a:rPr lang="en-US" smtClean="0"/>
              <a:t>9</a:t>
            </a:fld>
            <a:endParaRPr lang="en-US"/>
          </a:p>
        </p:txBody>
      </p:sp>
    </p:spTree>
    <p:extLst>
      <p:ext uri="{BB962C8B-B14F-4D97-AF65-F5344CB8AC3E}">
        <p14:creationId xmlns:p14="http://schemas.microsoft.com/office/powerpoint/2010/main" val="16441112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57F4A-5F01-639F-8304-9FCCBD4DBC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E892BA-EE6E-8268-027F-E8BBF6DD632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729EF30-98A0-7180-D157-E31CC06303A5}"/>
              </a:ext>
            </a:extLst>
          </p:cNvPr>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a:extLst>
              <a:ext uri="{FF2B5EF4-FFF2-40B4-BE49-F238E27FC236}">
                <a16:creationId xmlns:a16="http://schemas.microsoft.com/office/drawing/2014/main" id="{49559B1E-708E-64ED-A3E9-29E091D4DCF4}"/>
              </a:ext>
            </a:extLst>
          </p:cNvPr>
          <p:cNvSpPr>
            <a:spLocks noGrp="1"/>
          </p:cNvSpPr>
          <p:nvPr>
            <p:ph type="sldNum" sz="quarter" idx="5"/>
          </p:nvPr>
        </p:nvSpPr>
        <p:spPr/>
        <p:txBody>
          <a:bodyPr/>
          <a:lstStyle/>
          <a:p>
            <a:fld id="{B8649DAF-093F-4482-AA38-346E9A2DEE94}" type="slidenum">
              <a:rPr lang="en-US" noProof="0" smtClean="0"/>
              <a:t>10</a:t>
            </a:fld>
            <a:endParaRPr lang="en-US" noProof="0"/>
          </a:p>
        </p:txBody>
      </p:sp>
    </p:spTree>
    <p:extLst>
      <p:ext uri="{BB962C8B-B14F-4D97-AF65-F5344CB8AC3E}">
        <p14:creationId xmlns:p14="http://schemas.microsoft.com/office/powerpoint/2010/main" val="26937983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Kyler</a:t>
            </a:r>
          </a:p>
        </p:txBody>
      </p:sp>
      <p:sp>
        <p:nvSpPr>
          <p:cNvPr id="4" name="Slide Number Placeholder 3"/>
          <p:cNvSpPr>
            <a:spLocks noGrp="1"/>
          </p:cNvSpPr>
          <p:nvPr>
            <p:ph type="sldNum" sz="quarter" idx="5"/>
          </p:nvPr>
        </p:nvSpPr>
        <p:spPr/>
        <p:txBody>
          <a:bodyPr/>
          <a:lstStyle/>
          <a:p>
            <a:fld id="{C2987A69-66A4-486F-84F4-6FCF182BC783}" type="slidenum">
              <a:rPr lang="en-US" smtClean="0"/>
              <a:t>11</a:t>
            </a:fld>
            <a:endParaRPr lang="en-US"/>
          </a:p>
        </p:txBody>
      </p:sp>
    </p:spTree>
    <p:extLst>
      <p:ext uri="{BB962C8B-B14F-4D97-AF65-F5344CB8AC3E}">
        <p14:creationId xmlns:p14="http://schemas.microsoft.com/office/powerpoint/2010/main" val="29861434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CC674-B083-B3D7-40B1-9809D94C54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E94123-D358-525E-C832-D1630EB252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BEF073-0769-1984-2A58-A040377FC053}"/>
              </a:ext>
            </a:extLst>
          </p:cNvPr>
          <p:cNvSpPr>
            <a:spLocks noGrp="1"/>
          </p:cNvSpPr>
          <p:nvPr>
            <p:ph type="body" idx="1"/>
          </p:nvPr>
        </p:nvSpPr>
        <p:spPr/>
        <p:txBody>
          <a:bodyPr/>
          <a:lstStyle/>
          <a:p>
            <a:r>
              <a:rPr lang="en-US">
                <a:ea typeface="Calibri"/>
                <a:cs typeface="Calibri"/>
              </a:rPr>
              <a:t>Kyler</a:t>
            </a:r>
          </a:p>
        </p:txBody>
      </p:sp>
      <p:sp>
        <p:nvSpPr>
          <p:cNvPr id="4" name="Slide Number Placeholder 3">
            <a:extLst>
              <a:ext uri="{FF2B5EF4-FFF2-40B4-BE49-F238E27FC236}">
                <a16:creationId xmlns:a16="http://schemas.microsoft.com/office/drawing/2014/main" id="{7B882FD2-9629-C9B0-4B91-9F534102DCA5}"/>
              </a:ext>
            </a:extLst>
          </p:cNvPr>
          <p:cNvSpPr>
            <a:spLocks noGrp="1"/>
          </p:cNvSpPr>
          <p:nvPr>
            <p:ph type="sldNum" sz="quarter" idx="5"/>
          </p:nvPr>
        </p:nvSpPr>
        <p:spPr/>
        <p:txBody>
          <a:bodyPr/>
          <a:lstStyle/>
          <a:p>
            <a:fld id="{C2987A69-66A4-486F-84F4-6FCF182BC783}" type="slidenum">
              <a:rPr lang="en-US" smtClean="0"/>
              <a:t>12</a:t>
            </a:fld>
            <a:endParaRPr lang="en-US"/>
          </a:p>
        </p:txBody>
      </p:sp>
    </p:spTree>
    <p:extLst>
      <p:ext uri="{BB962C8B-B14F-4D97-AF65-F5344CB8AC3E}">
        <p14:creationId xmlns:p14="http://schemas.microsoft.com/office/powerpoint/2010/main" val="17782823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ea typeface="Calibri"/>
                <a:cs typeface="Calibri"/>
              </a:rPr>
              <a:t>Kyler</a:t>
            </a:r>
          </a:p>
        </p:txBody>
      </p:sp>
      <p:sp>
        <p:nvSpPr>
          <p:cNvPr id="4" name="Slide Number Placeholder 3"/>
          <p:cNvSpPr>
            <a:spLocks noGrp="1"/>
          </p:cNvSpPr>
          <p:nvPr>
            <p:ph type="sldNum" sz="quarter" idx="5"/>
          </p:nvPr>
        </p:nvSpPr>
        <p:spPr/>
        <p:txBody>
          <a:bodyPr/>
          <a:lstStyle/>
          <a:p>
            <a:fld id="{B8649DAF-093F-4482-AA38-346E9A2DEE94}" type="slidenum">
              <a:rPr lang="en-US" noProof="0" smtClean="0"/>
              <a:t>13</a:t>
            </a:fld>
            <a:endParaRPr lang="en-US" noProof="0"/>
          </a:p>
        </p:txBody>
      </p:sp>
    </p:spTree>
    <p:extLst>
      <p:ext uri="{BB962C8B-B14F-4D97-AF65-F5344CB8AC3E}">
        <p14:creationId xmlns:p14="http://schemas.microsoft.com/office/powerpoint/2010/main" val="611678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340106-C958-50BD-3DFC-A8A08FE5E2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94E348-68EC-906F-3104-A36D03E638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B7C7E0-57F3-7FD4-8D04-BF30E37443C0}"/>
              </a:ext>
            </a:extLst>
          </p:cNvPr>
          <p:cNvSpPr>
            <a:spLocks noGrp="1"/>
          </p:cNvSpPr>
          <p:nvPr>
            <p:ph type="body" idx="1"/>
          </p:nvPr>
        </p:nvSpPr>
        <p:spPr/>
        <p:txBody>
          <a:bodyPr/>
          <a:lstStyle/>
          <a:p>
            <a:r>
              <a:rPr lang="en-US">
                <a:cs typeface="Calibri"/>
              </a:rPr>
              <a:t>Jesse</a:t>
            </a:r>
            <a:endParaRPr lang="en-US"/>
          </a:p>
        </p:txBody>
      </p:sp>
      <p:sp>
        <p:nvSpPr>
          <p:cNvPr id="4" name="Slide Number Placeholder 3">
            <a:extLst>
              <a:ext uri="{FF2B5EF4-FFF2-40B4-BE49-F238E27FC236}">
                <a16:creationId xmlns:a16="http://schemas.microsoft.com/office/drawing/2014/main" id="{B94901D6-456A-F074-24D8-ED26F6AA65A7}"/>
              </a:ext>
            </a:extLst>
          </p:cNvPr>
          <p:cNvSpPr>
            <a:spLocks noGrp="1"/>
          </p:cNvSpPr>
          <p:nvPr>
            <p:ph type="sldNum" sz="quarter" idx="5"/>
          </p:nvPr>
        </p:nvSpPr>
        <p:spPr/>
        <p:txBody>
          <a:bodyPr/>
          <a:lstStyle/>
          <a:p>
            <a:fld id="{C2987A69-66A4-486F-84F4-6FCF182BC783}" type="slidenum">
              <a:rPr lang="en-US" smtClean="0"/>
              <a:t>14</a:t>
            </a:fld>
            <a:endParaRPr lang="en-US"/>
          </a:p>
        </p:txBody>
      </p:sp>
    </p:spTree>
    <p:extLst>
      <p:ext uri="{BB962C8B-B14F-4D97-AF65-F5344CB8AC3E}">
        <p14:creationId xmlns:p14="http://schemas.microsoft.com/office/powerpoint/2010/main" val="19998999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98424-BF56-524B-567D-4782CB5090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3C7D12-D524-DD17-D4AA-8D89709092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D4DDE0-E8A6-1112-3F3D-16A674BA8940}"/>
              </a:ext>
            </a:extLst>
          </p:cNvPr>
          <p:cNvSpPr>
            <a:spLocks noGrp="1"/>
          </p:cNvSpPr>
          <p:nvPr>
            <p:ph type="body" idx="1"/>
          </p:nvPr>
        </p:nvSpPr>
        <p:spPr/>
        <p:txBody>
          <a:bodyPr/>
          <a:lstStyle/>
          <a:p>
            <a:r>
              <a:rPr lang="en-US">
                <a:cs typeface="Calibri"/>
              </a:rPr>
              <a:t>Tristan</a:t>
            </a:r>
          </a:p>
        </p:txBody>
      </p:sp>
      <p:sp>
        <p:nvSpPr>
          <p:cNvPr id="4" name="Slide Number Placeholder 3">
            <a:extLst>
              <a:ext uri="{FF2B5EF4-FFF2-40B4-BE49-F238E27FC236}">
                <a16:creationId xmlns:a16="http://schemas.microsoft.com/office/drawing/2014/main" id="{56035F4B-FBD7-5AF6-D68F-2CBC314DFF02}"/>
              </a:ext>
            </a:extLst>
          </p:cNvPr>
          <p:cNvSpPr>
            <a:spLocks noGrp="1"/>
          </p:cNvSpPr>
          <p:nvPr>
            <p:ph type="sldNum" sz="quarter" idx="5"/>
          </p:nvPr>
        </p:nvSpPr>
        <p:spPr/>
        <p:txBody>
          <a:bodyPr/>
          <a:lstStyle/>
          <a:p>
            <a:fld id="{C2987A69-66A4-486F-84F4-6FCF182BC783}" type="slidenum">
              <a:rPr lang="en-US" smtClean="0"/>
              <a:t>15</a:t>
            </a:fld>
            <a:endParaRPr lang="en-US"/>
          </a:p>
        </p:txBody>
      </p:sp>
    </p:spTree>
    <p:extLst>
      <p:ext uri="{BB962C8B-B14F-4D97-AF65-F5344CB8AC3E}">
        <p14:creationId xmlns:p14="http://schemas.microsoft.com/office/powerpoint/2010/main" val="41426129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E13E53-F034-AB90-FA6E-3AA36C6FA6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CD3AEF-BD76-77F2-299F-331E217DF2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F3169E-5777-5568-8221-4476360B7D31}"/>
              </a:ext>
            </a:extLst>
          </p:cNvPr>
          <p:cNvSpPr>
            <a:spLocks noGrp="1"/>
          </p:cNvSpPr>
          <p:nvPr>
            <p:ph type="body" idx="1"/>
          </p:nvPr>
        </p:nvSpPr>
        <p:spPr/>
        <p:txBody>
          <a:bodyPr/>
          <a:lstStyle/>
          <a:p>
            <a:r>
              <a:rPr lang="en-US">
                <a:ea typeface="Calibri"/>
                <a:cs typeface="Calibri"/>
              </a:rPr>
              <a:t>Jackson</a:t>
            </a:r>
            <a:endParaRPr lang="en-US"/>
          </a:p>
        </p:txBody>
      </p:sp>
      <p:sp>
        <p:nvSpPr>
          <p:cNvPr id="4" name="Slide Number Placeholder 3">
            <a:extLst>
              <a:ext uri="{FF2B5EF4-FFF2-40B4-BE49-F238E27FC236}">
                <a16:creationId xmlns:a16="http://schemas.microsoft.com/office/drawing/2014/main" id="{A2F6C82C-FC9E-ABE5-7F39-F5B6BC5BD585}"/>
              </a:ext>
            </a:extLst>
          </p:cNvPr>
          <p:cNvSpPr>
            <a:spLocks noGrp="1"/>
          </p:cNvSpPr>
          <p:nvPr>
            <p:ph type="sldNum" sz="quarter" idx="5"/>
          </p:nvPr>
        </p:nvSpPr>
        <p:spPr/>
        <p:txBody>
          <a:bodyPr/>
          <a:lstStyle/>
          <a:p>
            <a:fld id="{C2987A69-66A4-486F-84F4-6FCF182BC783}" type="slidenum">
              <a:rPr lang="en-US" smtClean="0"/>
              <a:t>16</a:t>
            </a:fld>
            <a:endParaRPr lang="en-US"/>
          </a:p>
        </p:txBody>
      </p:sp>
    </p:spTree>
    <p:extLst>
      <p:ext uri="{BB962C8B-B14F-4D97-AF65-F5344CB8AC3E}">
        <p14:creationId xmlns:p14="http://schemas.microsoft.com/office/powerpoint/2010/main" val="21689519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2F146-BB69-51D8-C6A9-E942A997AE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086BDD-0979-D90C-0392-25033D16DD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917F34-58D5-02FE-8DC9-94D700A92065}"/>
              </a:ext>
            </a:extLst>
          </p:cNvPr>
          <p:cNvSpPr>
            <a:spLocks noGrp="1"/>
          </p:cNvSpPr>
          <p:nvPr>
            <p:ph type="body" idx="1"/>
          </p:nvPr>
        </p:nvSpPr>
        <p:spPr/>
        <p:txBody>
          <a:bodyPr/>
          <a:lstStyle/>
          <a:p>
            <a:r>
              <a:rPr lang="en-US">
                <a:ea typeface="Calibri"/>
                <a:cs typeface="Calibri"/>
              </a:rPr>
              <a:t>Jackson</a:t>
            </a:r>
          </a:p>
        </p:txBody>
      </p:sp>
      <p:sp>
        <p:nvSpPr>
          <p:cNvPr id="4" name="Slide Number Placeholder 3">
            <a:extLst>
              <a:ext uri="{FF2B5EF4-FFF2-40B4-BE49-F238E27FC236}">
                <a16:creationId xmlns:a16="http://schemas.microsoft.com/office/drawing/2014/main" id="{F1F32BB0-1174-E6A6-CC24-92BA0AE3C7B1}"/>
              </a:ext>
            </a:extLst>
          </p:cNvPr>
          <p:cNvSpPr>
            <a:spLocks noGrp="1"/>
          </p:cNvSpPr>
          <p:nvPr>
            <p:ph type="sldNum" sz="quarter" idx="5"/>
          </p:nvPr>
        </p:nvSpPr>
        <p:spPr/>
        <p:txBody>
          <a:bodyPr/>
          <a:lstStyle/>
          <a:p>
            <a:fld id="{C2987A69-66A4-486F-84F4-6FCF182BC783}" type="slidenum">
              <a:rPr lang="en-US" smtClean="0"/>
              <a:t>17</a:t>
            </a:fld>
            <a:endParaRPr lang="en-US"/>
          </a:p>
        </p:txBody>
      </p:sp>
    </p:spTree>
    <p:extLst>
      <p:ext uri="{BB962C8B-B14F-4D97-AF65-F5344CB8AC3E}">
        <p14:creationId xmlns:p14="http://schemas.microsoft.com/office/powerpoint/2010/main" val="23384166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A4A9E-831E-5A6E-5D76-6BC717ECD5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03E312-E350-041B-15AE-326473F77B8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E289C01-AF3D-2C4F-6E01-6B84B3A494AA}"/>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988AC667-76B8-D820-0E46-D2FC081D54DA}"/>
              </a:ext>
            </a:extLst>
          </p:cNvPr>
          <p:cNvSpPr>
            <a:spLocks noGrp="1"/>
          </p:cNvSpPr>
          <p:nvPr>
            <p:ph type="sldNum" sz="quarter" idx="5"/>
          </p:nvPr>
        </p:nvSpPr>
        <p:spPr/>
        <p:txBody>
          <a:bodyPr/>
          <a:lstStyle/>
          <a:p>
            <a:fld id="{B8649DAF-093F-4482-AA38-346E9A2DEE94}" type="slidenum">
              <a:rPr lang="en-US" noProof="0" smtClean="0"/>
              <a:t>18</a:t>
            </a:fld>
            <a:endParaRPr lang="en-US" noProof="0"/>
          </a:p>
        </p:txBody>
      </p:sp>
    </p:spTree>
    <p:extLst>
      <p:ext uri="{BB962C8B-B14F-4D97-AF65-F5344CB8AC3E}">
        <p14:creationId xmlns:p14="http://schemas.microsoft.com/office/powerpoint/2010/main" val="1389411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Cody</a:t>
            </a:r>
          </a:p>
        </p:txBody>
      </p:sp>
      <p:sp>
        <p:nvSpPr>
          <p:cNvPr id="4" name="Slide Number Placeholder 3"/>
          <p:cNvSpPr>
            <a:spLocks noGrp="1"/>
          </p:cNvSpPr>
          <p:nvPr>
            <p:ph type="sldNum" sz="quarter" idx="5"/>
          </p:nvPr>
        </p:nvSpPr>
        <p:spPr/>
        <p:txBody>
          <a:bodyPr/>
          <a:lstStyle/>
          <a:p>
            <a:fld id="{C2987A69-66A4-486F-84F4-6FCF182BC783}" type="slidenum">
              <a:rPr lang="en-US" smtClean="0"/>
              <a:t>1</a:t>
            </a:fld>
            <a:endParaRPr lang="en-US"/>
          </a:p>
        </p:txBody>
      </p:sp>
    </p:spTree>
    <p:extLst>
      <p:ext uri="{BB962C8B-B14F-4D97-AF65-F5344CB8AC3E}">
        <p14:creationId xmlns:p14="http://schemas.microsoft.com/office/powerpoint/2010/main" val="31618336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5CA98-565A-1A1E-103B-1FF6371344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D2A937-AD78-AD48-2EF4-9D620A3D41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BAD81C-DC78-08E4-5841-BE850C70138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43C5BF3-1D63-3FFF-692A-59C2D66EEEF6}"/>
              </a:ext>
            </a:extLst>
          </p:cNvPr>
          <p:cNvSpPr>
            <a:spLocks noGrp="1"/>
          </p:cNvSpPr>
          <p:nvPr>
            <p:ph type="sldNum" sz="quarter" idx="5"/>
          </p:nvPr>
        </p:nvSpPr>
        <p:spPr/>
        <p:txBody>
          <a:bodyPr/>
          <a:lstStyle/>
          <a:p>
            <a:fld id="{C2987A69-66A4-486F-84F4-6FCF182BC783}" type="slidenum">
              <a:rPr lang="en-US" smtClean="0"/>
              <a:t>19</a:t>
            </a:fld>
            <a:endParaRPr lang="en-US"/>
          </a:p>
        </p:txBody>
      </p:sp>
    </p:spTree>
    <p:extLst>
      <p:ext uri="{BB962C8B-B14F-4D97-AF65-F5344CB8AC3E}">
        <p14:creationId xmlns:p14="http://schemas.microsoft.com/office/powerpoint/2010/main" val="38449602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A6F92-4C04-89AE-6C3D-2F86A56407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C07CEF-5A3E-027E-EDC1-64F73F72F7E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80FE781-FC8F-A545-7766-8D214C5E32EA}"/>
              </a:ext>
            </a:extLst>
          </p:cNvPr>
          <p:cNvSpPr>
            <a:spLocks noGrp="1"/>
          </p:cNvSpPr>
          <p:nvPr>
            <p:ph type="body" idx="1"/>
          </p:nvPr>
        </p:nvSpPr>
        <p:spPr/>
        <p:txBody>
          <a:bodyPr/>
          <a:lstStyle/>
          <a:p>
            <a:r>
              <a:rPr lang="en-US">
                <a:ea typeface="Calibri"/>
                <a:cs typeface="Calibri"/>
              </a:rPr>
              <a:t>Joey</a:t>
            </a:r>
          </a:p>
        </p:txBody>
      </p:sp>
      <p:sp>
        <p:nvSpPr>
          <p:cNvPr id="4" name="Slide Number Placeholder 3">
            <a:extLst>
              <a:ext uri="{FF2B5EF4-FFF2-40B4-BE49-F238E27FC236}">
                <a16:creationId xmlns:a16="http://schemas.microsoft.com/office/drawing/2014/main" id="{EC62B8C5-CF54-6167-0E5A-A019022D21FE}"/>
              </a:ext>
            </a:extLst>
          </p:cNvPr>
          <p:cNvSpPr>
            <a:spLocks noGrp="1"/>
          </p:cNvSpPr>
          <p:nvPr>
            <p:ph type="sldNum" sz="quarter" idx="10"/>
          </p:nvPr>
        </p:nvSpPr>
        <p:spPr/>
        <p:txBody>
          <a:bodyPr/>
          <a:lstStyle/>
          <a:p>
            <a:fld id="{B8649DAF-093F-4482-AA38-346E9A2DEE94}" type="slidenum">
              <a:rPr lang="en-US" noProof="0" smtClean="0"/>
              <a:t>20</a:t>
            </a:fld>
            <a:endParaRPr lang="en-US" noProof="0"/>
          </a:p>
        </p:txBody>
      </p:sp>
    </p:spTree>
    <p:extLst>
      <p:ext uri="{BB962C8B-B14F-4D97-AF65-F5344CB8AC3E}">
        <p14:creationId xmlns:p14="http://schemas.microsoft.com/office/powerpoint/2010/main" val="18518576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16850-4E89-61D9-18DD-554EB11B0B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552496-0FDC-511D-05B6-9827B9306B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3E24DF-3FD6-C650-3169-AC6B2B060263}"/>
              </a:ext>
            </a:extLst>
          </p:cNvPr>
          <p:cNvSpPr>
            <a:spLocks noGrp="1"/>
          </p:cNvSpPr>
          <p:nvPr>
            <p:ph type="body" idx="1"/>
          </p:nvPr>
        </p:nvSpPr>
        <p:spPr/>
        <p:txBody>
          <a:bodyPr/>
          <a:lstStyle/>
          <a:p>
            <a:r>
              <a:rPr lang="en-US">
                <a:ea typeface="Calibri"/>
                <a:cs typeface="Calibri"/>
              </a:rPr>
              <a:t>Jackson</a:t>
            </a:r>
            <a:endParaRPr lang="en-US"/>
          </a:p>
        </p:txBody>
      </p:sp>
      <p:sp>
        <p:nvSpPr>
          <p:cNvPr id="4" name="Slide Number Placeholder 3">
            <a:extLst>
              <a:ext uri="{FF2B5EF4-FFF2-40B4-BE49-F238E27FC236}">
                <a16:creationId xmlns:a16="http://schemas.microsoft.com/office/drawing/2014/main" id="{AE6AA5FB-B5CB-61E1-D836-B3318D14A2A4}"/>
              </a:ext>
            </a:extLst>
          </p:cNvPr>
          <p:cNvSpPr>
            <a:spLocks noGrp="1"/>
          </p:cNvSpPr>
          <p:nvPr>
            <p:ph type="sldNum" sz="quarter" idx="5"/>
          </p:nvPr>
        </p:nvSpPr>
        <p:spPr/>
        <p:txBody>
          <a:bodyPr/>
          <a:lstStyle/>
          <a:p>
            <a:fld id="{C2987A69-66A4-486F-84F4-6FCF182BC783}" type="slidenum">
              <a:rPr lang="en-US" smtClean="0"/>
              <a:t>21</a:t>
            </a:fld>
            <a:endParaRPr lang="en-US"/>
          </a:p>
        </p:txBody>
      </p:sp>
    </p:spTree>
    <p:extLst>
      <p:ext uri="{BB962C8B-B14F-4D97-AF65-F5344CB8AC3E}">
        <p14:creationId xmlns:p14="http://schemas.microsoft.com/office/powerpoint/2010/main" val="37244356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Jack</a:t>
            </a:r>
          </a:p>
        </p:txBody>
      </p:sp>
      <p:sp>
        <p:nvSpPr>
          <p:cNvPr id="4" name="Slide Number Placeholder 3"/>
          <p:cNvSpPr>
            <a:spLocks noGrp="1"/>
          </p:cNvSpPr>
          <p:nvPr>
            <p:ph type="sldNum" sz="quarter" idx="5"/>
          </p:nvPr>
        </p:nvSpPr>
        <p:spPr/>
        <p:txBody>
          <a:bodyPr/>
          <a:lstStyle/>
          <a:p>
            <a:fld id="{C2987A69-66A4-486F-84F4-6FCF182BC783}" type="slidenum">
              <a:rPr lang="en-US" smtClean="0"/>
              <a:t>22</a:t>
            </a:fld>
            <a:endParaRPr lang="en-US"/>
          </a:p>
        </p:txBody>
      </p:sp>
    </p:spTree>
    <p:extLst>
      <p:ext uri="{BB962C8B-B14F-4D97-AF65-F5344CB8AC3E}">
        <p14:creationId xmlns:p14="http://schemas.microsoft.com/office/powerpoint/2010/main" val="29503197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D71C8-501E-DD29-706C-FDF4CD8A34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B7AFBC-8FD4-3CA7-A91E-17D428E540F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AEBF315-CA31-DDD7-453A-630076565313}"/>
              </a:ext>
            </a:extLst>
          </p:cNvPr>
          <p:cNvSpPr>
            <a:spLocks noGrp="1"/>
          </p:cNvSpPr>
          <p:nvPr>
            <p:ph type="body" idx="1"/>
          </p:nvPr>
        </p:nvSpPr>
        <p:spPr/>
        <p:txBody>
          <a:bodyPr/>
          <a:lstStyle/>
          <a:p>
            <a:r>
              <a:rPr lang="en-US">
                <a:cs typeface="Calibri" panose="020F0502020204030204"/>
              </a:rPr>
              <a:t>Kyler </a:t>
            </a:r>
          </a:p>
        </p:txBody>
      </p:sp>
      <p:sp>
        <p:nvSpPr>
          <p:cNvPr id="4" name="Slide Number Placeholder 3">
            <a:extLst>
              <a:ext uri="{FF2B5EF4-FFF2-40B4-BE49-F238E27FC236}">
                <a16:creationId xmlns:a16="http://schemas.microsoft.com/office/drawing/2014/main" id="{ACB716B2-FD62-9CDC-2812-22101E2D724E}"/>
              </a:ext>
            </a:extLst>
          </p:cNvPr>
          <p:cNvSpPr>
            <a:spLocks noGrp="1"/>
          </p:cNvSpPr>
          <p:nvPr>
            <p:ph type="sldNum" sz="quarter" idx="5"/>
          </p:nvPr>
        </p:nvSpPr>
        <p:spPr/>
        <p:txBody>
          <a:bodyPr/>
          <a:lstStyle/>
          <a:p>
            <a:fld id="{B8649DAF-093F-4482-AA38-346E9A2DEE94}" type="slidenum">
              <a:rPr lang="en-US" noProof="0" smtClean="0"/>
              <a:t>23</a:t>
            </a:fld>
            <a:endParaRPr lang="en-US" noProof="0"/>
          </a:p>
        </p:txBody>
      </p:sp>
    </p:spTree>
    <p:extLst>
      <p:ext uri="{BB962C8B-B14F-4D97-AF65-F5344CB8AC3E}">
        <p14:creationId xmlns:p14="http://schemas.microsoft.com/office/powerpoint/2010/main" val="10435515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A449E-E4A8-FD9B-A780-5218397A20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06DE75-7CB3-36E7-3EBA-462B686499C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A9C45E5-915B-98DF-A40E-9082DBC78E06}"/>
              </a:ext>
            </a:extLst>
          </p:cNvPr>
          <p:cNvSpPr>
            <a:spLocks noGrp="1"/>
          </p:cNvSpPr>
          <p:nvPr>
            <p:ph type="body" idx="1"/>
          </p:nvPr>
        </p:nvSpPr>
        <p:spPr/>
        <p:txBody>
          <a:bodyPr/>
          <a:lstStyle/>
          <a:p>
            <a:r>
              <a:rPr lang="en-US"/>
              <a:t>Jack</a:t>
            </a:r>
          </a:p>
        </p:txBody>
      </p:sp>
      <p:sp>
        <p:nvSpPr>
          <p:cNvPr id="4" name="Slide Number Placeholder 3">
            <a:extLst>
              <a:ext uri="{FF2B5EF4-FFF2-40B4-BE49-F238E27FC236}">
                <a16:creationId xmlns:a16="http://schemas.microsoft.com/office/drawing/2014/main" id="{41049DD3-3240-E31F-9A6E-71D6FD7E3EA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649DAF-093F-4482-AA38-346E9A2DEE9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20523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0DC16-E7ED-F7A2-1109-D63008E332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91D1BB-1B1B-7949-27BF-557869569F1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3C52375-7A05-6B56-9511-F3487A3F0DA9}"/>
              </a:ext>
            </a:extLst>
          </p:cNvPr>
          <p:cNvSpPr>
            <a:spLocks noGrp="1"/>
          </p:cNvSpPr>
          <p:nvPr>
            <p:ph type="body" idx="1"/>
          </p:nvPr>
        </p:nvSpPr>
        <p:spPr/>
        <p:txBody>
          <a:bodyPr/>
          <a:lstStyle/>
          <a:p>
            <a:r>
              <a:rPr lang="en-US"/>
              <a:t>Jack</a:t>
            </a:r>
          </a:p>
        </p:txBody>
      </p:sp>
      <p:sp>
        <p:nvSpPr>
          <p:cNvPr id="4" name="Slide Number Placeholder 3">
            <a:extLst>
              <a:ext uri="{FF2B5EF4-FFF2-40B4-BE49-F238E27FC236}">
                <a16:creationId xmlns:a16="http://schemas.microsoft.com/office/drawing/2014/main" id="{9CDD48C6-2310-7730-2443-7C9E87AA92B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649DAF-093F-4482-AA38-346E9A2DEE9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13883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Cody</a:t>
            </a:r>
          </a:p>
        </p:txBody>
      </p:sp>
      <p:sp>
        <p:nvSpPr>
          <p:cNvPr id="4" name="Slide Number Placeholder 3"/>
          <p:cNvSpPr>
            <a:spLocks noGrp="1"/>
          </p:cNvSpPr>
          <p:nvPr>
            <p:ph type="sldNum" sz="quarter" idx="5"/>
          </p:nvPr>
        </p:nvSpPr>
        <p:spPr/>
        <p:txBody>
          <a:bodyPr/>
          <a:lstStyle/>
          <a:p>
            <a:fld id="{B8649DAF-093F-4482-AA38-346E9A2DEE94}" type="slidenum">
              <a:rPr lang="en-US" noProof="0" smtClean="0"/>
              <a:t>26</a:t>
            </a:fld>
            <a:endParaRPr lang="en-US" noProof="0"/>
          </a:p>
        </p:txBody>
      </p:sp>
    </p:spTree>
    <p:extLst>
      <p:ext uri="{BB962C8B-B14F-4D97-AF65-F5344CB8AC3E}">
        <p14:creationId xmlns:p14="http://schemas.microsoft.com/office/powerpoint/2010/main" val="13347724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91A676-EC5D-7E22-F8B0-3BFFDA5F8E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8204C9-0E23-695E-E18F-6853AC8053F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76A6240-5D63-261F-2716-ACB6981468F2}"/>
              </a:ext>
            </a:extLst>
          </p:cNvPr>
          <p:cNvSpPr>
            <a:spLocks noGrp="1"/>
          </p:cNvSpPr>
          <p:nvPr>
            <p:ph type="body" idx="1"/>
          </p:nvPr>
        </p:nvSpPr>
        <p:spPr/>
        <p:txBody>
          <a:bodyPr/>
          <a:lstStyle/>
          <a:p>
            <a:r>
              <a:rPr lang="en-US"/>
              <a:t>Jackson</a:t>
            </a:r>
          </a:p>
        </p:txBody>
      </p:sp>
      <p:sp>
        <p:nvSpPr>
          <p:cNvPr id="4" name="Slide Number Placeholder 3">
            <a:extLst>
              <a:ext uri="{FF2B5EF4-FFF2-40B4-BE49-F238E27FC236}">
                <a16:creationId xmlns:a16="http://schemas.microsoft.com/office/drawing/2014/main" id="{EF1CA259-EFEB-46F6-BD55-D136F7AE972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649DAF-093F-4482-AA38-346E9A2DEE9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65219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78682-48A1-0D01-88A4-1B41D7CCC9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26E0A9-AAA2-B166-5DE2-D70A6D226FA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80AC8D1-5E38-609D-4525-379ECE4EEB66}"/>
              </a:ext>
            </a:extLst>
          </p:cNvPr>
          <p:cNvSpPr>
            <a:spLocks noGrp="1"/>
          </p:cNvSpPr>
          <p:nvPr>
            <p:ph type="body" idx="1"/>
          </p:nvPr>
        </p:nvSpPr>
        <p:spPr/>
        <p:txBody>
          <a:bodyPr/>
          <a:lstStyle/>
          <a:p>
            <a:r>
              <a:rPr lang="en-US">
                <a:ea typeface="Calibri"/>
                <a:cs typeface="Calibri"/>
              </a:rPr>
              <a:t>Kyler</a:t>
            </a:r>
          </a:p>
        </p:txBody>
      </p:sp>
      <p:sp>
        <p:nvSpPr>
          <p:cNvPr id="4" name="Slide Number Placeholder 3">
            <a:extLst>
              <a:ext uri="{FF2B5EF4-FFF2-40B4-BE49-F238E27FC236}">
                <a16:creationId xmlns:a16="http://schemas.microsoft.com/office/drawing/2014/main" id="{6AA30087-C81A-A71C-2911-F0151F07D320}"/>
              </a:ext>
            </a:extLst>
          </p:cNvPr>
          <p:cNvSpPr>
            <a:spLocks noGrp="1"/>
          </p:cNvSpPr>
          <p:nvPr>
            <p:ph type="sldNum" sz="quarter" idx="5"/>
          </p:nvPr>
        </p:nvSpPr>
        <p:spPr/>
        <p:txBody>
          <a:bodyPr/>
          <a:lstStyle/>
          <a:p>
            <a:fld id="{B8649DAF-093F-4482-AA38-346E9A2DEE94}" type="slidenum">
              <a:rPr lang="en-US" noProof="0" smtClean="0"/>
              <a:t>28</a:t>
            </a:fld>
            <a:endParaRPr lang="en-US" noProof="0"/>
          </a:p>
        </p:txBody>
      </p:sp>
    </p:spTree>
    <p:extLst>
      <p:ext uri="{BB962C8B-B14F-4D97-AF65-F5344CB8AC3E}">
        <p14:creationId xmlns:p14="http://schemas.microsoft.com/office/powerpoint/2010/main" val="14164698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Cody</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Luke</a:t>
            </a:r>
          </a:p>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29</a:t>
            </a:fld>
            <a:endParaRPr lang="en-US" noProof="0"/>
          </a:p>
        </p:txBody>
      </p:sp>
    </p:spTree>
    <p:extLst>
      <p:ext uri="{BB962C8B-B14F-4D97-AF65-F5344CB8AC3E}">
        <p14:creationId xmlns:p14="http://schemas.microsoft.com/office/powerpoint/2010/main" val="35719528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Jakob</a:t>
            </a:r>
          </a:p>
        </p:txBody>
      </p:sp>
      <p:sp>
        <p:nvSpPr>
          <p:cNvPr id="4" name="Slide Number Placeholder 3"/>
          <p:cNvSpPr>
            <a:spLocks noGrp="1"/>
          </p:cNvSpPr>
          <p:nvPr>
            <p:ph type="sldNum" sz="quarter" idx="5"/>
          </p:nvPr>
        </p:nvSpPr>
        <p:spPr/>
        <p:txBody>
          <a:bodyPr/>
          <a:lstStyle/>
          <a:p>
            <a:fld id="{C2987A69-66A4-486F-84F4-6FCF182BC783}" type="slidenum">
              <a:rPr lang="en-US" smtClean="0"/>
              <a:t>30</a:t>
            </a:fld>
            <a:endParaRPr lang="en-US"/>
          </a:p>
        </p:txBody>
      </p:sp>
    </p:spTree>
    <p:extLst>
      <p:ext uri="{BB962C8B-B14F-4D97-AF65-F5344CB8AC3E}">
        <p14:creationId xmlns:p14="http://schemas.microsoft.com/office/powerpoint/2010/main" val="41508969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Max</a:t>
            </a:r>
          </a:p>
        </p:txBody>
      </p:sp>
      <p:sp>
        <p:nvSpPr>
          <p:cNvPr id="4" name="Slide Number Placeholder 3"/>
          <p:cNvSpPr>
            <a:spLocks noGrp="1"/>
          </p:cNvSpPr>
          <p:nvPr>
            <p:ph type="sldNum" sz="quarter" idx="5"/>
          </p:nvPr>
        </p:nvSpPr>
        <p:spPr/>
        <p:txBody>
          <a:bodyPr/>
          <a:lstStyle/>
          <a:p>
            <a:fld id="{C2987A69-66A4-486F-84F4-6FCF182BC783}" type="slidenum">
              <a:rPr lang="en-US" smtClean="0"/>
              <a:t>31</a:t>
            </a:fld>
            <a:endParaRPr lang="en-US"/>
          </a:p>
        </p:txBody>
      </p:sp>
    </p:spTree>
    <p:extLst>
      <p:ext uri="{BB962C8B-B14F-4D97-AF65-F5344CB8AC3E}">
        <p14:creationId xmlns:p14="http://schemas.microsoft.com/office/powerpoint/2010/main" val="31418141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E89FF-7FE4-0A57-6BBD-832384377D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87B48A-BFB7-4E6A-FA2C-1297AE7A32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2BF913-3859-41F4-8EAF-52695ED3065E}"/>
              </a:ext>
            </a:extLst>
          </p:cNvPr>
          <p:cNvSpPr>
            <a:spLocks noGrp="1"/>
          </p:cNvSpPr>
          <p:nvPr>
            <p:ph type="body" idx="1"/>
          </p:nvPr>
        </p:nvSpPr>
        <p:spPr/>
        <p:txBody>
          <a:bodyPr/>
          <a:lstStyle/>
          <a:p>
            <a:r>
              <a:rPr lang="en-US">
                <a:ea typeface="Calibri"/>
                <a:cs typeface="Calibri"/>
              </a:rPr>
              <a:t>Kyler</a:t>
            </a:r>
            <a:endParaRPr lang="en-US"/>
          </a:p>
        </p:txBody>
      </p:sp>
      <p:sp>
        <p:nvSpPr>
          <p:cNvPr id="4" name="Slide Number Placeholder 3">
            <a:extLst>
              <a:ext uri="{FF2B5EF4-FFF2-40B4-BE49-F238E27FC236}">
                <a16:creationId xmlns:a16="http://schemas.microsoft.com/office/drawing/2014/main" id="{C8C3A71B-563E-64E9-C901-C9730A2B5F9F}"/>
              </a:ext>
            </a:extLst>
          </p:cNvPr>
          <p:cNvSpPr>
            <a:spLocks noGrp="1"/>
          </p:cNvSpPr>
          <p:nvPr>
            <p:ph type="sldNum" sz="quarter" idx="5"/>
          </p:nvPr>
        </p:nvSpPr>
        <p:spPr/>
        <p:txBody>
          <a:bodyPr/>
          <a:lstStyle/>
          <a:p>
            <a:fld id="{C2987A69-66A4-486F-84F4-6FCF182BC783}" type="slidenum">
              <a:rPr lang="en-US" smtClean="0"/>
              <a:t>32</a:t>
            </a:fld>
            <a:endParaRPr lang="en-US"/>
          </a:p>
        </p:txBody>
      </p:sp>
    </p:spTree>
    <p:extLst>
      <p:ext uri="{BB962C8B-B14F-4D97-AF65-F5344CB8AC3E}">
        <p14:creationId xmlns:p14="http://schemas.microsoft.com/office/powerpoint/2010/main" val="21890124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0D712-C560-A3CD-41CD-2F9DD8AFAE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F5BB5D-9330-7B2C-0181-5EDECCB5C5B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953ED3C-F3FE-C6FE-D75B-08CF9B01CA0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8A0A70-13FE-4285-F3C9-CFBF253BDBF6}"/>
              </a:ext>
            </a:extLst>
          </p:cNvPr>
          <p:cNvSpPr>
            <a:spLocks noGrp="1"/>
          </p:cNvSpPr>
          <p:nvPr>
            <p:ph type="sldNum" sz="quarter" idx="5"/>
          </p:nvPr>
        </p:nvSpPr>
        <p:spPr/>
        <p:txBody>
          <a:bodyPr/>
          <a:lstStyle/>
          <a:p>
            <a:fld id="{C2987A69-66A4-486F-84F4-6FCF182BC783}" type="slidenum">
              <a:rPr lang="en-US" smtClean="0"/>
              <a:t>33</a:t>
            </a:fld>
            <a:endParaRPr lang="en-US"/>
          </a:p>
        </p:txBody>
      </p:sp>
    </p:spTree>
    <p:extLst>
      <p:ext uri="{BB962C8B-B14F-4D97-AF65-F5344CB8AC3E}">
        <p14:creationId xmlns:p14="http://schemas.microsoft.com/office/powerpoint/2010/main" val="4496640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F29E3-6804-8949-6B39-B9D5A96BFB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F369B6-0068-AAD8-018E-C8C19A5F005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AA33CE7-95A7-D074-937A-3976AB4D7F1C}"/>
              </a:ext>
            </a:extLst>
          </p:cNvPr>
          <p:cNvSpPr>
            <a:spLocks noGrp="1"/>
          </p:cNvSpPr>
          <p:nvPr>
            <p:ph type="body" idx="1"/>
          </p:nvPr>
        </p:nvSpPr>
        <p:spPr/>
        <p:txBody>
          <a:bodyPr/>
          <a:lstStyle/>
          <a:p>
            <a:r>
              <a:rPr lang="en-US">
                <a:ea typeface="Calibri"/>
                <a:cs typeface="Calibri"/>
              </a:rPr>
              <a:t>Cody</a:t>
            </a:r>
            <a:endParaRPr lang="en-US"/>
          </a:p>
        </p:txBody>
      </p:sp>
      <p:sp>
        <p:nvSpPr>
          <p:cNvPr id="4" name="Slide Number Placeholder 3">
            <a:extLst>
              <a:ext uri="{FF2B5EF4-FFF2-40B4-BE49-F238E27FC236}">
                <a16:creationId xmlns:a16="http://schemas.microsoft.com/office/drawing/2014/main" id="{0F8C87CE-5462-6618-92D9-CB58D681D955}"/>
              </a:ext>
            </a:extLst>
          </p:cNvPr>
          <p:cNvSpPr>
            <a:spLocks noGrp="1"/>
          </p:cNvSpPr>
          <p:nvPr>
            <p:ph type="sldNum" sz="quarter" idx="5"/>
          </p:nvPr>
        </p:nvSpPr>
        <p:spPr/>
        <p:txBody>
          <a:bodyPr/>
          <a:lstStyle/>
          <a:p>
            <a:fld id="{B8649DAF-093F-4482-AA38-346E9A2DEE94}" type="slidenum">
              <a:rPr lang="en-US" noProof="0" smtClean="0"/>
              <a:t>3</a:t>
            </a:fld>
            <a:endParaRPr lang="en-US" noProof="0"/>
          </a:p>
        </p:txBody>
      </p:sp>
    </p:spTree>
    <p:extLst>
      <p:ext uri="{BB962C8B-B14F-4D97-AF65-F5344CB8AC3E}">
        <p14:creationId xmlns:p14="http://schemas.microsoft.com/office/powerpoint/2010/main" val="23857328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DA157-6A76-34E9-BF10-31FBDEDCA9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EBEE72-E996-F23C-4D3C-D4DAD5736D5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8235418-B434-99CC-8BF8-05EDDBB01E7C}"/>
              </a:ext>
            </a:extLst>
          </p:cNvPr>
          <p:cNvSpPr>
            <a:spLocks noGrp="1"/>
          </p:cNvSpPr>
          <p:nvPr>
            <p:ph type="body" idx="1"/>
          </p:nvPr>
        </p:nvSpPr>
        <p:spPr/>
        <p:txBody>
          <a:bodyPr/>
          <a:lstStyle/>
          <a:p>
            <a:r>
              <a:rPr lang="en-US"/>
              <a:t>Cody</a:t>
            </a:r>
          </a:p>
        </p:txBody>
      </p:sp>
      <p:sp>
        <p:nvSpPr>
          <p:cNvPr id="4" name="Slide Number Placeholder 3">
            <a:extLst>
              <a:ext uri="{FF2B5EF4-FFF2-40B4-BE49-F238E27FC236}">
                <a16:creationId xmlns:a16="http://schemas.microsoft.com/office/drawing/2014/main" id="{46EA4B19-A9B5-E69B-CC79-5B7F2FD5C19E}"/>
              </a:ext>
            </a:extLst>
          </p:cNvPr>
          <p:cNvSpPr>
            <a:spLocks noGrp="1"/>
          </p:cNvSpPr>
          <p:nvPr>
            <p:ph type="sldNum" sz="quarter" idx="5"/>
          </p:nvPr>
        </p:nvSpPr>
        <p:spPr/>
        <p:txBody>
          <a:bodyPr/>
          <a:lstStyle/>
          <a:p>
            <a:fld id="{B8649DAF-093F-4482-AA38-346E9A2DEE94}" type="slidenum">
              <a:rPr lang="en-US" noProof="0" smtClean="0"/>
              <a:t>4</a:t>
            </a:fld>
            <a:endParaRPr lang="en-US" noProof="0"/>
          </a:p>
        </p:txBody>
      </p:sp>
    </p:spTree>
    <p:extLst>
      <p:ext uri="{BB962C8B-B14F-4D97-AF65-F5344CB8AC3E}">
        <p14:creationId xmlns:p14="http://schemas.microsoft.com/office/powerpoint/2010/main" val="31446399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Jakob</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C2987A69-66A4-486F-84F4-6FCF182BC783}" type="slidenum">
              <a:rPr lang="en-US" smtClean="0"/>
              <a:t>5</a:t>
            </a:fld>
            <a:endParaRPr lang="en-US"/>
          </a:p>
        </p:txBody>
      </p:sp>
    </p:spTree>
    <p:extLst>
      <p:ext uri="{BB962C8B-B14F-4D97-AF65-F5344CB8AC3E}">
        <p14:creationId xmlns:p14="http://schemas.microsoft.com/office/powerpoint/2010/main" val="29374107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Joe</a:t>
            </a:r>
          </a:p>
        </p:txBody>
      </p:sp>
      <p:sp>
        <p:nvSpPr>
          <p:cNvPr id="4" name="Slide Number Placeholder 3"/>
          <p:cNvSpPr>
            <a:spLocks noGrp="1"/>
          </p:cNvSpPr>
          <p:nvPr>
            <p:ph type="sldNum" sz="quarter" idx="5"/>
          </p:nvPr>
        </p:nvSpPr>
        <p:spPr/>
        <p:txBody>
          <a:bodyPr/>
          <a:lstStyle/>
          <a:p>
            <a:fld id="{C2987A69-66A4-486F-84F4-6FCF182BC783}" type="slidenum">
              <a:rPr lang="en-US" smtClean="0"/>
              <a:t>6</a:t>
            </a:fld>
            <a:endParaRPr lang="en-US"/>
          </a:p>
        </p:txBody>
      </p:sp>
    </p:spTree>
    <p:extLst>
      <p:ext uri="{BB962C8B-B14F-4D97-AF65-F5344CB8AC3E}">
        <p14:creationId xmlns:p14="http://schemas.microsoft.com/office/powerpoint/2010/main" val="38566582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16557-0F13-4889-FCFB-4F9096CF4E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0C20AA-E9AF-D415-DC55-FC5518BD7E1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5C4483C-8944-6945-90DC-BF33F146F4B4}"/>
              </a:ext>
            </a:extLst>
          </p:cNvPr>
          <p:cNvSpPr>
            <a:spLocks noGrp="1"/>
          </p:cNvSpPr>
          <p:nvPr>
            <p:ph type="body" idx="1"/>
          </p:nvPr>
        </p:nvSpPr>
        <p:spPr/>
        <p:txBody>
          <a:bodyPr/>
          <a:lstStyle/>
          <a:p>
            <a:r>
              <a:rPr lang="en-US">
                <a:cs typeface="Calibri"/>
              </a:rPr>
              <a:t>Joe</a:t>
            </a:r>
          </a:p>
        </p:txBody>
      </p:sp>
      <p:sp>
        <p:nvSpPr>
          <p:cNvPr id="4" name="Slide Number Placeholder 3">
            <a:extLst>
              <a:ext uri="{FF2B5EF4-FFF2-40B4-BE49-F238E27FC236}">
                <a16:creationId xmlns:a16="http://schemas.microsoft.com/office/drawing/2014/main" id="{26CD5FE2-5438-7BB3-BAFE-0C1EAB827563}"/>
              </a:ext>
            </a:extLst>
          </p:cNvPr>
          <p:cNvSpPr>
            <a:spLocks noGrp="1"/>
          </p:cNvSpPr>
          <p:nvPr>
            <p:ph type="sldNum" sz="quarter" idx="10"/>
          </p:nvPr>
        </p:nvSpPr>
        <p:spPr/>
        <p:txBody>
          <a:bodyPr/>
          <a:lstStyle/>
          <a:p>
            <a:fld id="{B8649DAF-093F-4482-AA38-346E9A2DEE94}" type="slidenum">
              <a:rPr lang="en-US" noProof="0" smtClean="0"/>
              <a:t>7</a:t>
            </a:fld>
            <a:endParaRPr lang="en-US" noProof="0"/>
          </a:p>
        </p:txBody>
      </p:sp>
    </p:spTree>
    <p:extLst>
      <p:ext uri="{BB962C8B-B14F-4D97-AF65-F5344CB8AC3E}">
        <p14:creationId xmlns:p14="http://schemas.microsoft.com/office/powerpoint/2010/main" val="1803889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2A8B1-3669-01CC-F7C9-67396ED8B9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C06FCB-53C2-7A0F-951F-4BD29C57E10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96D199C-6B10-2BE7-ADC3-963EF6F37692}"/>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ADD765A4-D253-7BFC-1135-4AA99F9AAC38}"/>
              </a:ext>
            </a:extLst>
          </p:cNvPr>
          <p:cNvSpPr>
            <a:spLocks noGrp="1"/>
          </p:cNvSpPr>
          <p:nvPr>
            <p:ph type="sldNum" sz="quarter" idx="10"/>
          </p:nvPr>
        </p:nvSpPr>
        <p:spPr/>
        <p:txBody>
          <a:bodyPr/>
          <a:lstStyle/>
          <a:p>
            <a:fld id="{B8649DAF-093F-4482-AA38-346E9A2DEE94}" type="slidenum">
              <a:rPr lang="en-US" noProof="0" smtClean="0"/>
              <a:t>8</a:t>
            </a:fld>
            <a:endParaRPr lang="en-US" noProof="0"/>
          </a:p>
        </p:txBody>
      </p:sp>
    </p:spTree>
    <p:extLst>
      <p:ext uri="{BB962C8B-B14F-4D97-AF65-F5344CB8AC3E}">
        <p14:creationId xmlns:p14="http://schemas.microsoft.com/office/powerpoint/2010/main" val="29812563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2.em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tags" Target="../tags/tag7.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Only Side Column">
    <p:spTree>
      <p:nvGrpSpPr>
        <p:cNvPr id="1" name=""/>
        <p:cNvGrpSpPr/>
        <p:nvPr/>
      </p:nvGrpSpPr>
      <p:grpSpPr>
        <a:xfrm>
          <a:off x="0" y="0"/>
          <a:ext cx="0" cy="0"/>
          <a:chOff x="0" y="0"/>
          <a:chExt cx="0" cy="0"/>
        </a:xfrm>
      </p:grpSpPr>
      <p:sp>
        <p:nvSpPr>
          <p:cNvPr id="5" name="Do not remove" hidden="1">
            <a:extLst>
              <a:ext uri="{FF2B5EF4-FFF2-40B4-BE49-F238E27FC236}">
                <a16:creationId xmlns:a16="http://schemas.microsoft.com/office/drawing/2014/main" id="{91AEB09A-854D-3884-8F97-2A27256AEAC2}"/>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17843483-A234-4CC2-99D0-AC7F497A5086}"/>
              </a:ext>
            </a:extLst>
          </p:cNvPr>
          <p:cNvSpPr>
            <a:spLocks noGrp="1"/>
          </p:cNvSpPr>
          <p:nvPr>
            <p:ph type="sldNum" sz="quarter" idx="10"/>
          </p:nvPr>
        </p:nvSpPr>
        <p:spPr/>
        <p:txBody>
          <a:bodyPr/>
          <a:lstStyle>
            <a:lvl1pPr>
              <a:defRPr>
                <a:solidFill>
                  <a:schemeClr val="tx1"/>
                </a:solidFill>
                <a:latin typeface="+mj-lt"/>
              </a:defRPr>
            </a:lvl1pPr>
          </a:lstStyle>
          <a:p>
            <a:fld id="{7305044D-0820-405B-B1AE-B596E4ECD66A}" type="slidenum">
              <a:rPr lang="en-US" smtClean="0"/>
              <a:t>‹#›</a:t>
            </a:fld>
            <a:endParaRPr lang="en-US"/>
          </a:p>
        </p:txBody>
      </p:sp>
      <p:sp>
        <p:nvSpPr>
          <p:cNvPr id="7" name="Title 6">
            <a:extLst>
              <a:ext uri="{FF2B5EF4-FFF2-40B4-BE49-F238E27FC236}">
                <a16:creationId xmlns:a16="http://schemas.microsoft.com/office/drawing/2014/main" id="{BF46D0D2-ECF8-40CF-A448-61C0341C4532}"/>
              </a:ext>
            </a:extLst>
          </p:cNvPr>
          <p:cNvSpPr>
            <a:spLocks noGrp="1"/>
          </p:cNvSpPr>
          <p:nvPr>
            <p:ph type="title"/>
          </p:nvPr>
        </p:nvSpPr>
        <p:spPr>
          <a:xfrm>
            <a:off x="109729" y="76200"/>
            <a:ext cx="10768002" cy="569918"/>
          </a:xfrm>
          <a:prstGeom prst="rect">
            <a:avLst/>
          </a:prstGeom>
        </p:spPr>
        <p:txBody>
          <a:bodyPr/>
          <a:lstStyle>
            <a:lvl1pPr>
              <a:defRPr>
                <a:latin typeface="+mj-lt"/>
              </a:defRPr>
            </a:lvl1pPr>
          </a:lstStyle>
          <a:p>
            <a:r>
              <a:rPr lang="en-US"/>
              <a:t>Click to edit Master title style</a:t>
            </a:r>
          </a:p>
        </p:txBody>
      </p:sp>
      <p:sp>
        <p:nvSpPr>
          <p:cNvPr id="11" name="Text Placeholder 10">
            <a:extLst>
              <a:ext uri="{FF2B5EF4-FFF2-40B4-BE49-F238E27FC236}">
                <a16:creationId xmlns:a16="http://schemas.microsoft.com/office/drawing/2014/main" id="{EC2EA6D8-BC45-4F21-A300-D69399E841A1}"/>
              </a:ext>
            </a:extLst>
          </p:cNvPr>
          <p:cNvSpPr>
            <a:spLocks noGrp="1"/>
          </p:cNvSpPr>
          <p:nvPr>
            <p:ph type="body" sz="quarter" idx="12"/>
          </p:nvPr>
        </p:nvSpPr>
        <p:spPr>
          <a:xfrm>
            <a:off x="109729" y="914400"/>
            <a:ext cx="2894177" cy="5264625"/>
          </a:xfrm>
          <a:prstGeom prst="rect">
            <a:avLst/>
          </a:prstGeom>
        </p:spPr>
        <p:txBody>
          <a:bodyPr>
            <a:noAutofit/>
          </a:bodyPr>
          <a:lstStyle>
            <a:lvl1pPr>
              <a:buSzPct val="100000"/>
              <a:defRPr sz="2000">
                <a:solidFill>
                  <a:schemeClr val="tx2"/>
                </a:solidFill>
                <a:latin typeface="+mj-lt"/>
              </a:defRPr>
            </a:lvl1pPr>
            <a:lvl2pPr marL="365760" indent="-171450">
              <a:buSzPct val="100000"/>
              <a:buFont typeface="Arial" panose="020B0604020202020204" pitchFamily="34" charset="0"/>
              <a:buChar char="•"/>
              <a:defRPr sz="2000">
                <a:solidFill>
                  <a:schemeClr val="tx2"/>
                </a:solidFill>
                <a:latin typeface="+mj-lt"/>
              </a:defRPr>
            </a:lvl2pPr>
            <a:lvl3pPr marL="548640" indent="-171450">
              <a:buSzPct val="100000"/>
              <a:buFont typeface="Futura PT Book" panose="020B0502020204020303" pitchFamily="34" charset="0"/>
              <a:buChar char="–"/>
              <a:defRPr sz="2000">
                <a:solidFill>
                  <a:schemeClr val="tx2"/>
                </a:solidFill>
                <a:latin typeface="+mj-lt"/>
              </a:defRPr>
            </a:lvl3pPr>
            <a:lvl4pPr marL="731520" indent="-171450">
              <a:buSzPct val="100000"/>
              <a:buFont typeface="Courier New" panose="02070309020205020404" pitchFamily="49" charset="0"/>
              <a:buChar char="o"/>
              <a:defRPr sz="2000">
                <a:solidFill>
                  <a:schemeClr val="tx2"/>
                </a:solidFill>
                <a:latin typeface="+mj-lt"/>
              </a:defRPr>
            </a:lvl4pPr>
            <a:lvl5pPr marL="914400" marR="0" indent="-171450" algn="l" defTabSz="914400" rtl="0" eaLnBrk="1" fontAlgn="auto" latinLnBrk="0" hangingPunct="1">
              <a:lnSpc>
                <a:spcPct val="110000"/>
              </a:lnSpc>
              <a:spcBef>
                <a:spcPts val="100"/>
              </a:spcBef>
              <a:spcAft>
                <a:spcPts val="100"/>
              </a:spcAft>
              <a:buClrTx/>
              <a:buSzTx/>
              <a:buFont typeface="Wingdings" panose="05000000000000000000" pitchFamily="2" charset="2"/>
              <a:buChar char="§"/>
              <a:tabLst/>
              <a:defRPr sz="2000">
                <a:solidFill>
                  <a:schemeClr val="tx2"/>
                </a:solidFill>
                <a:latin typeface="+mj-lt"/>
              </a:defRPr>
            </a:lvl5pPr>
            <a:lvl6pPr marL="1097280" indent="-173736">
              <a:lnSpc>
                <a:spcPct val="110000"/>
              </a:lnSpc>
              <a:spcBef>
                <a:spcPts val="100"/>
              </a:spcBef>
              <a:spcAft>
                <a:spcPts val="100"/>
              </a:spcAft>
              <a:buFont typeface="Wingdings" panose="05000000000000000000" pitchFamily="2" charset="2"/>
              <a:buChar char="§"/>
              <a:defRPr sz="1100">
                <a:solidFill>
                  <a:schemeClr val="accent1"/>
                </a:solidFill>
              </a:defRPr>
            </a:lvl6pPr>
            <a:lvl7pPr marL="1280160" indent="-173736">
              <a:lnSpc>
                <a:spcPct val="110000"/>
              </a:lnSpc>
              <a:spcBef>
                <a:spcPts val="100"/>
              </a:spcBef>
              <a:spcAft>
                <a:spcPts val="100"/>
              </a:spcAft>
              <a:buFont typeface="Wingdings" panose="05000000000000000000" pitchFamily="2" charset="2"/>
              <a:buChar char="§"/>
              <a:defRPr sz="1100">
                <a:solidFill>
                  <a:schemeClr val="accent1"/>
                </a:solidFill>
              </a:defRPr>
            </a:lvl7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22362285"/>
      </p:ext>
    </p:extLst>
  </p:cSld>
  <p:clrMapOvr>
    <a:masterClrMapping/>
  </p:clrMapOvr>
  <p:hf hd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152000"/>
            <a:ext cx="11340000" cy="4680000"/>
          </a:xfrm>
          <a:prstGeom prst="rect">
            <a:avLst/>
          </a:prstGeo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Slide Number Placeholder 7">
            <a:extLst>
              <a:ext uri="{FF2B5EF4-FFF2-40B4-BE49-F238E27FC236}">
                <a16:creationId xmlns:a16="http://schemas.microsoft.com/office/drawing/2014/main" id="{86E99B1E-D08C-46BA-9D27-9ED02F4C9B6C}"/>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a:p>
        </p:txBody>
      </p:sp>
      <p:sp>
        <p:nvSpPr>
          <p:cNvPr id="4" name="Title 3">
            <a:extLst>
              <a:ext uri="{FF2B5EF4-FFF2-40B4-BE49-F238E27FC236}">
                <a16:creationId xmlns:a16="http://schemas.microsoft.com/office/drawing/2014/main" id="{9ED2B4A2-FEAE-4C2C-B569-97540DE7DF1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35457915"/>
      </p:ext>
    </p:extLst>
  </p:cSld>
  <p:clrMapOvr>
    <a:masterClrMapping/>
  </p:clrMapOvr>
  <p:hf hd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0D32A-441E-6EFE-F92B-21B15781C433}"/>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5DD31920-22C4-602F-C2CB-DB1765C9DB3F}"/>
              </a:ext>
            </a:extLst>
          </p:cNvPr>
          <p:cNvSpPr>
            <a:spLocks noGrp="1"/>
          </p:cNvSpPr>
          <p:nvPr>
            <p:ph type="sldNum" sz="quarter" idx="10"/>
          </p:nvPr>
        </p:nvSpPr>
        <p:spPr/>
        <p:txBody>
          <a:bodyPr/>
          <a:lstStyle/>
          <a:p>
            <a:fld id="{7305044D-0820-405B-B1AE-B596E4ECD66A}" type="slidenum">
              <a:rPr lang="en-US" smtClean="0"/>
              <a:t>‹#›</a:t>
            </a:fld>
            <a:endParaRPr lang="en-US"/>
          </a:p>
        </p:txBody>
      </p:sp>
    </p:spTree>
    <p:extLst>
      <p:ext uri="{BB962C8B-B14F-4D97-AF65-F5344CB8AC3E}">
        <p14:creationId xmlns:p14="http://schemas.microsoft.com/office/powerpoint/2010/main" val="8997782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C100BBA3-E139-1C67-F480-8871711FB50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0" imgH="396" progId="TCLayout.ActiveDocument.1">
                  <p:embed/>
                </p:oleObj>
              </mc:Choice>
              <mc:Fallback>
                <p:oleObj name="think-cell Slide" r:id="rId3" imgW="400" imgH="396" progId="TCLayout.ActiveDocument.1">
                  <p:embed/>
                  <p:pic>
                    <p:nvPicPr>
                      <p:cNvPr id="7" name="think-cell data - do not delete" hidden="1">
                        <a:extLst>
                          <a:ext uri="{FF2B5EF4-FFF2-40B4-BE49-F238E27FC236}">
                            <a16:creationId xmlns:a16="http://schemas.microsoft.com/office/drawing/2014/main" id="{C100BBA3-E139-1C67-F480-8871711FB50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2" name="Picture Placeholder 31">
            <a:extLst>
              <a:ext uri="{FF2B5EF4-FFF2-40B4-BE49-F238E27FC236}">
                <a16:creationId xmlns:a16="http://schemas.microsoft.com/office/drawing/2014/main" id="{6BC25646-06FC-4B3E-A74E-268EB8AEA602}"/>
              </a:ext>
            </a:extLst>
          </p:cNvPr>
          <p:cNvSpPr>
            <a:spLocks noGrp="1"/>
          </p:cNvSpPr>
          <p:nvPr>
            <p:ph type="pic" sz="quarter" idx="12" hasCustomPrompt="1"/>
          </p:nvPr>
        </p:nvSpPr>
        <p:spPr>
          <a:xfrm>
            <a:off x="86715" y="86714"/>
            <a:ext cx="12018572" cy="6684572"/>
          </a:xfrm>
          <a:prstGeom prst="rect">
            <a:avLst/>
          </a:prstGeom>
          <a:solidFill>
            <a:schemeClr val="bg1">
              <a:lumMod val="85000"/>
            </a:schemeClr>
          </a:solidFill>
        </p:spPr>
        <p:txBody>
          <a:bodyPr lIns="360000" tIns="360000"/>
          <a:lstStyle>
            <a:lvl1pPr marL="0" indent="0">
              <a:buNone/>
              <a:defRPr sz="1100" i="1">
                <a:latin typeface="Times New Roman" panose="02020603050405020304" pitchFamily="18" charset="0"/>
                <a:cs typeface="Times New Roman" panose="02020603050405020304" pitchFamily="18" charset="0"/>
              </a:defRPr>
            </a:lvl1pPr>
          </a:lstStyle>
          <a:p>
            <a:r>
              <a:rPr lang="en-US" noProof="0"/>
              <a:t>Insert or Drag and Drop Image Here</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p:nvPr>
        </p:nvSpPr>
        <p:spPr>
          <a:xfrm>
            <a:off x="2494607" y="2237328"/>
            <a:ext cx="7202786" cy="1449788"/>
          </a:xfrm>
          <a:solidFill>
            <a:schemeClr val="tx1">
              <a:alpha val="80000"/>
            </a:schemeClr>
          </a:solidFill>
        </p:spPr>
        <p:txBody>
          <a:bodyPr vert="horz" lIns="288000" rIns="2160000" bIns="144000" anchor="b"/>
          <a:lstStyle>
            <a:lvl1pPr algn="l">
              <a:defRPr sz="4200" b="1" spc="-150">
                <a:solidFill>
                  <a:schemeClr val="bg1"/>
                </a:solidFill>
              </a:defRPr>
            </a:lvl1pPr>
          </a:lstStyle>
          <a:p>
            <a:r>
              <a:rPr lang="en-US" noProof="0"/>
              <a:t>Click to edit Master title style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2494607" y="3684672"/>
            <a:ext cx="7202784" cy="548640"/>
          </a:xfrm>
          <a:prstGeom prst="rect">
            <a:avLst/>
          </a:prstGeom>
          <a:solidFill>
            <a:schemeClr val="tx1">
              <a:alpha val="90000"/>
            </a:schemeClr>
          </a:solidFill>
        </p:spPr>
        <p:txBody>
          <a:bodyPr lIns="216000" tIns="144000" rIns="216000" anchor="ctr"/>
          <a:lstStyle>
            <a:lvl1pPr marL="0" indent="0" algn="l">
              <a:buNone/>
              <a:defRPr sz="21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cxnSp>
        <p:nvCxnSpPr>
          <p:cNvPr id="5" name="Straight Connector 4" descr="Title Slide divider line&#10;">
            <a:extLst>
              <a:ext uri="{FF2B5EF4-FFF2-40B4-BE49-F238E27FC236}">
                <a16:creationId xmlns:a16="http://schemas.microsoft.com/office/drawing/2014/main" id="{9688AEDF-1396-4322-8818-9D1C7976FCDF}"/>
              </a:ext>
            </a:extLst>
          </p:cNvPr>
          <p:cNvCxnSpPr>
            <a:cxnSpLocks/>
          </p:cNvCxnSpPr>
          <p:nvPr userDrawn="1"/>
        </p:nvCxnSpPr>
        <p:spPr>
          <a:xfrm>
            <a:off x="7777113" y="2412127"/>
            <a:ext cx="0" cy="1100190"/>
          </a:xfrm>
          <a:prstGeom prst="line">
            <a:avLst/>
          </a:prstGeom>
        </p:spPr>
        <p:style>
          <a:lnRef idx="1">
            <a:schemeClr val="accent1"/>
          </a:lnRef>
          <a:fillRef idx="0">
            <a:schemeClr val="accent1"/>
          </a:fillRef>
          <a:effectRef idx="0">
            <a:schemeClr val="accent1"/>
          </a:effectRef>
          <a:fontRef idx="minor">
            <a:schemeClr val="tx1"/>
          </a:fontRef>
        </p:style>
      </p:cxnSp>
      <p:sp>
        <p:nvSpPr>
          <p:cNvPr id="6" name="Picture Placeholder 5">
            <a:extLst>
              <a:ext uri="{FF2B5EF4-FFF2-40B4-BE49-F238E27FC236}">
                <a16:creationId xmlns:a16="http://schemas.microsoft.com/office/drawing/2014/main" id="{C41AA1B3-8A3B-4B1B-A759-E2D764177222}"/>
              </a:ext>
            </a:extLst>
          </p:cNvPr>
          <p:cNvSpPr>
            <a:spLocks noGrp="1"/>
          </p:cNvSpPr>
          <p:nvPr>
            <p:ph type="pic" sz="quarter" idx="13" hasCustomPrompt="1"/>
          </p:nvPr>
        </p:nvSpPr>
        <p:spPr>
          <a:xfrm>
            <a:off x="8065008" y="2587752"/>
            <a:ext cx="1344168" cy="704088"/>
          </a:xfrm>
          <a:prstGeom prst="rect">
            <a:avLst/>
          </a:prstGeom>
        </p:spPr>
        <p:txBody>
          <a:bodyPr/>
          <a:lstStyle>
            <a:lvl1pPr marL="0" indent="0">
              <a:buNone/>
              <a:defRPr>
                <a:solidFill>
                  <a:schemeClr val="bg1"/>
                </a:solidFill>
              </a:defRPr>
            </a:lvl1pPr>
          </a:lstStyle>
          <a:p>
            <a:r>
              <a:rPr lang="en-US" noProof="0"/>
              <a:t>Logo</a:t>
            </a:r>
          </a:p>
        </p:txBody>
      </p:sp>
    </p:spTree>
    <p:extLst>
      <p:ext uri="{BB962C8B-B14F-4D97-AF65-F5344CB8AC3E}">
        <p14:creationId xmlns:p14="http://schemas.microsoft.com/office/powerpoint/2010/main" val="3767236560"/>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47911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ide Column and Body">
    <p:spTree>
      <p:nvGrpSpPr>
        <p:cNvPr id="1" name=""/>
        <p:cNvGrpSpPr/>
        <p:nvPr/>
      </p:nvGrpSpPr>
      <p:grpSpPr>
        <a:xfrm>
          <a:off x="0" y="0"/>
          <a:ext cx="0" cy="0"/>
          <a:chOff x="0" y="0"/>
          <a:chExt cx="0" cy="0"/>
        </a:xfrm>
      </p:grpSpPr>
      <p:sp>
        <p:nvSpPr>
          <p:cNvPr id="5" name="Do not remove" hidden="1">
            <a:extLst>
              <a:ext uri="{FF2B5EF4-FFF2-40B4-BE49-F238E27FC236}">
                <a16:creationId xmlns:a16="http://schemas.microsoft.com/office/drawing/2014/main" id="{C32145EB-D46D-3A74-0571-F8B4D4A705F9}"/>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EA7E3A-AC72-496E-A50F-468B031B4DB5}"/>
              </a:ext>
            </a:extLst>
          </p:cNvPr>
          <p:cNvSpPr>
            <a:spLocks noGrp="1"/>
          </p:cNvSpPr>
          <p:nvPr>
            <p:ph type="title"/>
          </p:nvPr>
        </p:nvSpPr>
        <p:spPr>
          <a:xfrm>
            <a:off x="109729" y="76200"/>
            <a:ext cx="10768002" cy="569918"/>
          </a:xfrm>
          <a:prstGeom prst="rect">
            <a:avLst/>
          </a:prstGeom>
        </p:spPr>
        <p:txBody>
          <a:bodyPr/>
          <a:lstStyle>
            <a:lvl1pPr>
              <a:defRPr>
                <a:latin typeface="+mj-lt"/>
              </a:defRPr>
            </a:lvl1pPr>
          </a:lstStyle>
          <a:p>
            <a:r>
              <a:rPr lang="en-US"/>
              <a:t>Click to edit Master title style</a:t>
            </a:r>
          </a:p>
        </p:txBody>
      </p:sp>
      <p:sp>
        <p:nvSpPr>
          <p:cNvPr id="3" name="Slide Number Placeholder 2">
            <a:extLst>
              <a:ext uri="{FF2B5EF4-FFF2-40B4-BE49-F238E27FC236}">
                <a16:creationId xmlns:a16="http://schemas.microsoft.com/office/drawing/2014/main" id="{1739F09F-6B77-43A5-96A6-D3E9DA6EE938}"/>
              </a:ext>
            </a:extLst>
          </p:cNvPr>
          <p:cNvSpPr>
            <a:spLocks noGrp="1"/>
          </p:cNvSpPr>
          <p:nvPr>
            <p:ph type="sldNum" sz="quarter" idx="10"/>
          </p:nvPr>
        </p:nvSpPr>
        <p:spPr/>
        <p:txBody>
          <a:bodyPr/>
          <a:lstStyle>
            <a:lvl1pPr>
              <a:defRPr>
                <a:solidFill>
                  <a:schemeClr val="tx1"/>
                </a:solidFill>
                <a:latin typeface="+mj-lt"/>
              </a:defRPr>
            </a:lvl1pPr>
          </a:lstStyle>
          <a:p>
            <a:fld id="{7305044D-0820-405B-B1AE-B596E4ECD66A}" type="slidenum">
              <a:rPr lang="en-US" smtClean="0"/>
              <a:t>‹#›</a:t>
            </a:fld>
            <a:endParaRPr lang="en-US"/>
          </a:p>
        </p:txBody>
      </p:sp>
      <p:sp>
        <p:nvSpPr>
          <p:cNvPr id="11" name="Text Placeholder 10">
            <a:extLst>
              <a:ext uri="{FF2B5EF4-FFF2-40B4-BE49-F238E27FC236}">
                <a16:creationId xmlns:a16="http://schemas.microsoft.com/office/drawing/2014/main" id="{44D981CF-A39C-4C90-B900-AB14EFDDBE49}"/>
              </a:ext>
            </a:extLst>
          </p:cNvPr>
          <p:cNvSpPr>
            <a:spLocks noGrp="1"/>
          </p:cNvSpPr>
          <p:nvPr>
            <p:ph type="body" sz="quarter" idx="13"/>
          </p:nvPr>
        </p:nvSpPr>
        <p:spPr>
          <a:xfrm>
            <a:off x="3213219" y="914400"/>
            <a:ext cx="8796471" cy="5264625"/>
          </a:xfrm>
          <a:prstGeom prst="rect">
            <a:avLst/>
          </a:prstGeom>
        </p:spPr>
        <p:txBody>
          <a:bodyPr rIns="91440">
            <a:noAutofit/>
          </a:bodyPr>
          <a:lstStyle>
            <a:lvl1pPr>
              <a:buSzPct val="100000"/>
              <a:defRPr sz="2000">
                <a:solidFill>
                  <a:schemeClr val="tx1"/>
                </a:solidFill>
                <a:latin typeface="+mj-lt"/>
              </a:defRPr>
            </a:lvl1pPr>
            <a:lvl2pPr marL="365760" indent="-171450">
              <a:buSzPct val="100000"/>
              <a:buFont typeface="Arial" panose="020B0604020202020204" pitchFamily="34" charset="0"/>
              <a:buChar char="•"/>
              <a:defRPr sz="2000">
                <a:solidFill>
                  <a:schemeClr val="tx1"/>
                </a:solidFill>
                <a:latin typeface="+mj-lt"/>
              </a:defRPr>
            </a:lvl2pPr>
            <a:lvl3pPr marL="548640" indent="-171450">
              <a:buSzPct val="100000"/>
              <a:buFont typeface="Futura PT Book" panose="020B0502020204020303" pitchFamily="34" charset="0"/>
              <a:buChar char="–"/>
              <a:defRPr sz="2000">
                <a:solidFill>
                  <a:schemeClr val="tx1"/>
                </a:solidFill>
                <a:latin typeface="+mj-lt"/>
              </a:defRPr>
            </a:lvl3pPr>
            <a:lvl4pPr marL="731520" indent="-171450">
              <a:buFont typeface="Courier New" panose="02070309020205020404" pitchFamily="49" charset="0"/>
              <a:buChar char="o"/>
              <a:defRPr sz="2000">
                <a:solidFill>
                  <a:schemeClr val="tx1"/>
                </a:solidFill>
                <a:latin typeface="+mj-lt"/>
              </a:defRPr>
            </a:lvl4pPr>
            <a:lvl5pPr marL="914400" marR="0" indent="-171450" algn="l" defTabSz="914400" rtl="0" eaLnBrk="1" fontAlgn="auto" latinLnBrk="0" hangingPunct="1">
              <a:lnSpc>
                <a:spcPct val="110000"/>
              </a:lnSpc>
              <a:spcBef>
                <a:spcPts val="100"/>
              </a:spcBef>
              <a:spcAft>
                <a:spcPts val="100"/>
              </a:spcAft>
              <a:buClrTx/>
              <a:buSzTx/>
              <a:buFont typeface="Wingdings" panose="05000000000000000000" pitchFamily="2" charset="2"/>
              <a:buChar char="§"/>
              <a:tabLst/>
              <a:defRPr sz="2000">
                <a:solidFill>
                  <a:schemeClr val="tx1"/>
                </a:solidFill>
                <a:latin typeface="+mj-lt"/>
              </a:defRPr>
            </a:lvl5pPr>
            <a:lvl6pPr marL="1097280" indent="-173736">
              <a:lnSpc>
                <a:spcPct val="110000"/>
              </a:lnSpc>
              <a:spcBef>
                <a:spcPts val="100"/>
              </a:spcBef>
              <a:spcAft>
                <a:spcPts val="100"/>
              </a:spcAft>
              <a:buFont typeface="Wingdings" panose="05000000000000000000" pitchFamily="2" charset="2"/>
              <a:buChar char="§"/>
              <a:defRPr sz="1100">
                <a:solidFill>
                  <a:schemeClr val="tx1"/>
                </a:solidFill>
              </a:defRPr>
            </a:lvl6pPr>
            <a:lvl7pPr marL="1280160" indent="-173736">
              <a:lnSpc>
                <a:spcPct val="110000"/>
              </a:lnSpc>
              <a:spcBef>
                <a:spcPts val="100"/>
              </a:spcBef>
              <a:spcAft>
                <a:spcPts val="100"/>
              </a:spcAft>
              <a:buFont typeface="Wingdings" panose="05000000000000000000" pitchFamily="2" charset="2"/>
              <a:buChar char="§"/>
              <a:defRPr sz="1100">
                <a:solidFill>
                  <a:schemeClr val="tx1"/>
                </a:solidFill>
              </a:defRPr>
            </a:lvl7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0">
            <a:extLst>
              <a:ext uri="{FF2B5EF4-FFF2-40B4-BE49-F238E27FC236}">
                <a16:creationId xmlns:a16="http://schemas.microsoft.com/office/drawing/2014/main" id="{BD8BAFDA-2337-49ED-9939-8B5661D25855}"/>
              </a:ext>
            </a:extLst>
          </p:cNvPr>
          <p:cNvSpPr>
            <a:spLocks noGrp="1"/>
          </p:cNvSpPr>
          <p:nvPr>
            <p:ph type="body" sz="quarter" idx="12"/>
          </p:nvPr>
        </p:nvSpPr>
        <p:spPr>
          <a:xfrm>
            <a:off x="109729" y="914400"/>
            <a:ext cx="2894177" cy="5264625"/>
          </a:xfrm>
          <a:prstGeom prst="rect">
            <a:avLst/>
          </a:prstGeom>
        </p:spPr>
        <p:txBody>
          <a:bodyPr>
            <a:noAutofit/>
          </a:bodyPr>
          <a:lstStyle>
            <a:lvl1pPr>
              <a:buSzPct val="100000"/>
              <a:defRPr sz="2000">
                <a:solidFill>
                  <a:schemeClr val="tx2"/>
                </a:solidFill>
                <a:latin typeface="+mj-lt"/>
              </a:defRPr>
            </a:lvl1pPr>
            <a:lvl2pPr marL="365760" indent="-171450">
              <a:buSzPct val="100000"/>
              <a:buFont typeface="Arial" panose="020B0604020202020204" pitchFamily="34" charset="0"/>
              <a:buChar char="•"/>
              <a:defRPr sz="2000">
                <a:solidFill>
                  <a:schemeClr val="tx2"/>
                </a:solidFill>
                <a:latin typeface="+mj-lt"/>
              </a:defRPr>
            </a:lvl2pPr>
            <a:lvl3pPr marL="548640" indent="-171450">
              <a:buSzPct val="100000"/>
              <a:buFont typeface="Futura PT Book" panose="020B0502020204020303" pitchFamily="34" charset="0"/>
              <a:buChar char="–"/>
              <a:defRPr sz="2000">
                <a:solidFill>
                  <a:schemeClr val="tx2"/>
                </a:solidFill>
                <a:latin typeface="+mj-lt"/>
              </a:defRPr>
            </a:lvl3pPr>
            <a:lvl4pPr marL="731520" indent="-171450">
              <a:buSzPct val="100000"/>
              <a:buFont typeface="Courier New" panose="02070309020205020404" pitchFamily="49" charset="0"/>
              <a:buChar char="o"/>
              <a:defRPr sz="2000">
                <a:solidFill>
                  <a:schemeClr val="tx2"/>
                </a:solidFill>
                <a:latin typeface="+mj-lt"/>
              </a:defRPr>
            </a:lvl4pPr>
            <a:lvl5pPr marL="914400" marR="0" indent="-171450" algn="l" defTabSz="914400" rtl="0" eaLnBrk="1" fontAlgn="auto" latinLnBrk="0" hangingPunct="1">
              <a:lnSpc>
                <a:spcPct val="110000"/>
              </a:lnSpc>
              <a:spcBef>
                <a:spcPts val="100"/>
              </a:spcBef>
              <a:spcAft>
                <a:spcPts val="100"/>
              </a:spcAft>
              <a:buClrTx/>
              <a:buSzTx/>
              <a:buFont typeface="Wingdings" panose="05000000000000000000" pitchFamily="2" charset="2"/>
              <a:buChar char="§"/>
              <a:tabLst/>
              <a:defRPr sz="2000">
                <a:solidFill>
                  <a:schemeClr val="tx2"/>
                </a:solidFill>
                <a:latin typeface="+mj-lt"/>
              </a:defRPr>
            </a:lvl5pPr>
            <a:lvl6pPr marL="1097280" indent="-173736">
              <a:lnSpc>
                <a:spcPct val="110000"/>
              </a:lnSpc>
              <a:spcBef>
                <a:spcPts val="100"/>
              </a:spcBef>
              <a:spcAft>
                <a:spcPts val="100"/>
              </a:spcAft>
              <a:buFont typeface="Wingdings" panose="05000000000000000000" pitchFamily="2" charset="2"/>
              <a:buChar char="§"/>
              <a:defRPr sz="1100">
                <a:solidFill>
                  <a:schemeClr val="accent1"/>
                </a:solidFill>
              </a:defRPr>
            </a:lvl6pPr>
            <a:lvl7pPr marL="1280160" indent="-173736">
              <a:lnSpc>
                <a:spcPct val="110000"/>
              </a:lnSpc>
              <a:spcBef>
                <a:spcPts val="100"/>
              </a:spcBef>
              <a:spcAft>
                <a:spcPts val="100"/>
              </a:spcAft>
              <a:buFont typeface="Wingdings" panose="05000000000000000000" pitchFamily="2" charset="2"/>
              <a:buChar char="§"/>
              <a:defRPr sz="1100">
                <a:solidFill>
                  <a:schemeClr val="accent1"/>
                </a:solidFill>
              </a:defRPr>
            </a:lvl7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0123477"/>
      </p:ext>
    </p:extLst>
  </p:cSld>
  <p:clrMapOvr>
    <a:masterClrMapping/>
  </p:clrMapOvr>
  <p:hf hd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Only Body - Full Page">
    <p:spTree>
      <p:nvGrpSpPr>
        <p:cNvPr id="1" name=""/>
        <p:cNvGrpSpPr/>
        <p:nvPr/>
      </p:nvGrpSpPr>
      <p:grpSpPr>
        <a:xfrm>
          <a:off x="0" y="0"/>
          <a:ext cx="0" cy="0"/>
          <a:chOff x="0" y="0"/>
          <a:chExt cx="0" cy="0"/>
        </a:xfrm>
      </p:grpSpPr>
      <p:sp>
        <p:nvSpPr>
          <p:cNvPr id="4" name="Do not remove" hidden="1">
            <a:extLst>
              <a:ext uri="{FF2B5EF4-FFF2-40B4-BE49-F238E27FC236}">
                <a16:creationId xmlns:a16="http://schemas.microsoft.com/office/drawing/2014/main" id="{AF6E1BAF-B5C7-A0FE-CE44-5B7201B68A58}"/>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E9EB6CC-6F9F-4315-9FED-FBD222EB05DB}"/>
              </a:ext>
            </a:extLst>
          </p:cNvPr>
          <p:cNvSpPr>
            <a:spLocks noGrp="1"/>
          </p:cNvSpPr>
          <p:nvPr>
            <p:ph type="title"/>
          </p:nvPr>
        </p:nvSpPr>
        <p:spPr>
          <a:xfrm>
            <a:off x="109728" y="76200"/>
            <a:ext cx="10768004" cy="569918"/>
          </a:xfrm>
          <a:prstGeom prst="rect">
            <a:avLst/>
          </a:prstGeom>
        </p:spPr>
        <p:txBody>
          <a:bodyPr/>
          <a:lstStyle>
            <a:lvl1pPr>
              <a:defRPr>
                <a:latin typeface="+mj-lt"/>
              </a:defRPr>
            </a:lvl1pPr>
          </a:lstStyle>
          <a:p>
            <a:r>
              <a:rPr lang="en-US"/>
              <a:t>Click to edit Master title style</a:t>
            </a:r>
          </a:p>
        </p:txBody>
      </p:sp>
      <p:sp>
        <p:nvSpPr>
          <p:cNvPr id="3" name="Slide Number Placeholder 2">
            <a:extLst>
              <a:ext uri="{FF2B5EF4-FFF2-40B4-BE49-F238E27FC236}">
                <a16:creationId xmlns:a16="http://schemas.microsoft.com/office/drawing/2014/main" id="{B3A22834-006B-428D-96F4-5D4E55002AC7}"/>
              </a:ext>
            </a:extLst>
          </p:cNvPr>
          <p:cNvSpPr>
            <a:spLocks noGrp="1"/>
          </p:cNvSpPr>
          <p:nvPr>
            <p:ph type="sldNum" sz="quarter" idx="10"/>
          </p:nvPr>
        </p:nvSpPr>
        <p:spPr/>
        <p:txBody>
          <a:bodyPr/>
          <a:lstStyle>
            <a:lvl1pPr>
              <a:defRPr>
                <a:solidFill>
                  <a:schemeClr val="tx1"/>
                </a:solidFill>
                <a:latin typeface="+mj-lt"/>
              </a:defRPr>
            </a:lvl1pPr>
          </a:lstStyle>
          <a:p>
            <a:fld id="{7305044D-0820-405B-B1AE-B596E4ECD66A}" type="slidenum">
              <a:rPr lang="en-US" smtClean="0"/>
              <a:t>‹#›</a:t>
            </a:fld>
            <a:endParaRPr lang="en-US"/>
          </a:p>
        </p:txBody>
      </p:sp>
      <p:sp>
        <p:nvSpPr>
          <p:cNvPr id="8" name="Text Placeholder 10">
            <a:extLst>
              <a:ext uri="{FF2B5EF4-FFF2-40B4-BE49-F238E27FC236}">
                <a16:creationId xmlns:a16="http://schemas.microsoft.com/office/drawing/2014/main" id="{AAA6730B-58EE-416C-898A-48E67FB486DD}"/>
              </a:ext>
            </a:extLst>
          </p:cNvPr>
          <p:cNvSpPr>
            <a:spLocks noGrp="1"/>
          </p:cNvSpPr>
          <p:nvPr>
            <p:ph type="body" sz="quarter" idx="13"/>
          </p:nvPr>
        </p:nvSpPr>
        <p:spPr>
          <a:xfrm>
            <a:off x="109727" y="914400"/>
            <a:ext cx="11899963" cy="5332991"/>
          </a:xfrm>
          <a:prstGeom prst="rect">
            <a:avLst/>
          </a:prstGeom>
        </p:spPr>
        <p:txBody>
          <a:bodyPr>
            <a:noAutofit/>
          </a:bodyPr>
          <a:lstStyle>
            <a:lvl1pPr>
              <a:buSzPct val="100000"/>
              <a:defRPr sz="2000">
                <a:solidFill>
                  <a:schemeClr val="tx1"/>
                </a:solidFill>
                <a:latin typeface="+mj-lt"/>
              </a:defRPr>
            </a:lvl1pPr>
            <a:lvl2pPr marL="365760" indent="-171450">
              <a:buSzPct val="100000"/>
              <a:buFont typeface="Arial" panose="020B0604020202020204" pitchFamily="34" charset="0"/>
              <a:buChar char="•"/>
              <a:defRPr sz="2000">
                <a:solidFill>
                  <a:schemeClr val="tx1"/>
                </a:solidFill>
                <a:latin typeface="+mj-lt"/>
              </a:defRPr>
            </a:lvl2pPr>
            <a:lvl3pPr marL="548640" indent="-171450">
              <a:buSzPct val="100000"/>
              <a:buFont typeface="Futura PT Book" panose="020B0502020204020303" pitchFamily="34" charset="0"/>
              <a:buChar char="–"/>
              <a:defRPr sz="2000">
                <a:solidFill>
                  <a:schemeClr val="tx1"/>
                </a:solidFill>
                <a:latin typeface="+mj-lt"/>
              </a:defRPr>
            </a:lvl3pPr>
            <a:lvl4pPr marL="731520" indent="-171450">
              <a:buSzPct val="100000"/>
              <a:buFont typeface="Courier New" panose="02070309020205020404" pitchFamily="49" charset="0"/>
              <a:buChar char="o"/>
              <a:defRPr sz="2000">
                <a:solidFill>
                  <a:schemeClr val="tx1"/>
                </a:solidFill>
                <a:latin typeface="+mj-lt"/>
              </a:defRPr>
            </a:lvl4pPr>
            <a:lvl5pPr marL="914400" marR="0" indent="-171450" algn="l" defTabSz="914400" rtl="0" eaLnBrk="1" fontAlgn="auto" latinLnBrk="0" hangingPunct="1">
              <a:lnSpc>
                <a:spcPct val="110000"/>
              </a:lnSpc>
              <a:spcBef>
                <a:spcPts val="100"/>
              </a:spcBef>
              <a:spcAft>
                <a:spcPts val="100"/>
              </a:spcAft>
              <a:buClrTx/>
              <a:buSzTx/>
              <a:buFont typeface="Wingdings" panose="05000000000000000000" pitchFamily="2" charset="2"/>
              <a:buChar char="§"/>
              <a:tabLst/>
              <a:defRPr sz="2000">
                <a:solidFill>
                  <a:schemeClr val="tx1"/>
                </a:solidFill>
                <a:latin typeface="+mj-lt"/>
              </a:defRPr>
            </a:lvl5pPr>
            <a:lvl6pPr marL="1097280" indent="-173736">
              <a:lnSpc>
                <a:spcPct val="110000"/>
              </a:lnSpc>
              <a:spcBef>
                <a:spcPts val="100"/>
              </a:spcBef>
              <a:spcAft>
                <a:spcPts val="100"/>
              </a:spcAft>
              <a:buFont typeface="Wingdings" panose="05000000000000000000" pitchFamily="2" charset="2"/>
              <a:buChar char="§"/>
              <a:defRPr sz="1100">
                <a:solidFill>
                  <a:schemeClr val="tx1"/>
                </a:solidFill>
              </a:defRPr>
            </a:lvl6pPr>
            <a:lvl7pPr marL="1280160" indent="-173736">
              <a:lnSpc>
                <a:spcPct val="110000"/>
              </a:lnSpc>
              <a:spcBef>
                <a:spcPts val="100"/>
              </a:spcBef>
              <a:spcAft>
                <a:spcPts val="100"/>
              </a:spcAft>
              <a:buFont typeface="Wingdings" panose="05000000000000000000" pitchFamily="2" charset="2"/>
              <a:buChar char="§"/>
              <a:defRPr sz="1100">
                <a:solidFill>
                  <a:schemeClr val="tx1"/>
                </a:solidFill>
              </a:defRPr>
            </a:lvl7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30949276"/>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Full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67F33-8E98-4322-88C3-C522688FF21F}"/>
              </a:ext>
            </a:extLst>
          </p:cNvPr>
          <p:cNvSpPr>
            <a:spLocks noGrp="1"/>
          </p:cNvSpPr>
          <p:nvPr>
            <p:ph type="title"/>
          </p:nvPr>
        </p:nvSpPr>
        <p:spPr>
          <a:xfrm>
            <a:off x="109728" y="76200"/>
            <a:ext cx="10768003" cy="569918"/>
          </a:xfrm>
          <a:prstGeom prst="rect">
            <a:avLst/>
          </a:prstGeom>
        </p:spPr>
        <p:txBody>
          <a:bodyPr/>
          <a:lstStyle>
            <a:lvl1pPr>
              <a:defRPr>
                <a:latin typeface="+mj-lt"/>
              </a:defRPr>
            </a:lvl1pPr>
          </a:lstStyle>
          <a:p>
            <a:r>
              <a:rPr lang="en-US"/>
              <a:t>Click to edit Master title style</a:t>
            </a:r>
          </a:p>
        </p:txBody>
      </p:sp>
      <p:sp>
        <p:nvSpPr>
          <p:cNvPr id="3" name="Slide Number Placeholder 2">
            <a:extLst>
              <a:ext uri="{FF2B5EF4-FFF2-40B4-BE49-F238E27FC236}">
                <a16:creationId xmlns:a16="http://schemas.microsoft.com/office/drawing/2014/main" id="{95A28B62-B550-4778-BEAA-D7022DEF9609}"/>
              </a:ext>
            </a:extLst>
          </p:cNvPr>
          <p:cNvSpPr>
            <a:spLocks noGrp="1"/>
          </p:cNvSpPr>
          <p:nvPr>
            <p:ph type="sldNum" sz="quarter" idx="10"/>
          </p:nvPr>
        </p:nvSpPr>
        <p:spPr/>
        <p:txBody>
          <a:bodyPr/>
          <a:lstStyle>
            <a:lvl1pPr>
              <a:defRPr>
                <a:solidFill>
                  <a:schemeClr val="tx1"/>
                </a:solidFill>
                <a:latin typeface="+mj-lt"/>
              </a:defRPr>
            </a:lvl1pPr>
          </a:lstStyle>
          <a:p>
            <a:fld id="{7305044D-0820-405B-B1AE-B596E4ECD66A}" type="slidenum">
              <a:rPr lang="en-US" smtClean="0"/>
              <a:t>‹#›</a:t>
            </a:fld>
            <a:endParaRPr lang="en-US"/>
          </a:p>
        </p:txBody>
      </p:sp>
      <p:sp>
        <p:nvSpPr>
          <p:cNvPr id="6" name="Table Placeholder 5">
            <a:extLst>
              <a:ext uri="{FF2B5EF4-FFF2-40B4-BE49-F238E27FC236}">
                <a16:creationId xmlns:a16="http://schemas.microsoft.com/office/drawing/2014/main" id="{3381EDE5-1CAB-4CE0-967E-76E836311004}"/>
              </a:ext>
            </a:extLst>
          </p:cNvPr>
          <p:cNvSpPr>
            <a:spLocks noGrp="1"/>
          </p:cNvSpPr>
          <p:nvPr>
            <p:ph type="tbl" sz="quarter" idx="12"/>
          </p:nvPr>
        </p:nvSpPr>
        <p:spPr>
          <a:xfrm>
            <a:off x="109728" y="914400"/>
            <a:ext cx="11899392" cy="5330952"/>
          </a:xfrm>
          <a:prstGeom prst="rect">
            <a:avLst/>
          </a:prstGeom>
        </p:spPr>
        <p:txBody>
          <a:bodyPr/>
          <a:lstStyle>
            <a:lvl1pPr>
              <a:defRPr sz="2000">
                <a:latin typeface="+mj-lt"/>
              </a:defRPr>
            </a:lvl1pPr>
          </a:lstStyle>
          <a:p>
            <a:r>
              <a:rPr lang="en-US"/>
              <a:t>Click icon to add table</a:t>
            </a:r>
          </a:p>
        </p:txBody>
      </p:sp>
    </p:spTree>
    <p:extLst>
      <p:ext uri="{BB962C8B-B14F-4D97-AF65-F5344CB8AC3E}">
        <p14:creationId xmlns:p14="http://schemas.microsoft.com/office/powerpoint/2010/main" val="2710054365"/>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9" name="Do not remove" hidden="1">
            <a:extLst>
              <a:ext uri="{FF2B5EF4-FFF2-40B4-BE49-F238E27FC236}">
                <a16:creationId xmlns:a16="http://schemas.microsoft.com/office/drawing/2014/main" id="{EBBAC1D1-A6C8-E747-994B-7B3AF4387574}"/>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F8463010-4A7C-470D-9A9A-9A695EC75793}"/>
              </a:ext>
            </a:extLst>
          </p:cNvPr>
          <p:cNvSpPr>
            <a:spLocks noGrp="1"/>
          </p:cNvSpPr>
          <p:nvPr>
            <p:ph type="sldNum" sz="quarter" idx="10"/>
          </p:nvPr>
        </p:nvSpPr>
        <p:spPr/>
        <p:txBody>
          <a:bodyPr/>
          <a:lstStyle>
            <a:lvl1pPr>
              <a:defRPr>
                <a:solidFill>
                  <a:schemeClr val="tx1"/>
                </a:solidFill>
                <a:latin typeface="+mj-lt"/>
              </a:defRPr>
            </a:lvl1pPr>
          </a:lstStyle>
          <a:p>
            <a:fld id="{7305044D-0820-405B-B1AE-B596E4ECD66A}" type="slidenum">
              <a:rPr lang="en-US" smtClean="0"/>
              <a:t>‹#›</a:t>
            </a:fld>
            <a:endParaRPr lang="en-US"/>
          </a:p>
        </p:txBody>
      </p:sp>
      <p:sp>
        <p:nvSpPr>
          <p:cNvPr id="4" name="Title 1">
            <a:extLst>
              <a:ext uri="{FF2B5EF4-FFF2-40B4-BE49-F238E27FC236}">
                <a16:creationId xmlns:a16="http://schemas.microsoft.com/office/drawing/2014/main" id="{7A994CE4-5DB5-0029-58BA-5729C35B99C1}"/>
              </a:ext>
            </a:extLst>
          </p:cNvPr>
          <p:cNvSpPr>
            <a:spLocks noGrp="1"/>
          </p:cNvSpPr>
          <p:nvPr>
            <p:ph type="title"/>
          </p:nvPr>
        </p:nvSpPr>
        <p:spPr>
          <a:xfrm>
            <a:off x="109728" y="76200"/>
            <a:ext cx="10768003" cy="569918"/>
          </a:xfrm>
          <a:prstGeom prst="rect">
            <a:avLst/>
          </a:prstGeom>
        </p:spPr>
        <p:txBody>
          <a:bodyPr/>
          <a:lstStyle>
            <a:lvl1pPr>
              <a:defRPr>
                <a:latin typeface="+mj-lt"/>
              </a:defRPr>
            </a:lvl1pPr>
          </a:lstStyle>
          <a:p>
            <a:r>
              <a:rPr lang="en-US"/>
              <a:t>Click to edit Master title style</a:t>
            </a:r>
          </a:p>
        </p:txBody>
      </p:sp>
    </p:spTree>
    <p:extLst>
      <p:ext uri="{BB962C8B-B14F-4D97-AF65-F5344CB8AC3E}">
        <p14:creationId xmlns:p14="http://schemas.microsoft.com/office/powerpoint/2010/main" val="494369481"/>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able of Contents_Sections">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D51171B-B5A9-48E0-9B65-745ABAC2C63E}"/>
              </a:ext>
            </a:extLst>
          </p:cNvPr>
          <p:cNvSpPr>
            <a:spLocks noGrp="1"/>
          </p:cNvSpPr>
          <p:nvPr>
            <p:ph type="body" sz="quarter" idx="12" hasCustomPrompt="1"/>
          </p:nvPr>
        </p:nvSpPr>
        <p:spPr>
          <a:xfrm>
            <a:off x="2886971" y="1678244"/>
            <a:ext cx="7732604" cy="262074"/>
          </a:xfrm>
          <a:prstGeom prst="rect">
            <a:avLst/>
          </a:prstGeom>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100" cap="all" baseline="0">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add section</a:t>
            </a:r>
          </a:p>
        </p:txBody>
      </p:sp>
      <p:sp>
        <p:nvSpPr>
          <p:cNvPr id="11" name="Text Placeholder 6">
            <a:extLst>
              <a:ext uri="{FF2B5EF4-FFF2-40B4-BE49-F238E27FC236}">
                <a16:creationId xmlns:a16="http://schemas.microsoft.com/office/drawing/2014/main" id="{4F399C76-E9A3-487A-809D-071BC219C292}"/>
              </a:ext>
            </a:extLst>
          </p:cNvPr>
          <p:cNvSpPr>
            <a:spLocks noGrp="1"/>
          </p:cNvSpPr>
          <p:nvPr>
            <p:ph type="body" sz="quarter" idx="13" hasCustomPrompt="1"/>
          </p:nvPr>
        </p:nvSpPr>
        <p:spPr>
          <a:xfrm>
            <a:off x="2886426" y="2118381"/>
            <a:ext cx="7732604" cy="262074"/>
          </a:xfrm>
          <a:prstGeom prst="rect">
            <a:avLst/>
          </a:prstGeom>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100" cap="all" baseline="0">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add section</a:t>
            </a:r>
          </a:p>
        </p:txBody>
      </p:sp>
      <p:sp>
        <p:nvSpPr>
          <p:cNvPr id="12" name="Text Placeholder 6">
            <a:extLst>
              <a:ext uri="{FF2B5EF4-FFF2-40B4-BE49-F238E27FC236}">
                <a16:creationId xmlns:a16="http://schemas.microsoft.com/office/drawing/2014/main" id="{B9578504-B40A-48AD-9A48-90D4810FC567}"/>
              </a:ext>
            </a:extLst>
          </p:cNvPr>
          <p:cNvSpPr>
            <a:spLocks noGrp="1"/>
          </p:cNvSpPr>
          <p:nvPr>
            <p:ph type="body" sz="quarter" idx="14" hasCustomPrompt="1"/>
          </p:nvPr>
        </p:nvSpPr>
        <p:spPr>
          <a:xfrm>
            <a:off x="2886971" y="2558519"/>
            <a:ext cx="7732604" cy="262074"/>
          </a:xfrm>
          <a:prstGeom prst="rect">
            <a:avLst/>
          </a:prstGeom>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100" cap="all" baseline="0">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add section</a:t>
            </a:r>
          </a:p>
        </p:txBody>
      </p:sp>
      <p:sp>
        <p:nvSpPr>
          <p:cNvPr id="13" name="Text Placeholder 6">
            <a:extLst>
              <a:ext uri="{FF2B5EF4-FFF2-40B4-BE49-F238E27FC236}">
                <a16:creationId xmlns:a16="http://schemas.microsoft.com/office/drawing/2014/main" id="{96960492-B327-45CC-82AD-DAA1FB93A1F1}"/>
              </a:ext>
            </a:extLst>
          </p:cNvPr>
          <p:cNvSpPr>
            <a:spLocks noGrp="1"/>
          </p:cNvSpPr>
          <p:nvPr>
            <p:ph type="body" sz="quarter" idx="15" hasCustomPrompt="1"/>
          </p:nvPr>
        </p:nvSpPr>
        <p:spPr>
          <a:xfrm>
            <a:off x="10769852" y="1678244"/>
            <a:ext cx="632736" cy="262074"/>
          </a:xfrm>
          <a:prstGeom prst="rect">
            <a:avLst/>
          </a:prstGeom>
        </p:spPr>
        <p:txBody>
          <a:bodyPr anchor="ctr">
            <a:normAutofit/>
          </a:bodyPr>
          <a:lstStyle>
            <a:lvl1pPr marL="11430" indent="0" algn="r">
              <a:buNone/>
              <a:defRPr sz="1100" cap="all" baseline="0">
                <a:latin typeface="+mj-lt"/>
              </a:defRPr>
            </a:lvl1pPr>
          </a:lstStyle>
          <a:p>
            <a:pPr lvl="0"/>
            <a:r>
              <a:rPr lang="en-US"/>
              <a:t>#</a:t>
            </a:r>
          </a:p>
        </p:txBody>
      </p:sp>
      <p:sp>
        <p:nvSpPr>
          <p:cNvPr id="14" name="Text Placeholder 6">
            <a:extLst>
              <a:ext uri="{FF2B5EF4-FFF2-40B4-BE49-F238E27FC236}">
                <a16:creationId xmlns:a16="http://schemas.microsoft.com/office/drawing/2014/main" id="{817A0968-A55B-4F7C-B362-13E6B6456BCD}"/>
              </a:ext>
            </a:extLst>
          </p:cNvPr>
          <p:cNvSpPr>
            <a:spLocks noGrp="1"/>
          </p:cNvSpPr>
          <p:nvPr>
            <p:ph type="body" sz="quarter" idx="16" hasCustomPrompt="1"/>
          </p:nvPr>
        </p:nvSpPr>
        <p:spPr>
          <a:xfrm>
            <a:off x="10769853" y="2117945"/>
            <a:ext cx="632736" cy="262074"/>
          </a:xfrm>
          <a:prstGeom prst="rect">
            <a:avLst/>
          </a:prstGeom>
        </p:spPr>
        <p:txBody>
          <a:bodyPr anchor="ctr">
            <a:normAutofit/>
          </a:bodyPr>
          <a:lstStyle>
            <a:lvl1pPr marL="11430" indent="0" algn="r">
              <a:buNone/>
              <a:defRPr sz="1100" cap="all" baseline="0">
                <a:latin typeface="+mj-lt"/>
              </a:defRPr>
            </a:lvl1pPr>
          </a:lstStyle>
          <a:p>
            <a:pPr lvl="0"/>
            <a:r>
              <a:rPr lang="en-US"/>
              <a:t>#</a:t>
            </a:r>
          </a:p>
        </p:txBody>
      </p:sp>
      <p:sp>
        <p:nvSpPr>
          <p:cNvPr id="15" name="Text Placeholder 6">
            <a:extLst>
              <a:ext uri="{FF2B5EF4-FFF2-40B4-BE49-F238E27FC236}">
                <a16:creationId xmlns:a16="http://schemas.microsoft.com/office/drawing/2014/main" id="{3F6F810F-086F-4657-A74F-6D8FCF602B81}"/>
              </a:ext>
            </a:extLst>
          </p:cNvPr>
          <p:cNvSpPr>
            <a:spLocks noGrp="1"/>
          </p:cNvSpPr>
          <p:nvPr>
            <p:ph type="body" sz="quarter" idx="17" hasCustomPrompt="1"/>
          </p:nvPr>
        </p:nvSpPr>
        <p:spPr>
          <a:xfrm>
            <a:off x="10769853" y="2558519"/>
            <a:ext cx="632736" cy="262074"/>
          </a:xfrm>
          <a:prstGeom prst="rect">
            <a:avLst/>
          </a:prstGeom>
        </p:spPr>
        <p:txBody>
          <a:bodyPr anchor="ctr">
            <a:normAutofit/>
          </a:bodyPr>
          <a:lstStyle>
            <a:lvl1pPr marL="11430" indent="0" algn="r">
              <a:buNone/>
              <a:defRPr sz="1100" cap="all" baseline="0">
                <a:latin typeface="+mj-lt"/>
              </a:defRPr>
            </a:lvl1pPr>
          </a:lstStyle>
          <a:p>
            <a:pPr lvl="0"/>
            <a:r>
              <a:rPr lang="en-US"/>
              <a:t>#</a:t>
            </a:r>
          </a:p>
        </p:txBody>
      </p:sp>
      <p:sp>
        <p:nvSpPr>
          <p:cNvPr id="16" name="Text Placeholder 6">
            <a:extLst>
              <a:ext uri="{FF2B5EF4-FFF2-40B4-BE49-F238E27FC236}">
                <a16:creationId xmlns:a16="http://schemas.microsoft.com/office/drawing/2014/main" id="{A4231C38-48E0-4215-8F37-363CE0D0E0FA}"/>
              </a:ext>
            </a:extLst>
          </p:cNvPr>
          <p:cNvSpPr>
            <a:spLocks noGrp="1"/>
          </p:cNvSpPr>
          <p:nvPr>
            <p:ph type="body" sz="quarter" idx="18" hasCustomPrompt="1"/>
          </p:nvPr>
        </p:nvSpPr>
        <p:spPr>
          <a:xfrm>
            <a:off x="2886970" y="2998220"/>
            <a:ext cx="7732604" cy="262074"/>
          </a:xfrm>
          <a:prstGeom prst="rect">
            <a:avLst/>
          </a:prstGeom>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100" cap="all" baseline="0">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add section</a:t>
            </a:r>
          </a:p>
        </p:txBody>
      </p:sp>
      <p:sp>
        <p:nvSpPr>
          <p:cNvPr id="17" name="Text Placeholder 6">
            <a:extLst>
              <a:ext uri="{FF2B5EF4-FFF2-40B4-BE49-F238E27FC236}">
                <a16:creationId xmlns:a16="http://schemas.microsoft.com/office/drawing/2014/main" id="{37AEDAE2-076E-42E7-89CA-0810B65D15BA}"/>
              </a:ext>
            </a:extLst>
          </p:cNvPr>
          <p:cNvSpPr>
            <a:spLocks noGrp="1"/>
          </p:cNvSpPr>
          <p:nvPr>
            <p:ph type="body" sz="quarter" idx="19" hasCustomPrompt="1"/>
          </p:nvPr>
        </p:nvSpPr>
        <p:spPr>
          <a:xfrm>
            <a:off x="10769852" y="2998220"/>
            <a:ext cx="632736" cy="262074"/>
          </a:xfrm>
          <a:prstGeom prst="rect">
            <a:avLst/>
          </a:prstGeom>
        </p:spPr>
        <p:txBody>
          <a:bodyPr anchor="ctr">
            <a:normAutofit/>
          </a:bodyPr>
          <a:lstStyle>
            <a:lvl1pPr marL="11430" indent="0" algn="r">
              <a:buNone/>
              <a:defRPr sz="1100" cap="all" baseline="0">
                <a:latin typeface="+mj-lt"/>
              </a:defRPr>
            </a:lvl1pPr>
          </a:lstStyle>
          <a:p>
            <a:pPr lvl="0"/>
            <a:r>
              <a:rPr lang="en-US"/>
              <a:t>#</a:t>
            </a:r>
          </a:p>
        </p:txBody>
      </p:sp>
      <p:sp>
        <p:nvSpPr>
          <p:cNvPr id="5" name="Slide Number Placeholder 4">
            <a:extLst>
              <a:ext uri="{FF2B5EF4-FFF2-40B4-BE49-F238E27FC236}">
                <a16:creationId xmlns:a16="http://schemas.microsoft.com/office/drawing/2014/main" id="{30ED33BB-0721-43B3-8420-7A7F0028CF82}"/>
              </a:ext>
            </a:extLst>
          </p:cNvPr>
          <p:cNvSpPr>
            <a:spLocks noGrp="1"/>
          </p:cNvSpPr>
          <p:nvPr>
            <p:ph type="sldNum" sz="quarter" idx="21"/>
          </p:nvPr>
        </p:nvSpPr>
        <p:spPr/>
        <p:txBody>
          <a:bodyPr/>
          <a:lstStyle>
            <a:lvl1pPr>
              <a:defRPr>
                <a:solidFill>
                  <a:schemeClr val="tx1"/>
                </a:solidFill>
                <a:latin typeface="+mj-lt"/>
              </a:defRPr>
            </a:lvl1pPr>
          </a:lstStyle>
          <a:p>
            <a:fld id="{7305044D-0820-405B-B1AE-B596E4ECD66A}" type="slidenum">
              <a:rPr lang="en-US" smtClean="0"/>
              <a:t>‹#›</a:t>
            </a:fld>
            <a:endParaRPr lang="en-US"/>
          </a:p>
        </p:txBody>
      </p:sp>
      <p:sp>
        <p:nvSpPr>
          <p:cNvPr id="18" name="Text Placeholder 6">
            <a:extLst>
              <a:ext uri="{FF2B5EF4-FFF2-40B4-BE49-F238E27FC236}">
                <a16:creationId xmlns:a16="http://schemas.microsoft.com/office/drawing/2014/main" id="{548F8FB3-C747-45AD-BFFB-2EBE25634F14}"/>
              </a:ext>
            </a:extLst>
          </p:cNvPr>
          <p:cNvSpPr>
            <a:spLocks noGrp="1"/>
          </p:cNvSpPr>
          <p:nvPr>
            <p:ph type="body" sz="quarter" idx="23" hasCustomPrompt="1"/>
          </p:nvPr>
        </p:nvSpPr>
        <p:spPr>
          <a:xfrm>
            <a:off x="2904062" y="3438357"/>
            <a:ext cx="7732604" cy="262074"/>
          </a:xfrm>
          <a:prstGeom prst="rect">
            <a:avLst/>
          </a:prstGeom>
        </p:spPr>
        <p:txBody>
          <a:bodyPr anchor="ctr"/>
          <a:lstStyle>
            <a:lvl1pPr marL="0" indent="0" algn="l">
              <a:buNone/>
              <a:defRPr sz="1100" cap="all" baseline="0">
                <a:latin typeface="+mj-lt"/>
              </a:defRPr>
            </a:lvl1pPr>
          </a:lstStyle>
          <a:p>
            <a:pPr lvl="0"/>
            <a:r>
              <a:rPr lang="en-US"/>
              <a:t>Click to add section</a:t>
            </a:r>
          </a:p>
        </p:txBody>
      </p:sp>
      <p:sp>
        <p:nvSpPr>
          <p:cNvPr id="19" name="Text Placeholder 6">
            <a:extLst>
              <a:ext uri="{FF2B5EF4-FFF2-40B4-BE49-F238E27FC236}">
                <a16:creationId xmlns:a16="http://schemas.microsoft.com/office/drawing/2014/main" id="{38E8C6A1-462C-4F77-A9D0-5C36D34D5692}"/>
              </a:ext>
            </a:extLst>
          </p:cNvPr>
          <p:cNvSpPr>
            <a:spLocks noGrp="1"/>
          </p:cNvSpPr>
          <p:nvPr>
            <p:ph type="body" sz="quarter" idx="24" hasCustomPrompt="1"/>
          </p:nvPr>
        </p:nvSpPr>
        <p:spPr>
          <a:xfrm>
            <a:off x="2904607" y="3878495"/>
            <a:ext cx="7732604" cy="262074"/>
          </a:xfrm>
          <a:prstGeom prst="rect">
            <a:avLst/>
          </a:prstGeom>
        </p:spPr>
        <p:txBody>
          <a:bodyPr anchor="ctr"/>
          <a:lstStyle>
            <a:lvl1pPr marL="0" indent="0" algn="l">
              <a:buNone/>
              <a:defRPr sz="1100" cap="all" baseline="0">
                <a:latin typeface="+mj-lt"/>
              </a:defRPr>
            </a:lvl1pPr>
          </a:lstStyle>
          <a:p>
            <a:pPr lvl="0"/>
            <a:r>
              <a:rPr lang="en-US"/>
              <a:t>Click to add section</a:t>
            </a:r>
          </a:p>
        </p:txBody>
      </p:sp>
      <p:sp>
        <p:nvSpPr>
          <p:cNvPr id="20" name="Text Placeholder 6">
            <a:extLst>
              <a:ext uri="{FF2B5EF4-FFF2-40B4-BE49-F238E27FC236}">
                <a16:creationId xmlns:a16="http://schemas.microsoft.com/office/drawing/2014/main" id="{F3677AC3-40A9-483F-99CC-8572AB814D53}"/>
              </a:ext>
            </a:extLst>
          </p:cNvPr>
          <p:cNvSpPr>
            <a:spLocks noGrp="1"/>
          </p:cNvSpPr>
          <p:nvPr>
            <p:ph type="body" sz="quarter" idx="25" hasCustomPrompt="1"/>
          </p:nvPr>
        </p:nvSpPr>
        <p:spPr>
          <a:xfrm>
            <a:off x="10787489" y="3437921"/>
            <a:ext cx="632736" cy="262074"/>
          </a:xfrm>
          <a:prstGeom prst="rect">
            <a:avLst/>
          </a:prstGeom>
        </p:spPr>
        <p:txBody>
          <a:bodyPr anchor="ctr">
            <a:normAutofit/>
          </a:bodyPr>
          <a:lstStyle>
            <a:lvl1pPr marL="11430" indent="0" algn="r">
              <a:buNone/>
              <a:defRPr sz="1100" cap="all" baseline="0">
                <a:latin typeface="+mj-lt"/>
              </a:defRPr>
            </a:lvl1pPr>
          </a:lstStyle>
          <a:p>
            <a:pPr lvl="0"/>
            <a:r>
              <a:rPr lang="en-US"/>
              <a:t>#</a:t>
            </a:r>
          </a:p>
        </p:txBody>
      </p:sp>
      <p:sp>
        <p:nvSpPr>
          <p:cNvPr id="21" name="Text Placeholder 6">
            <a:extLst>
              <a:ext uri="{FF2B5EF4-FFF2-40B4-BE49-F238E27FC236}">
                <a16:creationId xmlns:a16="http://schemas.microsoft.com/office/drawing/2014/main" id="{58D1924F-B17F-4378-9EC2-F14A5AE46697}"/>
              </a:ext>
            </a:extLst>
          </p:cNvPr>
          <p:cNvSpPr>
            <a:spLocks noGrp="1"/>
          </p:cNvSpPr>
          <p:nvPr>
            <p:ph type="body" sz="quarter" idx="26" hasCustomPrompt="1"/>
          </p:nvPr>
        </p:nvSpPr>
        <p:spPr>
          <a:xfrm>
            <a:off x="10787489" y="3878495"/>
            <a:ext cx="632736" cy="262074"/>
          </a:xfrm>
          <a:prstGeom prst="rect">
            <a:avLst/>
          </a:prstGeom>
        </p:spPr>
        <p:txBody>
          <a:bodyPr anchor="ctr">
            <a:normAutofit/>
          </a:bodyPr>
          <a:lstStyle>
            <a:lvl1pPr marL="11430" indent="0" algn="r">
              <a:buNone/>
              <a:defRPr sz="1100" cap="all" baseline="0">
                <a:latin typeface="+mj-lt"/>
              </a:defRPr>
            </a:lvl1pPr>
          </a:lstStyle>
          <a:p>
            <a:pPr lvl="0"/>
            <a:r>
              <a:rPr lang="en-US"/>
              <a:t>#</a:t>
            </a:r>
          </a:p>
        </p:txBody>
      </p:sp>
      <p:sp>
        <p:nvSpPr>
          <p:cNvPr id="22" name="Text Placeholder 6">
            <a:extLst>
              <a:ext uri="{FF2B5EF4-FFF2-40B4-BE49-F238E27FC236}">
                <a16:creationId xmlns:a16="http://schemas.microsoft.com/office/drawing/2014/main" id="{821099CE-1BC1-4A3A-8FAF-412C24B755F9}"/>
              </a:ext>
            </a:extLst>
          </p:cNvPr>
          <p:cNvSpPr>
            <a:spLocks noGrp="1"/>
          </p:cNvSpPr>
          <p:nvPr>
            <p:ph type="body" sz="quarter" idx="27" hasCustomPrompt="1"/>
          </p:nvPr>
        </p:nvSpPr>
        <p:spPr>
          <a:xfrm>
            <a:off x="2904606" y="4318196"/>
            <a:ext cx="7732604" cy="262074"/>
          </a:xfrm>
          <a:prstGeom prst="rect">
            <a:avLst/>
          </a:prstGeom>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100" cap="all" baseline="0">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add section</a:t>
            </a:r>
          </a:p>
        </p:txBody>
      </p:sp>
      <p:sp>
        <p:nvSpPr>
          <p:cNvPr id="23" name="Text Placeholder 6">
            <a:extLst>
              <a:ext uri="{FF2B5EF4-FFF2-40B4-BE49-F238E27FC236}">
                <a16:creationId xmlns:a16="http://schemas.microsoft.com/office/drawing/2014/main" id="{32821C7B-F93A-49B1-A907-ED445188885E}"/>
              </a:ext>
            </a:extLst>
          </p:cNvPr>
          <p:cNvSpPr>
            <a:spLocks noGrp="1"/>
          </p:cNvSpPr>
          <p:nvPr>
            <p:ph type="body" sz="quarter" idx="28" hasCustomPrompt="1"/>
          </p:nvPr>
        </p:nvSpPr>
        <p:spPr>
          <a:xfrm>
            <a:off x="10787488" y="4318196"/>
            <a:ext cx="632736" cy="262074"/>
          </a:xfrm>
          <a:prstGeom prst="rect">
            <a:avLst/>
          </a:prstGeom>
        </p:spPr>
        <p:txBody>
          <a:bodyPr anchor="ctr">
            <a:normAutofit/>
          </a:bodyPr>
          <a:lstStyle>
            <a:lvl1pPr marL="11430" indent="0" algn="r">
              <a:buNone/>
              <a:defRPr sz="1100" cap="all" baseline="0">
                <a:latin typeface="+mj-lt"/>
              </a:defRPr>
            </a:lvl1pPr>
          </a:lstStyle>
          <a:p>
            <a:pPr lvl="0"/>
            <a:r>
              <a:rPr lang="en-US"/>
              <a:t>#</a:t>
            </a:r>
          </a:p>
        </p:txBody>
      </p:sp>
      <p:sp>
        <p:nvSpPr>
          <p:cNvPr id="24" name="Text Placeholder 6">
            <a:extLst>
              <a:ext uri="{FF2B5EF4-FFF2-40B4-BE49-F238E27FC236}">
                <a16:creationId xmlns:a16="http://schemas.microsoft.com/office/drawing/2014/main" id="{03B93D41-419E-4997-B4C0-191BCABFA567}"/>
              </a:ext>
            </a:extLst>
          </p:cNvPr>
          <p:cNvSpPr>
            <a:spLocks noGrp="1"/>
          </p:cNvSpPr>
          <p:nvPr>
            <p:ph type="body" sz="quarter" idx="29" hasCustomPrompt="1"/>
          </p:nvPr>
        </p:nvSpPr>
        <p:spPr>
          <a:xfrm>
            <a:off x="763424" y="1678244"/>
            <a:ext cx="1950477" cy="262074"/>
          </a:xfrm>
          <a:prstGeom prst="rect">
            <a:avLst/>
          </a:prstGeom>
        </p:spPr>
        <p:txBody>
          <a:bodyPr anchor="ctr">
            <a:normAutofit/>
          </a:bodyPr>
          <a:lstStyle>
            <a:lvl1pPr marL="0" indent="0">
              <a:buNone/>
              <a:defRPr sz="1100" b="0" i="0" cap="all" baseline="0">
                <a:solidFill>
                  <a:srgbClr val="003057"/>
                </a:solidFill>
                <a:latin typeface="+mj-lt"/>
              </a:defRPr>
            </a:lvl1pPr>
          </a:lstStyle>
          <a:p>
            <a:pPr lvl="0"/>
            <a:r>
              <a:rPr lang="en-US"/>
              <a:t>Section #</a:t>
            </a:r>
          </a:p>
        </p:txBody>
      </p:sp>
      <p:sp>
        <p:nvSpPr>
          <p:cNvPr id="25" name="Text Placeholder 6">
            <a:extLst>
              <a:ext uri="{FF2B5EF4-FFF2-40B4-BE49-F238E27FC236}">
                <a16:creationId xmlns:a16="http://schemas.microsoft.com/office/drawing/2014/main" id="{C799E00D-5602-478E-9953-5D359513CF66}"/>
              </a:ext>
            </a:extLst>
          </p:cNvPr>
          <p:cNvSpPr>
            <a:spLocks noGrp="1"/>
          </p:cNvSpPr>
          <p:nvPr>
            <p:ph type="body" sz="quarter" idx="30" hasCustomPrompt="1"/>
          </p:nvPr>
        </p:nvSpPr>
        <p:spPr>
          <a:xfrm>
            <a:off x="763424" y="2118381"/>
            <a:ext cx="1950477" cy="262074"/>
          </a:xfrm>
          <a:prstGeom prst="rect">
            <a:avLst/>
          </a:prstGeom>
        </p:spPr>
        <p:txBody>
          <a:bodyPr anchor="ctr">
            <a:normAutofit/>
          </a:bodyPr>
          <a:lstStyle>
            <a:lvl1pPr marL="0" indent="0">
              <a:buNone/>
              <a:defRPr sz="1100" b="0" i="0" cap="all" baseline="0">
                <a:solidFill>
                  <a:srgbClr val="003057"/>
                </a:solidFill>
                <a:latin typeface="+mj-lt"/>
              </a:defRPr>
            </a:lvl1pPr>
          </a:lstStyle>
          <a:p>
            <a:pPr lvl="0"/>
            <a:r>
              <a:rPr lang="en-US"/>
              <a:t>Section #</a:t>
            </a:r>
          </a:p>
        </p:txBody>
      </p:sp>
      <p:sp>
        <p:nvSpPr>
          <p:cNvPr id="26" name="Text Placeholder 6">
            <a:extLst>
              <a:ext uri="{FF2B5EF4-FFF2-40B4-BE49-F238E27FC236}">
                <a16:creationId xmlns:a16="http://schemas.microsoft.com/office/drawing/2014/main" id="{941B66DC-7C14-457B-9FAA-D0E0169DE90A}"/>
              </a:ext>
            </a:extLst>
          </p:cNvPr>
          <p:cNvSpPr>
            <a:spLocks noGrp="1"/>
          </p:cNvSpPr>
          <p:nvPr>
            <p:ph type="body" sz="quarter" idx="31" hasCustomPrompt="1"/>
          </p:nvPr>
        </p:nvSpPr>
        <p:spPr>
          <a:xfrm>
            <a:off x="763424" y="2558519"/>
            <a:ext cx="1950477" cy="262074"/>
          </a:xfrm>
          <a:prstGeom prst="rect">
            <a:avLst/>
          </a:prstGeom>
        </p:spPr>
        <p:txBody>
          <a:bodyPr anchor="ctr">
            <a:normAutofit/>
          </a:bodyPr>
          <a:lstStyle>
            <a:lvl1pPr marL="0" indent="0">
              <a:buNone/>
              <a:defRPr sz="1100" b="0" i="0" cap="all" baseline="0">
                <a:solidFill>
                  <a:srgbClr val="003057"/>
                </a:solidFill>
                <a:latin typeface="+mj-lt"/>
              </a:defRPr>
            </a:lvl1pPr>
          </a:lstStyle>
          <a:p>
            <a:pPr lvl="0"/>
            <a:r>
              <a:rPr lang="en-US"/>
              <a:t>Section #</a:t>
            </a:r>
          </a:p>
        </p:txBody>
      </p:sp>
      <p:sp>
        <p:nvSpPr>
          <p:cNvPr id="27" name="Text Placeholder 6">
            <a:extLst>
              <a:ext uri="{FF2B5EF4-FFF2-40B4-BE49-F238E27FC236}">
                <a16:creationId xmlns:a16="http://schemas.microsoft.com/office/drawing/2014/main" id="{42330E01-5B8F-47E5-A595-D80EA9AA38AC}"/>
              </a:ext>
            </a:extLst>
          </p:cNvPr>
          <p:cNvSpPr>
            <a:spLocks noGrp="1"/>
          </p:cNvSpPr>
          <p:nvPr>
            <p:ph type="body" sz="quarter" idx="32" hasCustomPrompt="1"/>
          </p:nvPr>
        </p:nvSpPr>
        <p:spPr>
          <a:xfrm>
            <a:off x="763424" y="2998220"/>
            <a:ext cx="1950477" cy="262074"/>
          </a:xfrm>
          <a:prstGeom prst="rect">
            <a:avLst/>
          </a:prstGeom>
        </p:spPr>
        <p:txBody>
          <a:bodyPr anchor="ctr">
            <a:normAutofit/>
          </a:bodyPr>
          <a:lstStyle>
            <a:lvl1pPr marL="0" indent="0">
              <a:buNone/>
              <a:defRPr sz="1100" b="0" i="0" cap="all" baseline="0">
                <a:solidFill>
                  <a:srgbClr val="003057"/>
                </a:solidFill>
                <a:latin typeface="+mj-lt"/>
              </a:defRPr>
            </a:lvl1pPr>
          </a:lstStyle>
          <a:p>
            <a:pPr lvl="0"/>
            <a:r>
              <a:rPr lang="en-US"/>
              <a:t>Section #</a:t>
            </a:r>
          </a:p>
        </p:txBody>
      </p:sp>
      <p:sp>
        <p:nvSpPr>
          <p:cNvPr id="28" name="Text Placeholder 6">
            <a:extLst>
              <a:ext uri="{FF2B5EF4-FFF2-40B4-BE49-F238E27FC236}">
                <a16:creationId xmlns:a16="http://schemas.microsoft.com/office/drawing/2014/main" id="{097EAA04-3D21-4C83-A266-CB9C9FAB60C8}"/>
              </a:ext>
            </a:extLst>
          </p:cNvPr>
          <p:cNvSpPr>
            <a:spLocks noGrp="1"/>
          </p:cNvSpPr>
          <p:nvPr>
            <p:ph type="body" sz="quarter" idx="33" hasCustomPrompt="1"/>
          </p:nvPr>
        </p:nvSpPr>
        <p:spPr>
          <a:xfrm>
            <a:off x="763424" y="3438357"/>
            <a:ext cx="1950477" cy="262074"/>
          </a:xfrm>
          <a:prstGeom prst="rect">
            <a:avLst/>
          </a:prstGeom>
        </p:spPr>
        <p:txBody>
          <a:bodyPr anchor="ctr">
            <a:normAutofit/>
          </a:bodyPr>
          <a:lstStyle>
            <a:lvl1pPr marL="0" indent="0">
              <a:buNone/>
              <a:defRPr sz="1100" b="0" i="0" cap="all" baseline="0">
                <a:solidFill>
                  <a:srgbClr val="003057"/>
                </a:solidFill>
                <a:latin typeface="+mj-lt"/>
              </a:defRPr>
            </a:lvl1pPr>
          </a:lstStyle>
          <a:p>
            <a:pPr lvl="0"/>
            <a:r>
              <a:rPr lang="en-US"/>
              <a:t>Section #</a:t>
            </a:r>
          </a:p>
        </p:txBody>
      </p:sp>
      <p:sp>
        <p:nvSpPr>
          <p:cNvPr id="29" name="Text Placeholder 6">
            <a:extLst>
              <a:ext uri="{FF2B5EF4-FFF2-40B4-BE49-F238E27FC236}">
                <a16:creationId xmlns:a16="http://schemas.microsoft.com/office/drawing/2014/main" id="{D0A022CE-28DE-4831-8E0B-ECA1F9D68CD9}"/>
              </a:ext>
            </a:extLst>
          </p:cNvPr>
          <p:cNvSpPr>
            <a:spLocks noGrp="1"/>
          </p:cNvSpPr>
          <p:nvPr>
            <p:ph type="body" sz="quarter" idx="34" hasCustomPrompt="1"/>
          </p:nvPr>
        </p:nvSpPr>
        <p:spPr>
          <a:xfrm>
            <a:off x="763424" y="3878495"/>
            <a:ext cx="1950477" cy="262074"/>
          </a:xfrm>
          <a:prstGeom prst="rect">
            <a:avLst/>
          </a:prstGeom>
        </p:spPr>
        <p:txBody>
          <a:bodyPr anchor="ctr">
            <a:normAutofit/>
          </a:bodyPr>
          <a:lstStyle>
            <a:lvl1pPr marL="0" indent="0">
              <a:buNone/>
              <a:defRPr sz="1100" b="0" i="0" cap="all" baseline="0">
                <a:solidFill>
                  <a:srgbClr val="003057"/>
                </a:solidFill>
                <a:latin typeface="+mj-lt"/>
              </a:defRPr>
            </a:lvl1pPr>
          </a:lstStyle>
          <a:p>
            <a:pPr lvl="0"/>
            <a:r>
              <a:rPr lang="en-US"/>
              <a:t>Section #</a:t>
            </a:r>
          </a:p>
        </p:txBody>
      </p:sp>
      <p:sp>
        <p:nvSpPr>
          <p:cNvPr id="30" name="Text Placeholder 6">
            <a:extLst>
              <a:ext uri="{FF2B5EF4-FFF2-40B4-BE49-F238E27FC236}">
                <a16:creationId xmlns:a16="http://schemas.microsoft.com/office/drawing/2014/main" id="{26FC4C65-A497-4C12-ABBC-A27AB0750619}"/>
              </a:ext>
            </a:extLst>
          </p:cNvPr>
          <p:cNvSpPr>
            <a:spLocks noGrp="1"/>
          </p:cNvSpPr>
          <p:nvPr>
            <p:ph type="body" sz="quarter" idx="35" hasCustomPrompt="1"/>
          </p:nvPr>
        </p:nvSpPr>
        <p:spPr>
          <a:xfrm>
            <a:off x="763424" y="4318196"/>
            <a:ext cx="1950477" cy="262074"/>
          </a:xfrm>
          <a:prstGeom prst="rect">
            <a:avLst/>
          </a:prstGeom>
        </p:spPr>
        <p:txBody>
          <a:bodyPr anchor="ctr">
            <a:normAutofit/>
          </a:bodyPr>
          <a:lstStyle>
            <a:lvl1pPr marL="0" indent="0">
              <a:buNone/>
              <a:defRPr sz="1100" b="0" i="0" cap="all" baseline="0">
                <a:solidFill>
                  <a:srgbClr val="003057"/>
                </a:solidFill>
                <a:latin typeface="+mj-lt"/>
              </a:defRPr>
            </a:lvl1pPr>
          </a:lstStyle>
          <a:p>
            <a:pPr lvl="0"/>
            <a:r>
              <a:rPr lang="en-US"/>
              <a:t>Section #</a:t>
            </a:r>
          </a:p>
        </p:txBody>
      </p:sp>
      <p:sp>
        <p:nvSpPr>
          <p:cNvPr id="32" name="Title 1">
            <a:extLst>
              <a:ext uri="{FF2B5EF4-FFF2-40B4-BE49-F238E27FC236}">
                <a16:creationId xmlns:a16="http://schemas.microsoft.com/office/drawing/2014/main" id="{F173D7E3-92D9-498F-BD5C-CE2DF8FB8E2C}"/>
              </a:ext>
            </a:extLst>
          </p:cNvPr>
          <p:cNvSpPr>
            <a:spLocks noGrp="1"/>
          </p:cNvSpPr>
          <p:nvPr>
            <p:ph type="title"/>
          </p:nvPr>
        </p:nvSpPr>
        <p:spPr>
          <a:xfrm>
            <a:off x="109729" y="76200"/>
            <a:ext cx="10768002" cy="569918"/>
          </a:xfrm>
          <a:prstGeom prst="rect">
            <a:avLst/>
          </a:prstGeom>
        </p:spPr>
        <p:txBody>
          <a:bodyPr lIns="91440" tIns="457200" rIns="91440" bIns="457200"/>
          <a:lstStyle>
            <a:lvl1pPr>
              <a:defRPr>
                <a:latin typeface="+mj-lt"/>
              </a:defRPr>
            </a:lvl1pPr>
          </a:lstStyle>
          <a:p>
            <a:r>
              <a:rPr lang="en-US"/>
              <a:t>Click to edit Master title style</a:t>
            </a:r>
          </a:p>
        </p:txBody>
      </p:sp>
    </p:spTree>
    <p:extLst>
      <p:ext uri="{BB962C8B-B14F-4D97-AF65-F5344CB8AC3E}">
        <p14:creationId xmlns:p14="http://schemas.microsoft.com/office/powerpoint/2010/main" val="2371622452"/>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Section Page">
    <p:spTree>
      <p:nvGrpSpPr>
        <p:cNvPr id="1" name=""/>
        <p:cNvGrpSpPr/>
        <p:nvPr/>
      </p:nvGrpSpPr>
      <p:grpSpPr>
        <a:xfrm>
          <a:off x="0" y="0"/>
          <a:ext cx="0" cy="0"/>
          <a:chOff x="0" y="0"/>
          <a:chExt cx="0" cy="0"/>
        </a:xfrm>
      </p:grpSpPr>
      <p:sp>
        <p:nvSpPr>
          <p:cNvPr id="5" name="Do not remove" hidden="1">
            <a:extLst>
              <a:ext uri="{FF2B5EF4-FFF2-40B4-BE49-F238E27FC236}">
                <a16:creationId xmlns:a16="http://schemas.microsoft.com/office/drawing/2014/main" id="{7D630C52-7501-191F-9C54-E8BF05B41945}"/>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DA6C96-5BBE-42F7-94A0-66EC6AADB7C8}"/>
              </a:ext>
            </a:extLst>
          </p:cNvPr>
          <p:cNvSpPr>
            <a:spLocks noGrp="1"/>
          </p:cNvSpPr>
          <p:nvPr>
            <p:ph type="title" hasCustomPrompt="1"/>
          </p:nvPr>
        </p:nvSpPr>
        <p:spPr>
          <a:xfrm>
            <a:off x="366912" y="2722050"/>
            <a:ext cx="9897965" cy="579062"/>
          </a:xfrm>
          <a:prstGeom prst="rect">
            <a:avLst/>
          </a:prstGeom>
        </p:spPr>
        <p:txBody>
          <a:bodyPr/>
          <a:lstStyle>
            <a:lvl1pPr algn="l">
              <a:lnSpc>
                <a:spcPct val="120000"/>
              </a:lnSpc>
              <a:defRPr cap="all" spc="200" baseline="0">
                <a:latin typeface="+mj-lt"/>
              </a:defRPr>
            </a:lvl1pPr>
          </a:lstStyle>
          <a:p>
            <a:r>
              <a:rPr lang="en-US"/>
              <a:t>CLICK TO EDIT SECTION #: Section Name</a:t>
            </a:r>
          </a:p>
        </p:txBody>
      </p:sp>
      <p:sp>
        <p:nvSpPr>
          <p:cNvPr id="4" name="Slide Number Placeholder 3">
            <a:extLst>
              <a:ext uri="{FF2B5EF4-FFF2-40B4-BE49-F238E27FC236}">
                <a16:creationId xmlns:a16="http://schemas.microsoft.com/office/drawing/2014/main" id="{D4FF0207-F95A-419C-9A7F-D0DF38356ED4}"/>
              </a:ext>
            </a:extLst>
          </p:cNvPr>
          <p:cNvSpPr>
            <a:spLocks noGrp="1"/>
          </p:cNvSpPr>
          <p:nvPr>
            <p:ph type="sldNum" sz="quarter" idx="11"/>
          </p:nvPr>
        </p:nvSpPr>
        <p:spPr/>
        <p:txBody>
          <a:bodyPr/>
          <a:lstStyle>
            <a:lvl1pPr>
              <a:defRPr>
                <a:solidFill>
                  <a:schemeClr val="tx1"/>
                </a:solidFill>
                <a:latin typeface="+mj-lt"/>
              </a:defRPr>
            </a:lvl1pPr>
          </a:lstStyle>
          <a:p>
            <a:fld id="{7305044D-0820-405B-B1AE-B596E4ECD66A}" type="slidenum">
              <a:rPr lang="en-US" smtClean="0"/>
              <a:t>‹#›</a:t>
            </a:fld>
            <a:endParaRPr lang="en-US"/>
          </a:p>
        </p:txBody>
      </p:sp>
      <p:sp>
        <p:nvSpPr>
          <p:cNvPr id="7" name="Rectangle 6">
            <a:extLst>
              <a:ext uri="{FF2B5EF4-FFF2-40B4-BE49-F238E27FC236}">
                <a16:creationId xmlns:a16="http://schemas.microsoft.com/office/drawing/2014/main" id="{D9BC0F25-35B1-4936-B4A0-49D277FDA0E4}"/>
              </a:ext>
            </a:extLst>
          </p:cNvPr>
          <p:cNvSpPr/>
          <p:nvPr/>
        </p:nvSpPr>
        <p:spPr>
          <a:xfrm>
            <a:off x="0" y="3423032"/>
            <a:ext cx="9589008" cy="9144"/>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aseline="-25000">
              <a:latin typeface="+mj-lt"/>
            </a:endParaRPr>
          </a:p>
        </p:txBody>
      </p:sp>
      <p:sp>
        <p:nvSpPr>
          <p:cNvPr id="17" name="Rectangle 16">
            <a:extLst>
              <a:ext uri="{FF2B5EF4-FFF2-40B4-BE49-F238E27FC236}">
                <a16:creationId xmlns:a16="http://schemas.microsoft.com/office/drawing/2014/main" id="{BFA4951A-7DD6-467C-AC71-E77A383DFBA9}"/>
              </a:ext>
            </a:extLst>
          </p:cNvPr>
          <p:cNvSpPr/>
          <p:nvPr/>
        </p:nvSpPr>
        <p:spPr>
          <a:xfrm>
            <a:off x="0" y="3423032"/>
            <a:ext cx="9589008" cy="9144"/>
          </a:xfrm>
          <a:prstGeom prst="rect">
            <a:avLst/>
          </a:prstGeom>
          <a:solidFill>
            <a:srgbClr val="F2C755"/>
          </a:solidFill>
          <a:ln>
            <a:solidFill>
              <a:srgbClr val="F2C7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aseline="-25000">
              <a:latin typeface="+mj-lt"/>
            </a:endParaRPr>
          </a:p>
        </p:txBody>
      </p:sp>
    </p:spTree>
    <p:extLst>
      <p:ext uri="{BB962C8B-B14F-4D97-AF65-F5344CB8AC3E}">
        <p14:creationId xmlns:p14="http://schemas.microsoft.com/office/powerpoint/2010/main" val="1824696337"/>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cSld name="1_Section Page">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812E0A59-0D21-4BC0-AADE-5DBDEAF2F93E}"/>
              </a:ext>
            </a:extLst>
          </p:cNvPr>
          <p:cNvSpPr/>
          <p:nvPr>
            <p:custDataLst>
              <p:tags r:id="rId1"/>
            </p:custDataLst>
          </p:nvPr>
        </p:nvSpPr>
        <p:spPr>
          <a:xfrm>
            <a:off x="0" y="0"/>
            <a:ext cx="16933"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Blue Section Bar">
            <a:extLst>
              <a:ext uri="{FF2B5EF4-FFF2-40B4-BE49-F238E27FC236}">
                <a16:creationId xmlns:a16="http://schemas.microsoft.com/office/drawing/2014/main" id="{417D1FC3-2D57-4BB6-A042-1B5054CCF47C}"/>
              </a:ext>
            </a:extLst>
          </p:cNvPr>
          <p:cNvSpPr/>
          <p:nvPr/>
        </p:nvSpPr>
        <p:spPr>
          <a:xfrm>
            <a:off x="0" y="3423032"/>
            <a:ext cx="9589008" cy="9144"/>
          </a:xfrm>
          <a:prstGeom prst="rect">
            <a:avLst/>
          </a:prstGeom>
          <a:solidFill>
            <a:srgbClr val="F2C755"/>
          </a:solidFill>
          <a:ln>
            <a:solidFill>
              <a:srgbClr val="F2C7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aseline="-25000">
              <a:latin typeface="+mj-lt"/>
            </a:endParaRPr>
          </a:p>
        </p:txBody>
      </p:sp>
      <p:sp>
        <p:nvSpPr>
          <p:cNvPr id="26" name="Page Number">
            <a:extLst>
              <a:ext uri="{FF2B5EF4-FFF2-40B4-BE49-F238E27FC236}">
                <a16:creationId xmlns:a16="http://schemas.microsoft.com/office/drawing/2014/main" id="{7621CD81-B924-46F5-A734-1917CC3BCABE}"/>
              </a:ext>
            </a:extLst>
          </p:cNvPr>
          <p:cNvSpPr>
            <a:spLocks noGrp="1"/>
          </p:cNvSpPr>
          <p:nvPr>
            <p:ph type="sldNum" sz="quarter" idx="21"/>
          </p:nvPr>
        </p:nvSpPr>
        <p:spPr>
          <a:xfrm>
            <a:off x="11007307" y="6618637"/>
            <a:ext cx="504976" cy="145304"/>
          </a:xfrm>
        </p:spPr>
        <p:txBody>
          <a:bodyPr/>
          <a:lstStyle>
            <a:lvl1pPr>
              <a:defRPr>
                <a:solidFill>
                  <a:schemeClr val="accent2"/>
                </a:solidFill>
                <a:latin typeface="+mj-lt"/>
              </a:defRPr>
            </a:lvl1pPr>
          </a:lstStyle>
          <a:p>
            <a:fld id="{27F3101A-1D55-48AC-8C68-1F9F42AF598A}" type="slidenum">
              <a:rPr lang="en-US" smtClean="0"/>
              <a:t>‹#›</a:t>
            </a:fld>
            <a:endParaRPr lang="en-US"/>
          </a:p>
        </p:txBody>
      </p:sp>
      <p:sp>
        <p:nvSpPr>
          <p:cNvPr id="17" name="Text Placeholder 3">
            <a:extLst>
              <a:ext uri="{FF2B5EF4-FFF2-40B4-BE49-F238E27FC236}">
                <a16:creationId xmlns:a16="http://schemas.microsoft.com/office/drawing/2014/main" id="{DDFFC7C3-D7B4-49F6-A3E3-8A606E41DA42}"/>
              </a:ext>
            </a:extLst>
          </p:cNvPr>
          <p:cNvSpPr>
            <a:spLocks noGrp="1"/>
          </p:cNvSpPr>
          <p:nvPr>
            <p:ph type="body" sz="quarter" idx="33" hasCustomPrompt="1"/>
          </p:nvPr>
        </p:nvSpPr>
        <p:spPr>
          <a:xfrm>
            <a:off x="365760" y="2724912"/>
            <a:ext cx="9899904" cy="576072"/>
          </a:xfrm>
          <a:prstGeom prst="rect">
            <a:avLst/>
          </a:prstGeom>
        </p:spPr>
        <p:txBody>
          <a:bodyPr anchor="ctr">
            <a:noAutofit/>
          </a:bodyPr>
          <a:lstStyle>
            <a:lvl1pPr marL="514350" indent="-514350">
              <a:buFont typeface="+mj-lt"/>
              <a:buAutoNum type="romanUcPeriod"/>
              <a:defRPr sz="2000" b="1">
                <a:solidFill>
                  <a:schemeClr val="tx1"/>
                </a:solidFill>
                <a:latin typeface="+mn-lt"/>
                <a:cs typeface="Arial" panose="020B0604020202020204" pitchFamily="34" charset="0"/>
              </a:defRPr>
            </a:lvl1pPr>
            <a:lvl2pPr marL="515938" indent="-514350">
              <a:buFont typeface="+mj-lt"/>
              <a:buAutoNum type="alphaLcParenR"/>
              <a:defRPr sz="2000" b="1">
                <a:solidFill>
                  <a:schemeClr val="tx1"/>
                </a:solidFill>
                <a:latin typeface="+mn-lt"/>
                <a:cs typeface="Arial" panose="020B0604020202020204" pitchFamily="34" charset="0"/>
              </a:defRPr>
            </a:lvl2pPr>
          </a:lstStyle>
          <a:p>
            <a:pPr lvl="0"/>
            <a:r>
              <a:rPr lang="en-US"/>
              <a:t>Section topic</a:t>
            </a:r>
          </a:p>
          <a:p>
            <a:pPr lvl="1"/>
            <a:r>
              <a:rPr lang="en-US"/>
              <a:t>Subsection topic</a:t>
            </a:r>
          </a:p>
        </p:txBody>
      </p:sp>
      <p:sp>
        <p:nvSpPr>
          <p:cNvPr id="15" name="Do not remove" hidden="1">
            <a:extLst>
              <a:ext uri="{FF2B5EF4-FFF2-40B4-BE49-F238E27FC236}">
                <a16:creationId xmlns:a16="http://schemas.microsoft.com/office/drawing/2014/main" id="{907C0CAF-7F21-4E6A-9F6B-DCD19BCE99AC}"/>
              </a:ext>
            </a:extLst>
          </p:cNvPr>
          <p:cNvSpPr/>
          <p:nvPr>
            <p:custDataLst>
              <p:tags r:id="rId2"/>
            </p:custDataLst>
          </p:nvPr>
        </p:nvSpPr>
        <p:spPr>
          <a:xfrm>
            <a:off x="0" y="0"/>
            <a:ext cx="16933"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633453713"/>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5" name="Do not remove" hidden="1">
            <a:extLst>
              <a:ext uri="{FF2B5EF4-FFF2-40B4-BE49-F238E27FC236}">
                <a16:creationId xmlns:a16="http://schemas.microsoft.com/office/drawing/2014/main" id="{F1281C92-E9E2-85B7-AD53-C6F7BEA2DD0A}"/>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D124AD1D-769C-957A-7B6F-E8599D572721}"/>
              </a:ext>
            </a:extLst>
          </p:cNvPr>
          <p:cNvSpPr>
            <a:spLocks noGrp="1"/>
          </p:cNvSpPr>
          <p:nvPr>
            <p:ph type="sldNum" sz="quarter" idx="10"/>
          </p:nvPr>
        </p:nvSpPr>
        <p:spPr/>
        <p:txBody>
          <a:bodyPr/>
          <a:lstStyle/>
          <a:p>
            <a:fld id="{7305044D-0820-405B-B1AE-B596E4ECD66A}" type="slidenum">
              <a:rPr lang="en-US" smtClean="0"/>
              <a:t>‹#›</a:t>
            </a:fld>
            <a:endParaRPr lang="en-US"/>
          </a:p>
        </p:txBody>
      </p:sp>
    </p:spTree>
    <p:extLst>
      <p:ext uri="{BB962C8B-B14F-4D97-AF65-F5344CB8AC3E}">
        <p14:creationId xmlns:p14="http://schemas.microsoft.com/office/powerpoint/2010/main" val="1443319360"/>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4AFAB9-14A2-43BA-8689-C0493301912A}"/>
              </a:ext>
            </a:extLst>
          </p:cNvPr>
          <p:cNvSpPr>
            <a:spLocks noGrp="1"/>
          </p:cNvSpPr>
          <p:nvPr>
            <p:ph type="title"/>
          </p:nvPr>
        </p:nvSpPr>
        <p:spPr>
          <a:xfrm>
            <a:off x="109730" y="76200"/>
            <a:ext cx="10768002" cy="569918"/>
          </a:xfrm>
          <a:prstGeom prst="rect">
            <a:avLst/>
          </a:prstGeom>
        </p:spPr>
        <p:txBody>
          <a:bodyPr vert="horz" lIns="91440" tIns="457200" rIns="91440" bIns="457200" rtlCol="0" anchor="ctr">
            <a:noAutofit/>
          </a:bodyPr>
          <a:lstStyle/>
          <a:p>
            <a:r>
              <a:rPr lang="en-US"/>
              <a:t>Click to add title</a:t>
            </a:r>
          </a:p>
        </p:txBody>
      </p:sp>
      <p:sp>
        <p:nvSpPr>
          <p:cNvPr id="16" name="Slide Number Placeholder 15">
            <a:extLst>
              <a:ext uri="{FF2B5EF4-FFF2-40B4-BE49-F238E27FC236}">
                <a16:creationId xmlns:a16="http://schemas.microsoft.com/office/drawing/2014/main" id="{5C4808BF-F31D-46B8-B847-6F6F752FA657}"/>
              </a:ext>
            </a:extLst>
          </p:cNvPr>
          <p:cNvSpPr>
            <a:spLocks noGrp="1"/>
          </p:cNvSpPr>
          <p:nvPr>
            <p:ph type="sldNum" sz="quarter" idx="4"/>
          </p:nvPr>
        </p:nvSpPr>
        <p:spPr>
          <a:xfrm>
            <a:off x="11007307" y="6618637"/>
            <a:ext cx="504976" cy="145304"/>
          </a:xfrm>
          <a:prstGeom prst="rect">
            <a:avLst/>
          </a:prstGeom>
        </p:spPr>
        <p:txBody>
          <a:bodyPr vert="horz" lIns="91440" tIns="45720" rIns="91440" bIns="45720" rtlCol="0" anchor="ctr"/>
          <a:lstStyle>
            <a:lvl1pPr algn="r">
              <a:defRPr sz="900" b="0">
                <a:solidFill>
                  <a:schemeClr val="tx1"/>
                </a:solidFill>
                <a:latin typeface="+mn-lt"/>
              </a:defRPr>
            </a:lvl1pPr>
          </a:lstStyle>
          <a:p>
            <a:fld id="{7305044D-0820-405B-B1AE-B596E4ECD66A}" type="slidenum">
              <a:rPr lang="en-US" smtClean="0"/>
              <a:t>‹#›</a:t>
            </a:fld>
            <a:endParaRPr lang="en-US"/>
          </a:p>
        </p:txBody>
      </p:sp>
      <p:sp>
        <p:nvSpPr>
          <p:cNvPr id="30" name="Rectangle 29">
            <a:extLst>
              <a:ext uri="{FF2B5EF4-FFF2-40B4-BE49-F238E27FC236}">
                <a16:creationId xmlns:a16="http://schemas.microsoft.com/office/drawing/2014/main" id="{2F6C56B8-9848-481E-A097-FEDF6797ED3B}"/>
              </a:ext>
            </a:extLst>
          </p:cNvPr>
          <p:cNvSpPr/>
          <p:nvPr/>
        </p:nvSpPr>
        <p:spPr>
          <a:xfrm flipV="1">
            <a:off x="0" y="710225"/>
            <a:ext cx="11887200" cy="9144"/>
          </a:xfrm>
          <a:prstGeom prst="rect">
            <a:avLst/>
          </a:prstGeom>
          <a:solidFill>
            <a:srgbClr val="F2C755"/>
          </a:solidFill>
          <a:ln>
            <a:solidFill>
              <a:srgbClr val="F2C7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aseline="-25000">
              <a:latin typeface="Century Gothic" panose="020B0502020202020204" pitchFamily="34" charset="0"/>
            </a:endParaRPr>
          </a:p>
        </p:txBody>
      </p:sp>
      <p:pic>
        <p:nvPicPr>
          <p:cNvPr id="21" name="Picture 2">
            <a:extLst>
              <a:ext uri="{FF2B5EF4-FFF2-40B4-BE49-F238E27FC236}">
                <a16:creationId xmlns:a16="http://schemas.microsoft.com/office/drawing/2014/main" id="{0FD5640F-AA12-8F94-572E-3ACC73499436}"/>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1309888" y="76200"/>
            <a:ext cx="577312" cy="57730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B37E4DA1-6333-4551-3DB4-7570AD67DA20}"/>
              </a:ext>
            </a:extLst>
          </p:cNvPr>
          <p:cNvSpPr/>
          <p:nvPr userDrawn="1"/>
        </p:nvSpPr>
        <p:spPr>
          <a:xfrm>
            <a:off x="-805998" y="5785766"/>
            <a:ext cx="675437" cy="292388"/>
          </a:xfrm>
          <a:prstGeom prst="rect">
            <a:avLst/>
          </a:prstGeom>
          <a:solidFill>
            <a:srgbClr val="F2C7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a:t>#F2C755</a:t>
            </a:r>
          </a:p>
        </p:txBody>
      </p:sp>
      <p:sp>
        <p:nvSpPr>
          <p:cNvPr id="4" name="Rectangle 3">
            <a:extLst>
              <a:ext uri="{FF2B5EF4-FFF2-40B4-BE49-F238E27FC236}">
                <a16:creationId xmlns:a16="http://schemas.microsoft.com/office/drawing/2014/main" id="{D1E4D9BD-D5A9-B984-034A-004AE5D251B8}"/>
              </a:ext>
            </a:extLst>
          </p:cNvPr>
          <p:cNvSpPr/>
          <p:nvPr userDrawn="1"/>
        </p:nvSpPr>
        <p:spPr>
          <a:xfrm>
            <a:off x="-805998" y="6132854"/>
            <a:ext cx="675437" cy="292388"/>
          </a:xfrm>
          <a:prstGeom prst="rect">
            <a:avLst/>
          </a:prstGeom>
          <a:solidFill>
            <a:srgbClr val="4040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a:t>#404040</a:t>
            </a:r>
          </a:p>
        </p:txBody>
      </p:sp>
      <p:sp>
        <p:nvSpPr>
          <p:cNvPr id="5" name="Rectangle 4">
            <a:extLst>
              <a:ext uri="{FF2B5EF4-FFF2-40B4-BE49-F238E27FC236}">
                <a16:creationId xmlns:a16="http://schemas.microsoft.com/office/drawing/2014/main" id="{4646EA4F-3D41-5F4C-408E-F4EB579B6D63}"/>
              </a:ext>
            </a:extLst>
          </p:cNvPr>
          <p:cNvSpPr/>
          <p:nvPr userDrawn="1"/>
        </p:nvSpPr>
        <p:spPr>
          <a:xfrm>
            <a:off x="-805999" y="6479942"/>
            <a:ext cx="675437" cy="292388"/>
          </a:xfrm>
          <a:prstGeom prst="rect">
            <a:avLst/>
          </a:prstGeom>
          <a:solidFill>
            <a:srgbClr val="CCCC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a:solidFill>
                  <a:schemeClr val="tx1"/>
                </a:solidFill>
                <a:latin typeface="Calibri" panose="020F0502020204030204" pitchFamily="34" charset="0"/>
                <a:ea typeface="Calibri" panose="020F0502020204030204" pitchFamily="34" charset="0"/>
                <a:cs typeface="Calibri" panose="020F0502020204030204" pitchFamily="34" charset="0"/>
              </a:rPr>
              <a:t>#CCCCCC</a:t>
            </a:r>
          </a:p>
        </p:txBody>
      </p:sp>
      <p:sp>
        <p:nvSpPr>
          <p:cNvPr id="6" name="Rectangle 5">
            <a:extLst>
              <a:ext uri="{FF2B5EF4-FFF2-40B4-BE49-F238E27FC236}">
                <a16:creationId xmlns:a16="http://schemas.microsoft.com/office/drawing/2014/main" id="{826BF935-BD95-F8BB-B662-AA23D684C8B7}"/>
              </a:ext>
            </a:extLst>
          </p:cNvPr>
          <p:cNvSpPr/>
          <p:nvPr userDrawn="1"/>
        </p:nvSpPr>
        <p:spPr>
          <a:xfrm>
            <a:off x="-806902" y="5438678"/>
            <a:ext cx="675437" cy="292388"/>
          </a:xfrm>
          <a:prstGeom prst="rect">
            <a:avLst/>
          </a:prstGeom>
          <a:solidFill>
            <a:srgbClr val="6B96C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t>#6B96C3</a:t>
            </a:r>
            <a:endParaRPr lang="en-US" sz="900" b="1"/>
          </a:p>
        </p:txBody>
      </p:sp>
    </p:spTree>
    <p:extLst>
      <p:ext uri="{BB962C8B-B14F-4D97-AF65-F5344CB8AC3E}">
        <p14:creationId xmlns:p14="http://schemas.microsoft.com/office/powerpoint/2010/main" val="10617207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7" r:id="rId6"/>
    <p:sldLayoutId id="2147483668" r:id="rId7"/>
    <p:sldLayoutId id="2147483683" r:id="rId8"/>
    <p:sldLayoutId id="2147483684" r:id="rId9"/>
    <p:sldLayoutId id="2147483686" r:id="rId10"/>
    <p:sldLayoutId id="2147483689" r:id="rId11"/>
    <p:sldLayoutId id="2147483688" r:id="rId12"/>
    <p:sldLayoutId id="2147483690" r:id="rId13"/>
  </p:sldLayoutIdLst>
  <p:hf hdr="0" dt="0"/>
  <p:txStyles>
    <p:titleStyle>
      <a:lvl1pPr algn="l" defTabSz="914400" rtl="0" eaLnBrk="1" latinLnBrk="0" hangingPunct="1">
        <a:lnSpc>
          <a:spcPct val="90000"/>
        </a:lnSpc>
        <a:spcBef>
          <a:spcPct val="0"/>
        </a:spcBef>
        <a:buNone/>
        <a:defRPr sz="2800" b="1" kern="1200" cap="all" spc="200" baseline="0">
          <a:solidFill>
            <a:schemeClr val="tx1"/>
          </a:solidFill>
          <a:latin typeface="+mj-lt"/>
          <a:ea typeface="+mj-ea"/>
          <a:cs typeface="+mj-cs"/>
        </a:defRPr>
      </a:lvl1pPr>
    </p:titleStyle>
    <p:bodyStyle>
      <a:lvl1pPr marL="182880" indent="-171450" algn="l" defTabSz="914400" rtl="0" eaLnBrk="1" latinLnBrk="0" hangingPunct="1">
        <a:lnSpc>
          <a:spcPct val="110000"/>
        </a:lnSpc>
        <a:spcBef>
          <a:spcPts val="100"/>
        </a:spcBef>
        <a:spcAft>
          <a:spcPts val="100"/>
        </a:spcAft>
        <a:buFont typeface="Wingdings" panose="05000000000000000000" pitchFamily="2" charset="2"/>
        <a:buChar char="§"/>
        <a:defRPr sz="1100" kern="1200" spc="0" baseline="0">
          <a:solidFill>
            <a:schemeClr val="tx1"/>
          </a:solidFill>
          <a:latin typeface="Futura PT Book" panose="020B0502020204020303" pitchFamily="34" charset="0"/>
          <a:ea typeface="+mn-ea"/>
          <a:cs typeface="+mn-cs"/>
        </a:defRPr>
      </a:lvl1pPr>
      <a:lvl2pPr marL="365760" indent="-171450" algn="l" defTabSz="914400" rtl="0" eaLnBrk="1" latinLnBrk="0" hangingPunct="1">
        <a:lnSpc>
          <a:spcPct val="110000"/>
        </a:lnSpc>
        <a:spcBef>
          <a:spcPts val="100"/>
        </a:spcBef>
        <a:spcAft>
          <a:spcPts val="100"/>
        </a:spcAft>
        <a:buFont typeface="Wingdings" panose="05000000000000000000" pitchFamily="2" charset="2"/>
        <a:buChar char="§"/>
        <a:defRPr sz="1100" kern="1200" spc="0" baseline="0">
          <a:solidFill>
            <a:schemeClr val="tx1"/>
          </a:solidFill>
          <a:latin typeface="Futura PT Book" panose="020B0502020204020303" pitchFamily="34" charset="0"/>
          <a:ea typeface="+mn-ea"/>
          <a:cs typeface="+mn-cs"/>
        </a:defRPr>
      </a:lvl2pPr>
      <a:lvl3pPr marL="548640" indent="-171450" algn="l" defTabSz="914400" rtl="0" eaLnBrk="1" latinLnBrk="0" hangingPunct="1">
        <a:lnSpc>
          <a:spcPct val="110000"/>
        </a:lnSpc>
        <a:spcBef>
          <a:spcPts val="100"/>
        </a:spcBef>
        <a:spcAft>
          <a:spcPts val="100"/>
        </a:spcAft>
        <a:buFont typeface="Wingdings" panose="05000000000000000000" pitchFamily="2" charset="2"/>
        <a:buChar char="§"/>
        <a:defRPr sz="1100" kern="1200" spc="0">
          <a:solidFill>
            <a:schemeClr val="tx1"/>
          </a:solidFill>
          <a:latin typeface="Futura PT Book" panose="020B0502020204020303" pitchFamily="34" charset="0"/>
          <a:ea typeface="+mn-ea"/>
          <a:cs typeface="+mn-cs"/>
        </a:defRPr>
      </a:lvl3pPr>
      <a:lvl4pPr marL="731520" indent="-171450" algn="l" defTabSz="914400" rtl="0" eaLnBrk="1" latinLnBrk="0" hangingPunct="1">
        <a:lnSpc>
          <a:spcPct val="110000"/>
        </a:lnSpc>
        <a:spcBef>
          <a:spcPts val="100"/>
        </a:spcBef>
        <a:spcAft>
          <a:spcPts val="100"/>
        </a:spcAft>
        <a:buSzPct val="100000"/>
        <a:buFont typeface="Wingdings" panose="05000000000000000000" pitchFamily="2" charset="2"/>
        <a:buChar char="§"/>
        <a:defRPr sz="1100" kern="1200" spc="0">
          <a:solidFill>
            <a:schemeClr val="tx1"/>
          </a:solidFill>
          <a:latin typeface="Futura PT Book" panose="020B0502020204020303" pitchFamily="34" charset="0"/>
          <a:ea typeface="+mn-ea"/>
          <a:cs typeface="+mn-cs"/>
        </a:defRPr>
      </a:lvl4pPr>
      <a:lvl5pPr marL="914400" indent="-171450" algn="l" defTabSz="914400" rtl="0" eaLnBrk="1" latinLnBrk="0" hangingPunct="1">
        <a:lnSpc>
          <a:spcPct val="110000"/>
        </a:lnSpc>
        <a:spcBef>
          <a:spcPts val="100"/>
        </a:spcBef>
        <a:spcAft>
          <a:spcPts val="100"/>
        </a:spcAft>
        <a:buFont typeface="Wingdings" panose="05000000000000000000" pitchFamily="2" charset="2"/>
        <a:buChar char="§"/>
        <a:defRPr sz="1100" kern="1200" spc="0">
          <a:solidFill>
            <a:schemeClr val="tx1"/>
          </a:solidFill>
          <a:latin typeface="Futura PT Book" panose="020B05020202040203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11.xml"/><Relationship Id="rId5" Type="http://schemas.openxmlformats.org/officeDocument/2006/relationships/image" Target="../media/image1.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0.xml"/><Relationship Id="rId1" Type="http://schemas.openxmlformats.org/officeDocument/2006/relationships/tags" Target="../tags/tag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0.xml"/><Relationship Id="rId1" Type="http://schemas.openxmlformats.org/officeDocument/2006/relationships/tags" Target="../tags/tag1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21.png"/><Relationship Id="rId2" Type="http://schemas.openxmlformats.org/officeDocument/2006/relationships/slideLayout" Target="../slideLayouts/slideLayout10.xml"/><Relationship Id="rId1" Type="http://schemas.openxmlformats.org/officeDocument/2006/relationships/tags" Target="../tags/tag16.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0.xml"/><Relationship Id="rId1" Type="http://schemas.openxmlformats.org/officeDocument/2006/relationships/tags" Target="../tags/tag17.xml"/><Relationship Id="rId5" Type="http://schemas.openxmlformats.org/officeDocument/2006/relationships/image" Target="../media/image23.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0.xml"/><Relationship Id="rId1" Type="http://schemas.openxmlformats.org/officeDocument/2006/relationships/tags" Target="../tags/tag18.xml"/><Relationship Id="rId5" Type="http://schemas.openxmlformats.org/officeDocument/2006/relationships/image" Target="../media/image25.pn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0.xml"/><Relationship Id="rId1" Type="http://schemas.openxmlformats.org/officeDocument/2006/relationships/tags" Target="../tags/tag19.xml"/><Relationship Id="rId5" Type="http://schemas.openxmlformats.org/officeDocument/2006/relationships/chart" Target="../charts/chart2.xml"/><Relationship Id="rId4" Type="http://schemas.openxmlformats.org/officeDocument/2006/relationships/chart" Target="../charts/chart1.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0.xml"/><Relationship Id="rId1" Type="http://schemas.openxmlformats.org/officeDocument/2006/relationships/tags" Target="../tags/tag20.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8" Type="http://schemas.microsoft.com/office/2007/relationships/diagramDrawing" Target="../diagrams/drawing1.xml"/><Relationship Id="rId13" Type="http://schemas.openxmlformats.org/officeDocument/2006/relationships/diagramColors" Target="../diagrams/colors2.xml"/><Relationship Id="rId3" Type="http://schemas.openxmlformats.org/officeDocument/2006/relationships/slide" Target="slide34.xml"/><Relationship Id="rId7" Type="http://schemas.openxmlformats.org/officeDocument/2006/relationships/diagramColors" Target="../diagrams/colors1.xml"/><Relationship Id="rId12" Type="http://schemas.openxmlformats.org/officeDocument/2006/relationships/diagramQuickStyle" Target="../diagrams/quickStyle2.xml"/><Relationship Id="rId2" Type="http://schemas.openxmlformats.org/officeDocument/2006/relationships/notesSlide" Target="../notesSlides/notesSlide21.xml"/><Relationship Id="rId1" Type="http://schemas.openxmlformats.org/officeDocument/2006/relationships/slideLayout" Target="../slideLayouts/slideLayout10.xml"/><Relationship Id="rId6" Type="http://schemas.openxmlformats.org/officeDocument/2006/relationships/diagramQuickStyle" Target="../diagrams/quickStyle1.xml"/><Relationship Id="rId11" Type="http://schemas.openxmlformats.org/officeDocument/2006/relationships/diagramLayout" Target="../diagrams/layout2.xml"/><Relationship Id="rId5" Type="http://schemas.openxmlformats.org/officeDocument/2006/relationships/diagramLayout" Target="../diagrams/layout1.xml"/><Relationship Id="rId15" Type="http://schemas.openxmlformats.org/officeDocument/2006/relationships/chart" Target="../charts/chart4.xml"/><Relationship Id="rId10" Type="http://schemas.openxmlformats.org/officeDocument/2006/relationships/diagramData" Target="../diagrams/data2.xml"/><Relationship Id="rId4" Type="http://schemas.openxmlformats.org/officeDocument/2006/relationships/diagramData" Target="../diagrams/data1.xml"/><Relationship Id="rId9" Type="http://schemas.openxmlformats.org/officeDocument/2006/relationships/chart" Target="../charts/chart3.xml"/><Relationship Id="rId14" Type="http://schemas.microsoft.com/office/2007/relationships/diagramDrawing" Target="../diagrams/drawing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0.xml"/><Relationship Id="rId1" Type="http://schemas.openxmlformats.org/officeDocument/2006/relationships/tags" Target="../tags/tag21.xml"/><Relationship Id="rId5" Type="http://schemas.openxmlformats.org/officeDocument/2006/relationships/chart" Target="../charts/chart6.xml"/><Relationship Id="rId4" Type="http://schemas.openxmlformats.org/officeDocument/2006/relationships/chart" Target="../charts/chart5.xml"/></Relationships>
</file>

<file path=ppt/slides/_rels/slide2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24.xml"/><Relationship Id="rId1" Type="http://schemas.openxmlformats.org/officeDocument/2006/relationships/slideLayout" Target="../slideLayouts/slideLayout10.xml"/><Relationship Id="rId6" Type="http://schemas.openxmlformats.org/officeDocument/2006/relationships/image" Target="../media/image27.png"/><Relationship Id="rId5" Type="http://schemas.openxmlformats.org/officeDocument/2006/relationships/chart" Target="../charts/chart9.xml"/><Relationship Id="rId4" Type="http://schemas.openxmlformats.org/officeDocument/2006/relationships/chart" Target="../charts/chart8.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10.xml"/><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10.xml"/><Relationship Id="rId4" Type="http://schemas.openxmlformats.org/officeDocument/2006/relationships/image" Target="../media/image31.png"/></Relationships>
</file>

<file path=ppt/slides/_rels/slide28.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7.png"/><Relationship Id="rId11" Type="http://schemas.openxmlformats.org/officeDocument/2006/relationships/image" Target="../media/image12.jpe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jpeg"/><Relationship Id="rId9"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31.xml"/><Relationship Id="rId1" Type="http://schemas.openxmlformats.org/officeDocument/2006/relationships/slideLayout" Target="../slideLayouts/slideLayout10.xml"/><Relationship Id="rId4" Type="http://schemas.openxmlformats.org/officeDocument/2006/relationships/slide" Target="slide34.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0.xml"/><Relationship Id="rId1" Type="http://schemas.openxmlformats.org/officeDocument/2006/relationships/tags" Target="../tags/tag22.xml"/><Relationship Id="rId6" Type="http://schemas.openxmlformats.org/officeDocument/2006/relationships/chart" Target="../charts/chart14.xml"/><Relationship Id="rId5" Type="http://schemas.openxmlformats.org/officeDocument/2006/relationships/chart" Target="../charts/chart13.xml"/><Relationship Id="rId4" Type="http://schemas.openxmlformats.org/officeDocument/2006/relationships/slide" Target="slide34.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8" Type="http://schemas.openxmlformats.org/officeDocument/2006/relationships/slide" Target="slide29.xml"/><Relationship Id="rId3" Type="http://schemas.openxmlformats.org/officeDocument/2006/relationships/slide" Target="slide30.xml"/><Relationship Id="rId7" Type="http://schemas.openxmlformats.org/officeDocument/2006/relationships/slide" Target="slide31.xml"/><Relationship Id="rId2" Type="http://schemas.openxmlformats.org/officeDocument/2006/relationships/notesSlide" Target="../notesSlides/notesSlide34.xml"/><Relationship Id="rId1" Type="http://schemas.openxmlformats.org/officeDocument/2006/relationships/slideLayout" Target="../slideLayouts/slideLayout3.xml"/><Relationship Id="rId6" Type="http://schemas.openxmlformats.org/officeDocument/2006/relationships/slide" Target="slide21.xml"/><Relationship Id="rId5" Type="http://schemas.openxmlformats.org/officeDocument/2006/relationships/slide" Target="slide24.xml"/><Relationship Id="rId4" Type="http://schemas.openxmlformats.org/officeDocument/2006/relationships/slide" Target="slide33.xml"/><Relationship Id="rId9" Type="http://schemas.openxmlformats.org/officeDocument/2006/relationships/slide" Target="slide3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0.xml"/><Relationship Id="rId1" Type="http://schemas.openxmlformats.org/officeDocument/2006/relationships/tags" Target="../tags/tag1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tags" Target="../tags/tag13.xml"/><Relationship Id="rId1" Type="http://schemas.openxmlformats.org/officeDocument/2006/relationships/themeOverride" Target="../theme/themeOverride1.xml"/><Relationship Id="rId5" Type="http://schemas.openxmlformats.org/officeDocument/2006/relationships/image" Target="../media/image15.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A city by the water&#10;&#10;Description automatically generated">
            <a:extLst>
              <a:ext uri="{FF2B5EF4-FFF2-40B4-BE49-F238E27FC236}">
                <a16:creationId xmlns:a16="http://schemas.microsoft.com/office/drawing/2014/main" id="{0288C68A-1314-69B0-69D5-505B7F44BB26}"/>
              </a:ext>
            </a:extLst>
          </p:cNvPr>
          <p:cNvPicPr>
            <a:picLocks/>
          </p:cNvPicPr>
          <p:nvPr/>
        </p:nvPicPr>
        <p:blipFill>
          <a:blip r:embed="rId4">
            <a:extLst>
              <a:ext uri="{28A0092B-C50C-407E-A947-70E740481C1C}">
                <a14:useLocalDpi xmlns:a14="http://schemas.microsoft.com/office/drawing/2010/main" val="0"/>
              </a:ext>
            </a:extLst>
          </a:blip>
          <a:srcRect t="26122" r="2" b="33168"/>
          <a:stretch/>
        </p:blipFill>
        <p:spPr>
          <a:xfrm>
            <a:off x="0" y="-2"/>
            <a:ext cx="12191756" cy="3429002"/>
          </a:xfrm>
          <a:prstGeom prst="rect">
            <a:avLst/>
          </a:prstGeom>
        </p:spPr>
      </p:pic>
      <p:pic>
        <p:nvPicPr>
          <p:cNvPr id="6" name="Picture 2">
            <a:extLst>
              <a:ext uri="{FF2B5EF4-FFF2-40B4-BE49-F238E27FC236}">
                <a16:creationId xmlns:a16="http://schemas.microsoft.com/office/drawing/2014/main" id="{83BB4988-1543-97E9-59D0-E07ABF024CAA}"/>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52666" y="4114732"/>
            <a:ext cx="2035819" cy="203581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e 24">
            <a:extLst>
              <a:ext uri="{FF2B5EF4-FFF2-40B4-BE49-F238E27FC236}">
                <a16:creationId xmlns:a16="http://schemas.microsoft.com/office/drawing/2014/main" id="{198182C1-8A13-0823-E5EA-473724D6C599}"/>
              </a:ext>
            </a:extLst>
          </p:cNvPr>
          <p:cNvGraphicFramePr>
            <a:graphicFrameLocks noGrp="1"/>
          </p:cNvGraphicFramePr>
          <p:nvPr>
            <p:custDataLst>
              <p:tags r:id="rId1"/>
            </p:custDataLst>
            <p:extLst>
              <p:ext uri="{D42A27DB-BD31-4B8C-83A1-F6EECF244321}">
                <p14:modId xmlns:p14="http://schemas.microsoft.com/office/powerpoint/2010/main" val="3927830295"/>
              </p:ext>
            </p:extLst>
          </p:nvPr>
        </p:nvGraphicFramePr>
        <p:xfrm>
          <a:off x="943080" y="4458858"/>
          <a:ext cx="5411759" cy="1385456"/>
        </p:xfrm>
        <a:graphic>
          <a:graphicData uri="http://schemas.openxmlformats.org/drawingml/2006/table">
            <a:tbl>
              <a:tblPr firstRow="1" bandRow="1">
                <a:tableStyleId>{5C22544A-7EE6-4342-B048-85BDC9FD1C3A}</a:tableStyleId>
              </a:tblPr>
              <a:tblGrid>
                <a:gridCol w="5411759">
                  <a:extLst>
                    <a:ext uri="{9D8B030D-6E8A-4147-A177-3AD203B41FA5}">
                      <a16:colId xmlns:a16="http://schemas.microsoft.com/office/drawing/2014/main" val="2327829192"/>
                    </a:ext>
                  </a:extLst>
                </a:gridCol>
              </a:tblGrid>
              <a:tr h="557642">
                <a:tc>
                  <a:txBody>
                    <a:bodyPr/>
                    <a:lstStyle/>
                    <a:p>
                      <a:r>
                        <a:rPr lang="en-US" sz="4000" b="1">
                          <a:solidFill>
                            <a:schemeClr val="tx1"/>
                          </a:solidFill>
                        </a:rPr>
                        <a:t>Wisconsin Value Fund </a:t>
                      </a:r>
                      <a:endParaRPr lang="en-US" sz="4000" b="0">
                        <a:solidFill>
                          <a:schemeClr val="tx1"/>
                        </a:solidFill>
                      </a:endParaRPr>
                    </a:p>
                  </a:txBody>
                  <a:tcPr marL="0" marR="0" marT="41564" marB="41564" anchor="ctr">
                    <a:lnL w="12700" cmpd="sng">
                      <a:noFill/>
                    </a:lnL>
                    <a:lnR w="12700" cmpd="sng">
                      <a:noFill/>
                    </a:lnR>
                    <a:lnT w="12700" cmpd="sng">
                      <a:noFill/>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22474073"/>
                  </a:ext>
                </a:extLst>
              </a:tr>
              <a:tr h="135086">
                <a:tc>
                  <a:txBody>
                    <a:bodyPr/>
                    <a:lstStyle/>
                    <a:p>
                      <a:endParaRPr lang="en-US" sz="4000" b="0" dirty="0">
                        <a:solidFill>
                          <a:schemeClr val="tx1"/>
                        </a:solidFill>
                      </a:endParaRPr>
                    </a:p>
                  </a:txBody>
                  <a:tcPr marL="0" marR="0" marT="41564" marB="41564" anchor="ctr">
                    <a:lnL w="12700" cmpd="sng">
                      <a:noFill/>
                    </a:lnL>
                    <a:lnR w="12700" cmpd="sng">
                      <a:noFill/>
                    </a:lnR>
                    <a:lnT w="38100" cap="flat" cmpd="sng" algn="ctr">
                      <a:solidFill>
                        <a:schemeClr val="tx1"/>
                      </a:solid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0954184"/>
                  </a:ext>
                </a:extLst>
              </a:tr>
            </a:tbl>
          </a:graphicData>
        </a:graphic>
      </p:graphicFrame>
      <p:sp>
        <p:nvSpPr>
          <p:cNvPr id="8" name="TextBox 26">
            <a:extLst>
              <a:ext uri="{FF2B5EF4-FFF2-40B4-BE49-F238E27FC236}">
                <a16:creationId xmlns:a16="http://schemas.microsoft.com/office/drawing/2014/main" id="{D8605B66-4363-39B8-DEF4-D94058F01672}"/>
              </a:ext>
            </a:extLst>
          </p:cNvPr>
          <p:cNvSpPr txBox="1"/>
          <p:nvPr/>
        </p:nvSpPr>
        <p:spPr>
          <a:xfrm>
            <a:off x="943080" y="5310994"/>
            <a:ext cx="4909710" cy="261610"/>
          </a:xfrm>
          <a:prstGeom prst="rect">
            <a:avLst/>
          </a:prstGeom>
          <a:noFill/>
        </p:spPr>
        <p:txBody>
          <a:bodyPr wrap="square" lIns="0" tIns="0" rIns="0" bIns="0" anchor="ct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r>
              <a:rPr lang="en-US" sz="1600" b="1" dirty="0">
                <a:latin typeface="+mj-lt"/>
                <a:ea typeface="Calibri"/>
                <a:cs typeface="Calibri"/>
              </a:rPr>
              <a:t>May 14, 2026</a:t>
            </a:r>
          </a:p>
          <a:p>
            <a:pPr marL="118872" indent="-118872" algn="just">
              <a:buFont typeface="Wingdings" panose="05000000000000000000" pitchFamily="2" charset="2"/>
              <a:buChar char="§"/>
            </a:pPr>
            <a:endParaRPr lang="en-US" sz="100" b="0" i="0" dirty="0">
              <a:effectLst/>
              <a:latin typeface="+mj-lt"/>
            </a:endParaRPr>
          </a:p>
        </p:txBody>
      </p:sp>
    </p:spTree>
    <p:extLst>
      <p:ext uri="{BB962C8B-B14F-4D97-AF65-F5344CB8AC3E}">
        <p14:creationId xmlns:p14="http://schemas.microsoft.com/office/powerpoint/2010/main" val="2085103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2B5AC-2F4F-218A-76E9-08EC1EED1D0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76A47AE-0A52-6362-7D98-512B18DDB809}"/>
              </a:ext>
            </a:extLst>
          </p:cNvPr>
          <p:cNvSpPr>
            <a:spLocks noGrp="1"/>
          </p:cNvSpPr>
          <p:nvPr>
            <p:ph type="title"/>
          </p:nvPr>
        </p:nvSpPr>
        <p:spPr>
          <a:xfrm>
            <a:off x="0" y="-91440"/>
            <a:ext cx="10768002" cy="914400"/>
          </a:xfrm>
        </p:spPr>
        <p:txBody>
          <a:bodyPr/>
          <a:lstStyle/>
          <a:p>
            <a:r>
              <a:rPr lang="en-US" sz="3000" dirty="0"/>
              <a:t>Investment Process</a:t>
            </a:r>
          </a:p>
        </p:txBody>
      </p:sp>
      <p:graphicFrame>
        <p:nvGraphicFramePr>
          <p:cNvPr id="5" name="Table 4">
            <a:extLst>
              <a:ext uri="{FF2B5EF4-FFF2-40B4-BE49-F238E27FC236}">
                <a16:creationId xmlns:a16="http://schemas.microsoft.com/office/drawing/2014/main" id="{2AD2CD89-B610-4592-6491-B67A1E5471AA}"/>
              </a:ext>
            </a:extLst>
          </p:cNvPr>
          <p:cNvGraphicFramePr>
            <a:graphicFrameLocks noGrp="1"/>
          </p:cNvGraphicFramePr>
          <p:nvPr>
            <p:custDataLst>
              <p:tags r:id="rId1"/>
            </p:custDataLst>
            <p:extLst>
              <p:ext uri="{D42A27DB-BD31-4B8C-83A1-F6EECF244321}">
                <p14:modId xmlns:p14="http://schemas.microsoft.com/office/powerpoint/2010/main" val="2404440951"/>
              </p:ext>
            </p:extLst>
          </p:nvPr>
        </p:nvGraphicFramePr>
        <p:xfrm>
          <a:off x="0" y="827231"/>
          <a:ext cx="12192000" cy="457200"/>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3116888777"/>
                    </a:ext>
                  </a:extLst>
                </a:gridCol>
              </a:tblGrid>
              <a:tr h="457200">
                <a:tc>
                  <a:txBody>
                    <a:bodyPr/>
                    <a:lstStyle/>
                    <a:p>
                      <a:pPr lvl="0" algn="ctr">
                        <a:buNone/>
                      </a:pPr>
                      <a:r>
                        <a:rPr lang="en-US" sz="1800" dirty="0"/>
                        <a:t>A Systematic Approach</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029419520"/>
                  </a:ext>
                </a:extLst>
              </a:tr>
            </a:tbl>
          </a:graphicData>
        </a:graphic>
      </p:graphicFrame>
      <p:sp>
        <p:nvSpPr>
          <p:cNvPr id="17" name="TextBox 16">
            <a:extLst>
              <a:ext uri="{FF2B5EF4-FFF2-40B4-BE49-F238E27FC236}">
                <a16:creationId xmlns:a16="http://schemas.microsoft.com/office/drawing/2014/main" id="{38F97412-0E15-4BFF-93E5-94E5622A0670}"/>
              </a:ext>
            </a:extLst>
          </p:cNvPr>
          <p:cNvSpPr txBox="1"/>
          <p:nvPr/>
        </p:nvSpPr>
        <p:spPr>
          <a:xfrm>
            <a:off x="535838" y="1508604"/>
            <a:ext cx="4376168" cy="348499"/>
          </a:xfrm>
          <a:prstGeom prst="rect">
            <a:avLst/>
          </a:prstGeom>
          <a:noFill/>
        </p:spPr>
        <p:txBody>
          <a:bodyPr wrap="square" lIns="0" tIns="0" rIns="0" bIns="0" rtlCol="0">
            <a:noAutofit/>
          </a:bodyPr>
          <a:lstStyle/>
          <a:p>
            <a:r>
              <a:rPr lang="en-US" sz="2400" b="1">
                <a:solidFill>
                  <a:schemeClr val="tx1">
                    <a:lumMod val="75000"/>
                    <a:lumOff val="25000"/>
                  </a:schemeClr>
                </a:solidFill>
                <a:latin typeface="+mn-lt"/>
              </a:rPr>
              <a:t>Screen</a:t>
            </a:r>
          </a:p>
        </p:txBody>
      </p:sp>
      <p:sp>
        <p:nvSpPr>
          <p:cNvPr id="7" name="Rectangle 6">
            <a:extLst>
              <a:ext uri="{FF2B5EF4-FFF2-40B4-BE49-F238E27FC236}">
                <a16:creationId xmlns:a16="http://schemas.microsoft.com/office/drawing/2014/main" id="{7B03112F-C82C-DC5D-4152-5A9BC466A5EE}"/>
              </a:ext>
              <a:ext uri="{C183D7F6-B498-43B3-948B-1728B52AA6E4}">
                <adec:decorative xmlns:adec="http://schemas.microsoft.com/office/drawing/2017/decorative" val="1"/>
              </a:ext>
            </a:extLst>
          </p:cNvPr>
          <p:cNvSpPr/>
          <p:nvPr/>
        </p:nvSpPr>
        <p:spPr>
          <a:xfrm>
            <a:off x="540798" y="1921096"/>
            <a:ext cx="3066085" cy="226092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l">
              <a:buFont typeface="Arial" panose="020B0604020202020204" pitchFamily="34" charset="0"/>
              <a:buChar char="•"/>
            </a:pPr>
            <a:endParaRPr lang="en-US" sz="1400" b="1">
              <a:solidFill>
                <a:schemeClr val="tx1"/>
              </a:solidFill>
              <a:ea typeface="Calibri" panose="020F0502020204030204" pitchFamily="34" charset="0"/>
              <a:cs typeface="Calibri" panose="020F0502020204030204" pitchFamily="34" charset="0"/>
            </a:endParaRPr>
          </a:p>
        </p:txBody>
      </p:sp>
      <p:sp>
        <p:nvSpPr>
          <p:cNvPr id="11" name="TextBox 22">
            <a:extLst>
              <a:ext uri="{FF2B5EF4-FFF2-40B4-BE49-F238E27FC236}">
                <a16:creationId xmlns:a16="http://schemas.microsoft.com/office/drawing/2014/main" id="{568F39DE-2352-4D13-7D90-3ED3DAC49A4B}"/>
              </a:ext>
            </a:extLst>
          </p:cNvPr>
          <p:cNvSpPr txBox="1"/>
          <p:nvPr/>
        </p:nvSpPr>
        <p:spPr>
          <a:xfrm>
            <a:off x="540798" y="2015734"/>
            <a:ext cx="3066094" cy="1646605"/>
          </a:xfrm>
          <a:prstGeom prst="rect">
            <a:avLst/>
          </a:prstGeom>
          <a:noFill/>
        </p:spPr>
        <p:txBody>
          <a:bodyPr wrap="square" lIns="91440" tIns="0" rIns="91440" bIns="45720" rtlCol="0" anchor="t"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94310" indent="-194310">
              <a:buFont typeface="Arial" panose="020B0604020202020204" pitchFamily="34" charset="0"/>
              <a:buChar char="•"/>
            </a:pPr>
            <a:r>
              <a:rPr lang="en-US" sz="1400" dirty="0">
                <a:latin typeface="Calibri"/>
                <a:ea typeface="Calibri"/>
                <a:cs typeface="Calibri"/>
              </a:rPr>
              <a:t>Quantitative and qualitative filters on all phases of the cycles to identify potential candidates</a:t>
            </a:r>
          </a:p>
          <a:p>
            <a:pPr marL="194310" indent="-194310">
              <a:buFont typeface="Arial" panose="020B0604020202020204" pitchFamily="34" charset="0"/>
              <a:buChar char="•"/>
            </a:pPr>
            <a:r>
              <a:rPr lang="en-US" sz="1400" dirty="0">
                <a:latin typeface="Calibri"/>
                <a:ea typeface="Calibri"/>
                <a:cs typeface="Calibri"/>
              </a:rPr>
              <a:t>Initial screens focus on valuation metrics and historical capital allocation aligned with our philosophy</a:t>
            </a:r>
          </a:p>
          <a:p>
            <a:endParaRPr lang="en-US" sz="600" b="1" dirty="0">
              <a:latin typeface="Calibri" panose="020F0502020204030204" pitchFamily="34" charset="0"/>
              <a:ea typeface="Calibri" panose="020F0502020204030204" pitchFamily="34" charset="0"/>
              <a:cs typeface="Calibri" panose="020F0502020204030204" pitchFamily="34" charset="0"/>
            </a:endParaRPr>
          </a:p>
        </p:txBody>
      </p:sp>
      <p:cxnSp>
        <p:nvCxnSpPr>
          <p:cNvPr id="27" name="Straight Connector 26">
            <a:extLst>
              <a:ext uri="{FF2B5EF4-FFF2-40B4-BE49-F238E27FC236}">
                <a16:creationId xmlns:a16="http://schemas.microsoft.com/office/drawing/2014/main" id="{47CEC0AC-C35C-9F8D-0325-88D347ED24E9}"/>
              </a:ext>
              <a:ext uri="{C183D7F6-B498-43B3-948B-1728B52AA6E4}">
                <adec:decorative xmlns:adec="http://schemas.microsoft.com/office/drawing/2017/decorative" val="1"/>
              </a:ext>
            </a:extLst>
          </p:cNvPr>
          <p:cNvCxnSpPr>
            <a:cxnSpLocks/>
          </p:cNvCxnSpPr>
          <p:nvPr/>
        </p:nvCxnSpPr>
        <p:spPr>
          <a:xfrm flipV="1">
            <a:off x="535837" y="1921097"/>
            <a:ext cx="1005840"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34F88AB6-F349-1233-1E7F-4B03F1FD85A8}"/>
              </a:ext>
              <a:ext uri="{C183D7F6-B498-43B3-948B-1728B52AA6E4}">
                <adec:decorative xmlns:adec="http://schemas.microsoft.com/office/drawing/2017/decorative" val="1"/>
              </a:ext>
            </a:extLst>
          </p:cNvPr>
          <p:cNvCxnSpPr>
            <a:cxnSpLocks/>
          </p:cNvCxnSpPr>
          <p:nvPr/>
        </p:nvCxnSpPr>
        <p:spPr>
          <a:xfrm>
            <a:off x="535838" y="1977989"/>
            <a:ext cx="0" cy="1993431"/>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7C5D91E5-49DD-7607-4E75-9DD73D68C6D2}"/>
              </a:ext>
            </a:extLst>
          </p:cNvPr>
          <p:cNvSpPr txBox="1"/>
          <p:nvPr/>
        </p:nvSpPr>
        <p:spPr>
          <a:xfrm>
            <a:off x="788956" y="3601196"/>
            <a:ext cx="2488018" cy="646331"/>
          </a:xfrm>
          <a:prstGeom prst="rect">
            <a:avLst/>
          </a:prstGeom>
          <a:noFill/>
        </p:spPr>
        <p:txBody>
          <a:bodyPr wrap="square" rtlCol="0">
            <a:spAutoFit/>
          </a:bodyPr>
          <a:lstStyle/>
          <a:p>
            <a:pPr algn="ctr"/>
            <a:r>
              <a:rPr lang="en-US" sz="1200"/>
              <a:t>Systematic filtering  • Valuation considered relative to fundamental dynamics</a:t>
            </a:r>
          </a:p>
        </p:txBody>
      </p:sp>
      <p:sp>
        <p:nvSpPr>
          <p:cNvPr id="24" name="TextBox 23">
            <a:extLst>
              <a:ext uri="{FF2B5EF4-FFF2-40B4-BE49-F238E27FC236}">
                <a16:creationId xmlns:a16="http://schemas.microsoft.com/office/drawing/2014/main" id="{BB75BBA7-BE4F-E607-A89A-2C9BA12D35A5}"/>
              </a:ext>
            </a:extLst>
          </p:cNvPr>
          <p:cNvSpPr txBox="1"/>
          <p:nvPr/>
        </p:nvSpPr>
        <p:spPr>
          <a:xfrm>
            <a:off x="4614029" y="1505532"/>
            <a:ext cx="4376168" cy="348499"/>
          </a:xfrm>
          <a:prstGeom prst="rect">
            <a:avLst/>
          </a:prstGeom>
          <a:noFill/>
        </p:spPr>
        <p:txBody>
          <a:bodyPr wrap="square" lIns="0" tIns="0" rIns="0" bIns="0" rtlCol="0">
            <a:noAutofit/>
          </a:bodyPr>
          <a:lstStyle/>
          <a:p>
            <a:r>
              <a:rPr lang="en-US" sz="2400" b="1">
                <a:solidFill>
                  <a:schemeClr val="tx1">
                    <a:lumMod val="75000"/>
                    <a:lumOff val="25000"/>
                  </a:schemeClr>
                </a:solidFill>
                <a:latin typeface="+mn-lt"/>
              </a:rPr>
              <a:t>Research</a:t>
            </a:r>
          </a:p>
        </p:txBody>
      </p:sp>
      <p:sp>
        <p:nvSpPr>
          <p:cNvPr id="25" name="Rectangle 24">
            <a:extLst>
              <a:ext uri="{FF2B5EF4-FFF2-40B4-BE49-F238E27FC236}">
                <a16:creationId xmlns:a16="http://schemas.microsoft.com/office/drawing/2014/main" id="{0C1C9468-94ED-3988-CAC9-438D3C49A765}"/>
              </a:ext>
              <a:ext uri="{C183D7F6-B498-43B3-948B-1728B52AA6E4}">
                <adec:decorative xmlns:adec="http://schemas.microsoft.com/office/drawing/2017/decorative" val="1"/>
              </a:ext>
            </a:extLst>
          </p:cNvPr>
          <p:cNvSpPr/>
          <p:nvPr/>
        </p:nvSpPr>
        <p:spPr>
          <a:xfrm>
            <a:off x="4618989" y="1918024"/>
            <a:ext cx="3066085" cy="226092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l">
              <a:buFont typeface="Arial" panose="020B0604020202020204" pitchFamily="34" charset="0"/>
              <a:buChar char="•"/>
            </a:pPr>
            <a:endParaRPr lang="en-US" sz="1400" b="1">
              <a:solidFill>
                <a:schemeClr val="tx1"/>
              </a:solidFill>
              <a:ea typeface="Calibri" panose="020F0502020204030204" pitchFamily="34" charset="0"/>
              <a:cs typeface="Calibri" panose="020F0502020204030204" pitchFamily="34" charset="0"/>
            </a:endParaRPr>
          </a:p>
        </p:txBody>
      </p:sp>
      <p:sp>
        <p:nvSpPr>
          <p:cNvPr id="30" name="TextBox 22">
            <a:extLst>
              <a:ext uri="{FF2B5EF4-FFF2-40B4-BE49-F238E27FC236}">
                <a16:creationId xmlns:a16="http://schemas.microsoft.com/office/drawing/2014/main" id="{7E4644E3-F83B-327C-8F6A-64B4D2E1DA16}"/>
              </a:ext>
            </a:extLst>
          </p:cNvPr>
          <p:cNvSpPr txBox="1"/>
          <p:nvPr/>
        </p:nvSpPr>
        <p:spPr>
          <a:xfrm>
            <a:off x="4618989" y="2012662"/>
            <a:ext cx="3066094" cy="1554272"/>
          </a:xfrm>
          <a:prstGeom prst="rect">
            <a:avLst/>
          </a:prstGeom>
          <a:noFill/>
        </p:spPr>
        <p:txBody>
          <a:bodyPr wrap="square" lIns="91440" tIns="0" rIns="91440" bIns="45720" rtlCol="0" anchor="t"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94310" indent="-194310">
              <a:buFont typeface="Arial" panose="020B0604020202020204" pitchFamily="34" charset="0"/>
              <a:buChar char="•"/>
            </a:pPr>
            <a:r>
              <a:rPr lang="en-US" sz="1400"/>
              <a:t>Fundamental diligence includes financial modeling, competitive analysis, management assessment  of capital allocation plans, and scenario planning</a:t>
            </a:r>
          </a:p>
          <a:p>
            <a:pPr marL="194310" indent="-194310">
              <a:buFont typeface="Arial" panose="020B0604020202020204" pitchFamily="34" charset="0"/>
              <a:buChar char="•"/>
            </a:pPr>
            <a:r>
              <a:rPr lang="en-US" sz="1400"/>
              <a:t>Analysts develop investment theses with clear catalysts and risk factors</a:t>
            </a:r>
            <a:endParaRPr lang="en-US" sz="1400" b="1">
              <a:latin typeface="Calibri" panose="020F0502020204030204" pitchFamily="34" charset="0"/>
              <a:ea typeface="Calibri" panose="020F0502020204030204" pitchFamily="34" charset="0"/>
              <a:cs typeface="Calibri" panose="020F0502020204030204" pitchFamily="34" charset="0"/>
            </a:endParaRPr>
          </a:p>
        </p:txBody>
      </p:sp>
      <p:cxnSp>
        <p:nvCxnSpPr>
          <p:cNvPr id="31" name="Straight Connector 30">
            <a:extLst>
              <a:ext uri="{FF2B5EF4-FFF2-40B4-BE49-F238E27FC236}">
                <a16:creationId xmlns:a16="http://schemas.microsoft.com/office/drawing/2014/main" id="{9D91B9C5-D1CB-7304-2E9E-2AA122C11BCE}"/>
              </a:ext>
              <a:ext uri="{C183D7F6-B498-43B3-948B-1728B52AA6E4}">
                <adec:decorative xmlns:adec="http://schemas.microsoft.com/office/drawing/2017/decorative" val="1"/>
              </a:ext>
            </a:extLst>
          </p:cNvPr>
          <p:cNvCxnSpPr>
            <a:cxnSpLocks/>
          </p:cNvCxnSpPr>
          <p:nvPr/>
        </p:nvCxnSpPr>
        <p:spPr>
          <a:xfrm flipV="1">
            <a:off x="4614028" y="1918025"/>
            <a:ext cx="1280160"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DBD97D4A-FC5A-FF9A-3F02-8B84135F8244}"/>
              </a:ext>
              <a:ext uri="{C183D7F6-B498-43B3-948B-1728B52AA6E4}">
                <adec:decorative xmlns:adec="http://schemas.microsoft.com/office/drawing/2017/decorative" val="1"/>
              </a:ext>
            </a:extLst>
          </p:cNvPr>
          <p:cNvCxnSpPr>
            <a:cxnSpLocks/>
          </p:cNvCxnSpPr>
          <p:nvPr/>
        </p:nvCxnSpPr>
        <p:spPr>
          <a:xfrm>
            <a:off x="4614029" y="1974917"/>
            <a:ext cx="0" cy="1993431"/>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A6189F38-154F-9978-2639-5483F016313D}"/>
              </a:ext>
            </a:extLst>
          </p:cNvPr>
          <p:cNvSpPr txBox="1"/>
          <p:nvPr/>
        </p:nvSpPr>
        <p:spPr>
          <a:xfrm>
            <a:off x="4877051" y="3578269"/>
            <a:ext cx="2488018" cy="461665"/>
          </a:xfrm>
          <a:prstGeom prst="rect">
            <a:avLst/>
          </a:prstGeom>
          <a:noFill/>
        </p:spPr>
        <p:txBody>
          <a:bodyPr wrap="square" rtlCol="0">
            <a:spAutoFit/>
          </a:bodyPr>
          <a:lstStyle/>
          <a:p>
            <a:pPr algn="ctr"/>
            <a:r>
              <a:rPr lang="en-US" sz="1200"/>
              <a:t>Deep dive analysis • Scenario modeling • Catalyst identification</a:t>
            </a:r>
          </a:p>
        </p:txBody>
      </p:sp>
      <p:sp>
        <p:nvSpPr>
          <p:cNvPr id="35" name="TextBox 34">
            <a:extLst>
              <a:ext uri="{FF2B5EF4-FFF2-40B4-BE49-F238E27FC236}">
                <a16:creationId xmlns:a16="http://schemas.microsoft.com/office/drawing/2014/main" id="{DF7764DA-31B4-1CDB-E335-37AA6FCAFA7B}"/>
              </a:ext>
            </a:extLst>
          </p:cNvPr>
          <p:cNvSpPr txBox="1"/>
          <p:nvPr/>
        </p:nvSpPr>
        <p:spPr>
          <a:xfrm>
            <a:off x="8580159" y="1508605"/>
            <a:ext cx="4376168" cy="348499"/>
          </a:xfrm>
          <a:prstGeom prst="rect">
            <a:avLst/>
          </a:prstGeom>
          <a:noFill/>
        </p:spPr>
        <p:txBody>
          <a:bodyPr wrap="square" lIns="0" tIns="0" rIns="0" bIns="0" rtlCol="0">
            <a:noAutofit/>
          </a:bodyPr>
          <a:lstStyle/>
          <a:p>
            <a:r>
              <a:rPr lang="en-US" sz="2400" b="1" dirty="0">
                <a:solidFill>
                  <a:schemeClr val="tx1">
                    <a:lumMod val="75000"/>
                    <a:lumOff val="25000"/>
                  </a:schemeClr>
                </a:solidFill>
                <a:latin typeface="+mn-lt"/>
              </a:rPr>
              <a:t>Decision &amp; Monitor</a:t>
            </a:r>
          </a:p>
        </p:txBody>
      </p:sp>
      <p:sp>
        <p:nvSpPr>
          <p:cNvPr id="36" name="Rectangle 35">
            <a:extLst>
              <a:ext uri="{FF2B5EF4-FFF2-40B4-BE49-F238E27FC236}">
                <a16:creationId xmlns:a16="http://schemas.microsoft.com/office/drawing/2014/main" id="{3BFC4357-9557-0529-B4FC-5223F69D9392}"/>
              </a:ext>
              <a:ext uri="{C183D7F6-B498-43B3-948B-1728B52AA6E4}">
                <adec:decorative xmlns:adec="http://schemas.microsoft.com/office/drawing/2017/decorative" val="1"/>
              </a:ext>
            </a:extLst>
          </p:cNvPr>
          <p:cNvSpPr/>
          <p:nvPr/>
        </p:nvSpPr>
        <p:spPr>
          <a:xfrm>
            <a:off x="8585119" y="1921097"/>
            <a:ext cx="3066085" cy="226092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l">
              <a:buFont typeface="Arial" panose="020B0604020202020204" pitchFamily="34" charset="0"/>
              <a:buChar char="•"/>
            </a:pPr>
            <a:endParaRPr lang="en-US" sz="1400" b="1">
              <a:solidFill>
                <a:schemeClr val="tx1"/>
              </a:solidFill>
              <a:ea typeface="Calibri" panose="020F0502020204030204" pitchFamily="34" charset="0"/>
              <a:cs typeface="Calibri" panose="020F0502020204030204" pitchFamily="34" charset="0"/>
            </a:endParaRPr>
          </a:p>
        </p:txBody>
      </p:sp>
      <p:sp>
        <p:nvSpPr>
          <p:cNvPr id="37" name="TextBox 22">
            <a:extLst>
              <a:ext uri="{FF2B5EF4-FFF2-40B4-BE49-F238E27FC236}">
                <a16:creationId xmlns:a16="http://schemas.microsoft.com/office/drawing/2014/main" id="{488805AB-D650-243F-14EF-803DB0EFA4B0}"/>
              </a:ext>
            </a:extLst>
          </p:cNvPr>
          <p:cNvSpPr txBox="1"/>
          <p:nvPr/>
        </p:nvSpPr>
        <p:spPr>
          <a:xfrm>
            <a:off x="8585119" y="2015735"/>
            <a:ext cx="3066094" cy="1554272"/>
          </a:xfrm>
          <a:prstGeom prst="rect">
            <a:avLst/>
          </a:prstGeom>
          <a:noFill/>
        </p:spPr>
        <p:txBody>
          <a:bodyPr wrap="square" lIns="91440" tIns="0" rIns="91440" bIns="45720" rtlCol="0" anchor="t"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94310" indent="-194310">
              <a:buFont typeface="Arial" panose="020B0604020202020204" pitchFamily="34" charset="0"/>
              <a:buChar char="•"/>
            </a:pPr>
            <a:r>
              <a:rPr lang="en-US" sz="1400"/>
              <a:t>Investment committee reviews research and makes allocation decisions</a:t>
            </a:r>
          </a:p>
          <a:p>
            <a:pPr marL="194310" indent="-194310">
              <a:buFont typeface="Arial" panose="020B0604020202020204" pitchFamily="34" charset="0"/>
              <a:buChar char="•"/>
            </a:pPr>
            <a:r>
              <a:rPr lang="en-US" sz="1400"/>
              <a:t>Ongoing monitoring includes thesis validation, position management, and disciplined sell criteria to maintain portfolio quality</a:t>
            </a:r>
            <a:endParaRPr lang="en-US" sz="1400" b="1">
              <a:latin typeface="Calibri" panose="020F0502020204030204" pitchFamily="34" charset="0"/>
              <a:ea typeface="Calibri" panose="020F0502020204030204" pitchFamily="34" charset="0"/>
              <a:cs typeface="Calibri" panose="020F0502020204030204" pitchFamily="34" charset="0"/>
            </a:endParaRPr>
          </a:p>
        </p:txBody>
      </p:sp>
      <p:cxnSp>
        <p:nvCxnSpPr>
          <p:cNvPr id="38" name="Straight Connector 37">
            <a:extLst>
              <a:ext uri="{FF2B5EF4-FFF2-40B4-BE49-F238E27FC236}">
                <a16:creationId xmlns:a16="http://schemas.microsoft.com/office/drawing/2014/main" id="{A58DE350-2E28-2E67-448A-AC3986902E95}"/>
              </a:ext>
              <a:ext uri="{C183D7F6-B498-43B3-948B-1728B52AA6E4}">
                <adec:decorative xmlns:adec="http://schemas.microsoft.com/office/drawing/2017/decorative" val="1"/>
              </a:ext>
            </a:extLst>
          </p:cNvPr>
          <p:cNvCxnSpPr>
            <a:cxnSpLocks/>
          </p:cNvCxnSpPr>
          <p:nvPr/>
        </p:nvCxnSpPr>
        <p:spPr>
          <a:xfrm flipV="1">
            <a:off x="8580158" y="1921098"/>
            <a:ext cx="2651760"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ADDA0D4-67C8-DB04-6389-193961CA5F2B}"/>
              </a:ext>
              <a:ext uri="{C183D7F6-B498-43B3-948B-1728B52AA6E4}">
                <adec:decorative xmlns:adec="http://schemas.microsoft.com/office/drawing/2017/decorative" val="1"/>
              </a:ext>
            </a:extLst>
          </p:cNvPr>
          <p:cNvCxnSpPr>
            <a:cxnSpLocks/>
          </p:cNvCxnSpPr>
          <p:nvPr/>
        </p:nvCxnSpPr>
        <p:spPr>
          <a:xfrm>
            <a:off x="8580159" y="1977990"/>
            <a:ext cx="0" cy="1993431"/>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DBDC0251-0974-ADCE-B27C-9D613900E665}"/>
              </a:ext>
            </a:extLst>
          </p:cNvPr>
          <p:cNvSpPr txBox="1"/>
          <p:nvPr/>
        </p:nvSpPr>
        <p:spPr>
          <a:xfrm>
            <a:off x="8874940" y="3580351"/>
            <a:ext cx="2488018" cy="461665"/>
          </a:xfrm>
          <a:prstGeom prst="rect">
            <a:avLst/>
          </a:prstGeom>
          <a:noFill/>
        </p:spPr>
        <p:txBody>
          <a:bodyPr wrap="square" rtlCol="0">
            <a:spAutoFit/>
          </a:bodyPr>
          <a:lstStyle/>
          <a:p>
            <a:pPr algn="ctr"/>
            <a:r>
              <a:rPr lang="en-US" sz="1200"/>
              <a:t>Committee review • Continuous monitoring • Sell discipline</a:t>
            </a:r>
          </a:p>
        </p:txBody>
      </p:sp>
      <p:sp>
        <p:nvSpPr>
          <p:cNvPr id="15" name="Slide Number Placeholder 14">
            <a:extLst>
              <a:ext uri="{FF2B5EF4-FFF2-40B4-BE49-F238E27FC236}">
                <a16:creationId xmlns:a16="http://schemas.microsoft.com/office/drawing/2014/main" id="{C53A4FBF-7C59-6625-6C3D-44D42A3E92E4}"/>
              </a:ext>
              <a:ext uri="{C183D7F6-B498-43B3-948B-1728B52AA6E4}">
                <adec:decorative xmlns:adec="http://schemas.microsoft.com/office/drawing/2017/decorative" val="1"/>
              </a:ext>
            </a:extLst>
          </p:cNvPr>
          <p:cNvSpPr>
            <a:spLocks noGrp="1"/>
          </p:cNvSpPr>
          <p:nvPr>
            <p:ph type="sldNum" sz="quarter" idx="11"/>
          </p:nvPr>
        </p:nvSpPr>
        <p:spPr/>
        <p:txBody>
          <a:bodyPr/>
          <a:lstStyle/>
          <a:p>
            <a:fld id="{19B51A1E-902D-48AF-9020-955120F399B6}" type="slidenum">
              <a:rPr lang="en-US" noProof="0" smtClean="0"/>
              <a:pPr/>
              <a:t>9</a:t>
            </a:fld>
            <a:endParaRPr lang="en-US"/>
          </a:p>
        </p:txBody>
      </p:sp>
    </p:spTree>
    <p:extLst>
      <p:ext uri="{BB962C8B-B14F-4D97-AF65-F5344CB8AC3E}">
        <p14:creationId xmlns:p14="http://schemas.microsoft.com/office/powerpoint/2010/main" val="2956703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4AACD-FD36-F800-34C2-C0DF2AFDAA7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504B8E7-9732-501C-F609-4D62311CD0C1}"/>
              </a:ext>
            </a:extLst>
          </p:cNvPr>
          <p:cNvSpPr>
            <a:spLocks noGrp="1"/>
          </p:cNvSpPr>
          <p:nvPr>
            <p:ph type="title"/>
          </p:nvPr>
        </p:nvSpPr>
        <p:spPr>
          <a:xfrm>
            <a:off x="0" y="-91440"/>
            <a:ext cx="11000544" cy="914400"/>
          </a:xfrm>
        </p:spPr>
        <p:txBody>
          <a:bodyPr/>
          <a:lstStyle/>
          <a:p>
            <a:r>
              <a:rPr lang="en-US" sz="3000" dirty="0">
                <a:latin typeface="Calibri"/>
                <a:cs typeface="Calibri"/>
              </a:rPr>
              <a:t>Portfolio Weight Restrictions </a:t>
            </a:r>
          </a:p>
        </p:txBody>
      </p:sp>
      <p:grpSp>
        <p:nvGrpSpPr>
          <p:cNvPr id="12" name="Group 11" descr="Risk restrictions for portfolio weights.">
            <a:extLst>
              <a:ext uri="{FF2B5EF4-FFF2-40B4-BE49-F238E27FC236}">
                <a16:creationId xmlns:a16="http://schemas.microsoft.com/office/drawing/2014/main" id="{900E75BD-6681-2C56-7843-0391C8BB1002}"/>
              </a:ext>
            </a:extLst>
          </p:cNvPr>
          <p:cNvGrpSpPr/>
          <p:nvPr/>
        </p:nvGrpSpPr>
        <p:grpSpPr>
          <a:xfrm>
            <a:off x="1900850" y="2231852"/>
            <a:ext cx="8390300" cy="2977893"/>
            <a:chOff x="1913988" y="2453473"/>
            <a:chExt cx="8390300" cy="2977893"/>
          </a:xfrm>
        </p:grpSpPr>
        <p:grpSp>
          <p:nvGrpSpPr>
            <p:cNvPr id="9" name="Group 8">
              <a:extLst>
                <a:ext uri="{FF2B5EF4-FFF2-40B4-BE49-F238E27FC236}">
                  <a16:creationId xmlns:a16="http://schemas.microsoft.com/office/drawing/2014/main" id="{0E40A217-FCB4-85AB-AE23-CDDC4CC8BA55}"/>
                </a:ext>
              </a:extLst>
            </p:cNvPr>
            <p:cNvGrpSpPr/>
            <p:nvPr/>
          </p:nvGrpSpPr>
          <p:grpSpPr>
            <a:xfrm>
              <a:off x="1913988" y="2453473"/>
              <a:ext cx="8364024" cy="1951055"/>
              <a:chOff x="1685388" y="1741430"/>
              <a:chExt cx="8364024" cy="1951055"/>
            </a:xfrm>
          </p:grpSpPr>
          <p:sp>
            <p:nvSpPr>
              <p:cNvPr id="4" name="Rectangle 3">
                <a:extLst>
                  <a:ext uri="{FF2B5EF4-FFF2-40B4-BE49-F238E27FC236}">
                    <a16:creationId xmlns:a16="http://schemas.microsoft.com/office/drawing/2014/main" id="{636A8DB5-B9D3-273F-58A0-8B8282EB03E7}"/>
                  </a:ext>
                </a:extLst>
              </p:cNvPr>
              <p:cNvSpPr/>
              <p:nvPr/>
            </p:nvSpPr>
            <p:spPr>
              <a:xfrm>
                <a:off x="1685388" y="1741430"/>
                <a:ext cx="1165388" cy="914400"/>
              </a:xfrm>
              <a:prstGeom prst="rect">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000" b="1">
                    <a:solidFill>
                      <a:schemeClr val="tx1"/>
                    </a:solidFill>
                    <a:latin typeface="Calibri"/>
                    <a:ea typeface="Calibri"/>
                    <a:cs typeface="Calibri"/>
                  </a:rPr>
                  <a:t>±8%</a:t>
                </a:r>
              </a:p>
            </p:txBody>
          </p:sp>
          <p:sp>
            <p:nvSpPr>
              <p:cNvPr id="5" name="Rectangle 4">
                <a:extLst>
                  <a:ext uri="{FF2B5EF4-FFF2-40B4-BE49-F238E27FC236}">
                    <a16:creationId xmlns:a16="http://schemas.microsoft.com/office/drawing/2014/main" id="{EA294F50-594B-C130-D19E-F7356BD0E892}"/>
                  </a:ext>
                </a:extLst>
              </p:cNvPr>
              <p:cNvSpPr/>
              <p:nvPr/>
            </p:nvSpPr>
            <p:spPr>
              <a:xfrm>
                <a:off x="2958352" y="1741430"/>
                <a:ext cx="7091059" cy="914400"/>
              </a:xfrm>
              <a:prstGeom prst="rect">
                <a:avLst/>
              </a:prstGeom>
              <a:solidFill>
                <a:srgbClr val="40404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a:latin typeface="Calibri" panose="020F0502020204030204" pitchFamily="34" charset="0"/>
                    <a:ea typeface="Calibri" panose="020F0502020204030204" pitchFamily="34" charset="0"/>
                    <a:cs typeface="Calibri" panose="020F0502020204030204" pitchFamily="34" charset="0"/>
                  </a:rPr>
                  <a:t>The maximum percent variance of sector weights between the portfolio and benchmark</a:t>
                </a:r>
              </a:p>
            </p:txBody>
          </p:sp>
          <p:sp>
            <p:nvSpPr>
              <p:cNvPr id="8" name="Rectangle 7">
                <a:extLst>
                  <a:ext uri="{FF2B5EF4-FFF2-40B4-BE49-F238E27FC236}">
                    <a16:creationId xmlns:a16="http://schemas.microsoft.com/office/drawing/2014/main" id="{5D2E7083-BFEF-8EAC-F387-826A854459A6}"/>
                  </a:ext>
                </a:extLst>
              </p:cNvPr>
              <p:cNvSpPr/>
              <p:nvPr/>
            </p:nvSpPr>
            <p:spPr>
              <a:xfrm>
                <a:off x="1685388" y="2778085"/>
                <a:ext cx="8364024" cy="914400"/>
              </a:xfrm>
              <a:prstGeom prst="rect">
                <a:avLst/>
              </a:prstGeom>
              <a:solidFill>
                <a:srgbClr val="CCCCCC"/>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US" sz="2400">
                    <a:solidFill>
                      <a:schemeClr val="tx1"/>
                    </a:solidFill>
                    <a:latin typeface="Calibri"/>
                    <a:ea typeface="Calibri"/>
                    <a:cs typeface="Calibri"/>
                  </a:rPr>
                  <a:t>Sector allocation is to be determined by our thorough analysis of the economic cycle </a:t>
                </a:r>
              </a:p>
            </p:txBody>
          </p:sp>
        </p:grpSp>
        <p:sp>
          <p:nvSpPr>
            <p:cNvPr id="10" name="Rectangle 9">
              <a:extLst>
                <a:ext uri="{FF2B5EF4-FFF2-40B4-BE49-F238E27FC236}">
                  <a16:creationId xmlns:a16="http://schemas.microsoft.com/office/drawing/2014/main" id="{E6FB5666-3935-0632-1C20-A4BDF5E46905}"/>
                </a:ext>
              </a:extLst>
            </p:cNvPr>
            <p:cNvSpPr/>
            <p:nvPr/>
          </p:nvSpPr>
          <p:spPr>
            <a:xfrm>
              <a:off x="3213229" y="4516966"/>
              <a:ext cx="7091059" cy="914400"/>
            </a:xfrm>
            <a:prstGeom prst="rect">
              <a:avLst/>
            </a:prstGeom>
            <a:solidFill>
              <a:srgbClr val="40404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a:latin typeface="Calibri" panose="020F0502020204030204" pitchFamily="34" charset="0"/>
                  <a:ea typeface="Calibri" panose="020F0502020204030204" pitchFamily="34" charset="0"/>
                  <a:cs typeface="Calibri" panose="020F0502020204030204" pitchFamily="34" charset="0"/>
                </a:rPr>
                <a:t>The maximum percent variance of security weights between the portfolio and benchmark</a:t>
              </a:r>
            </a:p>
          </p:txBody>
        </p:sp>
        <p:sp>
          <p:nvSpPr>
            <p:cNvPr id="11" name="Rectangle 10">
              <a:extLst>
                <a:ext uri="{FF2B5EF4-FFF2-40B4-BE49-F238E27FC236}">
                  <a16:creationId xmlns:a16="http://schemas.microsoft.com/office/drawing/2014/main" id="{A7698B79-468B-0009-5168-2B96E8E0A590}"/>
                </a:ext>
              </a:extLst>
            </p:cNvPr>
            <p:cNvSpPr/>
            <p:nvPr/>
          </p:nvSpPr>
          <p:spPr>
            <a:xfrm>
              <a:off x="1913988" y="4516966"/>
              <a:ext cx="1165388" cy="914400"/>
            </a:xfrm>
            <a:prstGeom prst="rect">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000" b="1">
                  <a:solidFill>
                    <a:schemeClr val="tx1"/>
                  </a:solidFill>
                  <a:latin typeface="Calibri"/>
                  <a:ea typeface="Calibri"/>
                  <a:cs typeface="Calibri"/>
                </a:rPr>
                <a:t>±7%</a:t>
              </a:r>
            </a:p>
          </p:txBody>
        </p:sp>
      </p:grpSp>
      <p:sp>
        <p:nvSpPr>
          <p:cNvPr id="2" name="Slide Number Placeholder 1">
            <a:extLst>
              <a:ext uri="{FF2B5EF4-FFF2-40B4-BE49-F238E27FC236}">
                <a16:creationId xmlns:a16="http://schemas.microsoft.com/office/drawing/2014/main" id="{CF641590-4EA4-95F8-9C47-657B10D8284C}"/>
              </a:ext>
              <a:ext uri="{C183D7F6-B498-43B3-948B-1728B52AA6E4}">
                <adec:decorative xmlns:adec="http://schemas.microsoft.com/office/drawing/2017/decorative" val="1"/>
              </a:ext>
            </a:extLst>
          </p:cNvPr>
          <p:cNvSpPr>
            <a:spLocks noGrp="1"/>
          </p:cNvSpPr>
          <p:nvPr>
            <p:ph type="sldNum" sz="quarter" idx="11"/>
          </p:nvPr>
        </p:nvSpPr>
        <p:spPr/>
        <p:txBody>
          <a:bodyPr/>
          <a:lstStyle/>
          <a:p>
            <a:fld id="{19B51A1E-902D-48AF-9020-955120F399B6}" type="slidenum">
              <a:rPr lang="en-US" noProof="0" smtClean="0"/>
              <a:pPr/>
              <a:t>10</a:t>
            </a:fld>
            <a:endParaRPr lang="en-US" noProof="0"/>
          </a:p>
        </p:txBody>
      </p:sp>
    </p:spTree>
    <p:extLst>
      <p:ext uri="{BB962C8B-B14F-4D97-AF65-F5344CB8AC3E}">
        <p14:creationId xmlns:p14="http://schemas.microsoft.com/office/powerpoint/2010/main" val="26015747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1454D2-A6CC-14EA-F485-2EA8B6B9EEA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96647DA-F58A-A831-C40C-210D6007EAA7}"/>
              </a:ext>
            </a:extLst>
          </p:cNvPr>
          <p:cNvSpPr>
            <a:spLocks noGrp="1"/>
          </p:cNvSpPr>
          <p:nvPr>
            <p:ph type="title"/>
          </p:nvPr>
        </p:nvSpPr>
        <p:spPr>
          <a:xfrm>
            <a:off x="0" y="-91440"/>
            <a:ext cx="10768002" cy="914400"/>
          </a:xfrm>
        </p:spPr>
        <p:txBody>
          <a:bodyPr/>
          <a:lstStyle/>
          <a:p>
            <a:r>
              <a:rPr lang="en-US" sz="3000" dirty="0"/>
              <a:t>Student control with significant oversight</a:t>
            </a:r>
          </a:p>
        </p:txBody>
      </p:sp>
      <p:graphicFrame>
        <p:nvGraphicFramePr>
          <p:cNvPr id="5" name="Table 4">
            <a:extLst>
              <a:ext uri="{FF2B5EF4-FFF2-40B4-BE49-F238E27FC236}">
                <a16:creationId xmlns:a16="http://schemas.microsoft.com/office/drawing/2014/main" id="{76117B66-EE27-F57F-4425-88474DB89850}"/>
              </a:ext>
            </a:extLst>
          </p:cNvPr>
          <p:cNvGraphicFramePr>
            <a:graphicFrameLocks noGrp="1"/>
          </p:cNvGraphicFramePr>
          <p:nvPr>
            <p:custDataLst>
              <p:tags r:id="rId1"/>
            </p:custDataLst>
            <p:extLst>
              <p:ext uri="{D42A27DB-BD31-4B8C-83A1-F6EECF244321}">
                <p14:modId xmlns:p14="http://schemas.microsoft.com/office/powerpoint/2010/main" val="3274120656"/>
              </p:ext>
            </p:extLst>
          </p:nvPr>
        </p:nvGraphicFramePr>
        <p:xfrm>
          <a:off x="0" y="827231"/>
          <a:ext cx="12192000" cy="457200"/>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3116888777"/>
                    </a:ext>
                  </a:extLst>
                </a:gridCol>
              </a:tblGrid>
              <a:tr h="457200">
                <a:tc>
                  <a:txBody>
                    <a:bodyPr/>
                    <a:lstStyle/>
                    <a:p>
                      <a:pPr lvl="0" algn="ctr">
                        <a:buNone/>
                      </a:pPr>
                      <a:r>
                        <a:rPr lang="en-US" sz="1800" dirty="0"/>
                        <a:t>Four Layers of Professional Oversight</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029419520"/>
                  </a:ext>
                </a:extLst>
              </a:tr>
            </a:tbl>
          </a:graphicData>
        </a:graphic>
      </p:graphicFrame>
      <p:sp>
        <p:nvSpPr>
          <p:cNvPr id="2" name="Rectangle 1">
            <a:extLst>
              <a:ext uri="{FF2B5EF4-FFF2-40B4-BE49-F238E27FC236}">
                <a16:creationId xmlns:a16="http://schemas.microsoft.com/office/drawing/2014/main" id="{9B28D68D-FBA0-963E-4A35-B9D493ABFFAA}"/>
              </a:ext>
            </a:extLst>
          </p:cNvPr>
          <p:cNvSpPr/>
          <p:nvPr/>
        </p:nvSpPr>
        <p:spPr>
          <a:xfrm>
            <a:off x="621230" y="1629215"/>
            <a:ext cx="5394960" cy="66027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solidFill>
                  <a:schemeClr val="bg2"/>
                </a:solidFill>
              </a:rPr>
              <a:t>Mentors</a:t>
            </a:r>
            <a:r>
              <a:rPr lang="en-US" b="1" u="sng">
                <a:solidFill>
                  <a:schemeClr val="tx1"/>
                </a:solidFill>
              </a:rPr>
              <a:t> </a:t>
            </a:r>
          </a:p>
        </p:txBody>
      </p:sp>
      <p:sp>
        <p:nvSpPr>
          <p:cNvPr id="3" name="Rectangle 2">
            <a:extLst>
              <a:ext uri="{FF2B5EF4-FFF2-40B4-BE49-F238E27FC236}">
                <a16:creationId xmlns:a16="http://schemas.microsoft.com/office/drawing/2014/main" id="{F7F03BF7-B536-D3A5-DC46-34B692262268}"/>
              </a:ext>
            </a:extLst>
          </p:cNvPr>
          <p:cNvSpPr/>
          <p:nvPr/>
        </p:nvSpPr>
        <p:spPr>
          <a:xfrm>
            <a:off x="621230" y="2384572"/>
            <a:ext cx="5394956" cy="1104395"/>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chemeClr val="tx1"/>
                </a:solidFill>
                <a:ea typeface="Calibri"/>
                <a:cs typeface="Calibri"/>
              </a:rPr>
              <a:t>Three investment professionals with about 100 years of significant experience including in top roles and as portfolio managers </a:t>
            </a:r>
          </a:p>
        </p:txBody>
      </p:sp>
      <p:sp>
        <p:nvSpPr>
          <p:cNvPr id="9" name="Rectangle 8">
            <a:extLst>
              <a:ext uri="{FF2B5EF4-FFF2-40B4-BE49-F238E27FC236}">
                <a16:creationId xmlns:a16="http://schemas.microsoft.com/office/drawing/2014/main" id="{88CDA5D1-0F78-3B6E-8A76-1EB6196F6935}"/>
              </a:ext>
            </a:extLst>
          </p:cNvPr>
          <p:cNvSpPr/>
          <p:nvPr/>
        </p:nvSpPr>
        <p:spPr>
          <a:xfrm>
            <a:off x="6140543" y="1637712"/>
            <a:ext cx="5394960" cy="66027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solidFill>
                  <a:schemeClr val="bg2"/>
                </a:solidFill>
              </a:rPr>
              <a:t>Dana Investment Advisors </a:t>
            </a:r>
          </a:p>
        </p:txBody>
      </p:sp>
      <p:sp>
        <p:nvSpPr>
          <p:cNvPr id="12" name="Rectangle 11">
            <a:extLst>
              <a:ext uri="{FF2B5EF4-FFF2-40B4-BE49-F238E27FC236}">
                <a16:creationId xmlns:a16="http://schemas.microsoft.com/office/drawing/2014/main" id="{49C19498-17AB-EE70-45B3-286763977AC4}"/>
              </a:ext>
            </a:extLst>
          </p:cNvPr>
          <p:cNvSpPr/>
          <p:nvPr/>
        </p:nvSpPr>
        <p:spPr>
          <a:xfrm>
            <a:off x="6140543" y="2384571"/>
            <a:ext cx="5417185" cy="1104395"/>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chemeClr val="tx1"/>
                </a:solidFill>
                <a:ea typeface="Calibri" panose="020F0502020204030204" pitchFamily="34" charset="0"/>
                <a:cs typeface="Calibri" panose="020F0502020204030204" pitchFamily="34" charset="0"/>
              </a:rPr>
              <a:t>Dana Investment Advisors, which is known in the U.S. as one of the top wealth managers </a:t>
            </a:r>
          </a:p>
        </p:txBody>
      </p:sp>
      <p:sp>
        <p:nvSpPr>
          <p:cNvPr id="44" name="Rectangle 43">
            <a:extLst>
              <a:ext uri="{FF2B5EF4-FFF2-40B4-BE49-F238E27FC236}">
                <a16:creationId xmlns:a16="http://schemas.microsoft.com/office/drawing/2014/main" id="{671288E6-98E0-CF0D-2305-2862FE6182A8}"/>
              </a:ext>
            </a:extLst>
          </p:cNvPr>
          <p:cNvSpPr/>
          <p:nvPr/>
        </p:nvSpPr>
        <p:spPr>
          <a:xfrm>
            <a:off x="621230" y="3843118"/>
            <a:ext cx="5394960" cy="66027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solidFill>
                  <a:schemeClr val="bg2"/>
                </a:solidFill>
              </a:rPr>
              <a:t>Large Team of Analysts </a:t>
            </a:r>
          </a:p>
        </p:txBody>
      </p:sp>
      <p:sp>
        <p:nvSpPr>
          <p:cNvPr id="14" name="Rectangle 13">
            <a:extLst>
              <a:ext uri="{FF2B5EF4-FFF2-40B4-BE49-F238E27FC236}">
                <a16:creationId xmlns:a16="http://schemas.microsoft.com/office/drawing/2014/main" id="{288C2D68-0F58-F3CA-470B-FD6ABD7E998D}"/>
              </a:ext>
            </a:extLst>
          </p:cNvPr>
          <p:cNvSpPr/>
          <p:nvPr/>
        </p:nvSpPr>
        <p:spPr>
          <a:xfrm>
            <a:off x="621230" y="4603510"/>
            <a:ext cx="5394960" cy="956837"/>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chemeClr val="tx1"/>
                </a:solidFill>
                <a:ea typeface="Calibri"/>
                <a:cs typeface="Calibri"/>
              </a:rPr>
              <a:t>A university with a team of analysts in their second year of training who’ve had strong performance over the last 16 years under the guidance of a professor </a:t>
            </a:r>
          </a:p>
        </p:txBody>
      </p:sp>
      <p:sp>
        <p:nvSpPr>
          <p:cNvPr id="43" name="Rectangle 42">
            <a:extLst>
              <a:ext uri="{FF2B5EF4-FFF2-40B4-BE49-F238E27FC236}">
                <a16:creationId xmlns:a16="http://schemas.microsoft.com/office/drawing/2014/main" id="{F3EE1FC0-911F-D1D7-DBCC-F5ABA00FE04B}"/>
              </a:ext>
            </a:extLst>
          </p:cNvPr>
          <p:cNvSpPr/>
          <p:nvPr/>
        </p:nvSpPr>
        <p:spPr>
          <a:xfrm>
            <a:off x="6151659" y="3838434"/>
            <a:ext cx="5394960" cy="66027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solidFill>
                  <a:schemeClr val="bg2"/>
                </a:solidFill>
              </a:rPr>
              <a:t>Professional Oversight</a:t>
            </a:r>
          </a:p>
        </p:txBody>
      </p:sp>
      <p:sp>
        <p:nvSpPr>
          <p:cNvPr id="13" name="Rectangle 12">
            <a:extLst>
              <a:ext uri="{FF2B5EF4-FFF2-40B4-BE49-F238E27FC236}">
                <a16:creationId xmlns:a16="http://schemas.microsoft.com/office/drawing/2014/main" id="{EFB707BD-2DF3-2CC9-3C3F-96F0B9969FFE}"/>
              </a:ext>
            </a:extLst>
          </p:cNvPr>
          <p:cNvSpPr/>
          <p:nvPr/>
        </p:nvSpPr>
        <p:spPr>
          <a:xfrm>
            <a:off x="6151659" y="4603511"/>
            <a:ext cx="5394960" cy="953484"/>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chemeClr val="tx1"/>
                </a:solidFill>
                <a:ea typeface="Calibri"/>
                <a:cs typeface="Calibri"/>
              </a:rPr>
              <a:t>A board of advisors made up of investment professionals who students report to 3X / year</a:t>
            </a:r>
          </a:p>
        </p:txBody>
      </p:sp>
      <p:sp>
        <p:nvSpPr>
          <p:cNvPr id="15" name="Slide Number Placeholder 14">
            <a:extLst>
              <a:ext uri="{FF2B5EF4-FFF2-40B4-BE49-F238E27FC236}">
                <a16:creationId xmlns:a16="http://schemas.microsoft.com/office/drawing/2014/main" id="{B34E9849-D328-F810-7744-99B70808330D}"/>
              </a:ext>
              <a:ext uri="{C183D7F6-B498-43B3-948B-1728B52AA6E4}">
                <adec:decorative xmlns:adec="http://schemas.microsoft.com/office/drawing/2017/decorative" val="1"/>
              </a:ext>
            </a:extLst>
          </p:cNvPr>
          <p:cNvSpPr>
            <a:spLocks noGrp="1"/>
          </p:cNvSpPr>
          <p:nvPr>
            <p:ph type="sldNum" sz="quarter" idx="11"/>
          </p:nvPr>
        </p:nvSpPr>
        <p:spPr/>
        <p:txBody>
          <a:bodyPr/>
          <a:lstStyle/>
          <a:p>
            <a:fld id="{19B51A1E-902D-48AF-9020-955120F399B6}" type="slidenum">
              <a:rPr lang="en-US" noProof="0" smtClean="0"/>
              <a:pPr/>
              <a:t>11</a:t>
            </a:fld>
            <a:endParaRPr lang="en-US"/>
          </a:p>
        </p:txBody>
      </p:sp>
    </p:spTree>
    <p:extLst>
      <p:ext uri="{BB962C8B-B14F-4D97-AF65-F5344CB8AC3E}">
        <p14:creationId xmlns:p14="http://schemas.microsoft.com/office/powerpoint/2010/main" val="21620496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076D5-15E3-C22D-98B7-A177E9346F1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4D480AE-0484-0FA2-6185-189585870A45}"/>
              </a:ext>
            </a:extLst>
          </p:cNvPr>
          <p:cNvSpPr>
            <a:spLocks noGrp="1"/>
          </p:cNvSpPr>
          <p:nvPr>
            <p:ph type="title"/>
          </p:nvPr>
        </p:nvSpPr>
        <p:spPr>
          <a:xfrm>
            <a:off x="0" y="-91440"/>
            <a:ext cx="10768002" cy="914400"/>
          </a:xfrm>
        </p:spPr>
        <p:txBody>
          <a:bodyPr/>
          <a:lstStyle/>
          <a:p>
            <a:r>
              <a:rPr lang="en-US" sz="3000" dirty="0"/>
              <a:t>Sell discipline </a:t>
            </a:r>
          </a:p>
        </p:txBody>
      </p:sp>
      <p:graphicFrame>
        <p:nvGraphicFramePr>
          <p:cNvPr id="5" name="Table 4">
            <a:extLst>
              <a:ext uri="{FF2B5EF4-FFF2-40B4-BE49-F238E27FC236}">
                <a16:creationId xmlns:a16="http://schemas.microsoft.com/office/drawing/2014/main" id="{5088F07C-8276-36D6-E1A3-C140CA252AC9}"/>
              </a:ext>
            </a:extLst>
          </p:cNvPr>
          <p:cNvGraphicFramePr>
            <a:graphicFrameLocks noGrp="1"/>
          </p:cNvGraphicFramePr>
          <p:nvPr>
            <p:custDataLst>
              <p:tags r:id="rId1"/>
            </p:custDataLst>
            <p:extLst>
              <p:ext uri="{D42A27DB-BD31-4B8C-83A1-F6EECF244321}">
                <p14:modId xmlns:p14="http://schemas.microsoft.com/office/powerpoint/2010/main" val="1246596860"/>
              </p:ext>
            </p:extLst>
          </p:nvPr>
        </p:nvGraphicFramePr>
        <p:xfrm>
          <a:off x="0" y="827231"/>
          <a:ext cx="12192000" cy="457200"/>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3116888777"/>
                    </a:ext>
                  </a:extLst>
                </a:gridCol>
              </a:tblGrid>
              <a:tr h="457200">
                <a:tc>
                  <a:txBody>
                    <a:bodyPr/>
                    <a:lstStyle/>
                    <a:p>
                      <a:pPr lvl="0" algn="ctr">
                        <a:buNone/>
                      </a:pPr>
                      <a:r>
                        <a:rPr lang="en-US" sz="1800" dirty="0"/>
                        <a:t>A Rules-Based Approach to Managing Position Size</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029419520"/>
                  </a:ext>
                </a:extLst>
              </a:tr>
            </a:tbl>
          </a:graphicData>
        </a:graphic>
      </p:graphicFrame>
      <p:sp>
        <p:nvSpPr>
          <p:cNvPr id="2" name="Rectangle 1">
            <a:extLst>
              <a:ext uri="{FF2B5EF4-FFF2-40B4-BE49-F238E27FC236}">
                <a16:creationId xmlns:a16="http://schemas.microsoft.com/office/drawing/2014/main" id="{56941657-44E8-E5D0-4964-B8B3D6EB4C30}"/>
              </a:ext>
            </a:extLst>
          </p:cNvPr>
          <p:cNvSpPr/>
          <p:nvPr/>
        </p:nvSpPr>
        <p:spPr>
          <a:xfrm>
            <a:off x="621230" y="1629215"/>
            <a:ext cx="5394960" cy="66027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solidFill>
                  <a:schemeClr val="bg2"/>
                </a:solidFill>
              </a:rPr>
              <a:t>Better Idea</a:t>
            </a:r>
            <a:r>
              <a:rPr lang="en-US" b="1" u="sng">
                <a:solidFill>
                  <a:schemeClr val="tx1"/>
                </a:solidFill>
              </a:rPr>
              <a:t> </a:t>
            </a:r>
          </a:p>
        </p:txBody>
      </p:sp>
      <p:sp>
        <p:nvSpPr>
          <p:cNvPr id="3" name="Rectangle 2">
            <a:extLst>
              <a:ext uri="{FF2B5EF4-FFF2-40B4-BE49-F238E27FC236}">
                <a16:creationId xmlns:a16="http://schemas.microsoft.com/office/drawing/2014/main" id="{B5177B7D-12C4-2839-9BDC-21874E15B592}"/>
              </a:ext>
            </a:extLst>
          </p:cNvPr>
          <p:cNvSpPr/>
          <p:nvPr/>
        </p:nvSpPr>
        <p:spPr>
          <a:xfrm>
            <a:off x="621230" y="2384572"/>
            <a:ext cx="5394956" cy="1104395"/>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chemeClr val="tx1"/>
                </a:solidFill>
              </a:rPr>
              <a:t>May sell to raise capital if a greater opportunity presents itself</a:t>
            </a:r>
            <a:endParaRPr lang="en-US">
              <a:solidFill>
                <a:schemeClr val="tx1"/>
              </a:solidFill>
              <a:latin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80F3F065-7583-3431-6BD4-6BA82F24D917}"/>
              </a:ext>
            </a:extLst>
          </p:cNvPr>
          <p:cNvSpPr/>
          <p:nvPr/>
        </p:nvSpPr>
        <p:spPr>
          <a:xfrm>
            <a:off x="6140543" y="1637712"/>
            <a:ext cx="5394960" cy="66027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solidFill>
                  <a:schemeClr val="bg2"/>
                </a:solidFill>
              </a:rPr>
              <a:t>Change in Thesis</a:t>
            </a:r>
          </a:p>
        </p:txBody>
      </p:sp>
      <p:sp>
        <p:nvSpPr>
          <p:cNvPr id="12" name="Rectangle 11">
            <a:extLst>
              <a:ext uri="{FF2B5EF4-FFF2-40B4-BE49-F238E27FC236}">
                <a16:creationId xmlns:a16="http://schemas.microsoft.com/office/drawing/2014/main" id="{0BCB56E4-0784-4D7E-449B-6EC9A2C517D8}"/>
              </a:ext>
            </a:extLst>
          </p:cNvPr>
          <p:cNvSpPr/>
          <p:nvPr/>
        </p:nvSpPr>
        <p:spPr>
          <a:xfrm>
            <a:off x="6140543" y="2384571"/>
            <a:ext cx="5417185" cy="1104395"/>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chemeClr val="tx1"/>
                </a:solidFill>
              </a:rPr>
              <a:t>If new information suggests we have made a mistake, we immediately liquidate the position</a:t>
            </a:r>
          </a:p>
        </p:txBody>
      </p:sp>
      <p:sp>
        <p:nvSpPr>
          <p:cNvPr id="44" name="Rectangle 43">
            <a:extLst>
              <a:ext uri="{FF2B5EF4-FFF2-40B4-BE49-F238E27FC236}">
                <a16:creationId xmlns:a16="http://schemas.microsoft.com/office/drawing/2014/main" id="{A8F778D1-FB24-136F-63B3-A4D5555301FF}"/>
              </a:ext>
            </a:extLst>
          </p:cNvPr>
          <p:cNvSpPr/>
          <p:nvPr/>
        </p:nvSpPr>
        <p:spPr>
          <a:xfrm>
            <a:off x="621230" y="3843118"/>
            <a:ext cx="5394960" cy="66027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solidFill>
                  <a:schemeClr val="bg2"/>
                </a:solidFill>
              </a:rPr>
              <a:t>Trimming</a:t>
            </a:r>
          </a:p>
        </p:txBody>
      </p:sp>
      <p:sp>
        <p:nvSpPr>
          <p:cNvPr id="14" name="Rectangle 13">
            <a:extLst>
              <a:ext uri="{FF2B5EF4-FFF2-40B4-BE49-F238E27FC236}">
                <a16:creationId xmlns:a16="http://schemas.microsoft.com/office/drawing/2014/main" id="{300B12D7-8F49-2FFD-FCA4-9E474E9DF503}"/>
              </a:ext>
            </a:extLst>
          </p:cNvPr>
          <p:cNvSpPr/>
          <p:nvPr/>
        </p:nvSpPr>
        <p:spPr>
          <a:xfrm>
            <a:off x="621230" y="4603510"/>
            <a:ext cx="5394960" cy="956837"/>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chemeClr val="tx1"/>
                </a:solidFill>
              </a:rPr>
              <a:t>If a position reaches 7% of invested capital, or the risk/reward ratio is less favorable, we trim the position</a:t>
            </a:r>
            <a:endParaRPr lang="en-US">
              <a:solidFill>
                <a:schemeClr val="tx1"/>
              </a:solidFill>
              <a:latin typeface="Calibri" panose="020F0502020204030204" pitchFamily="34" charset="0"/>
              <a:cs typeface="Calibri" panose="020F0502020204030204" pitchFamily="34" charset="0"/>
            </a:endParaRPr>
          </a:p>
        </p:txBody>
      </p:sp>
      <p:sp>
        <p:nvSpPr>
          <p:cNvPr id="43" name="Rectangle 42">
            <a:extLst>
              <a:ext uri="{FF2B5EF4-FFF2-40B4-BE49-F238E27FC236}">
                <a16:creationId xmlns:a16="http://schemas.microsoft.com/office/drawing/2014/main" id="{0A66254F-46DF-D51C-35AA-AC04CEE2B25A}"/>
              </a:ext>
            </a:extLst>
          </p:cNvPr>
          <p:cNvSpPr/>
          <p:nvPr/>
        </p:nvSpPr>
        <p:spPr>
          <a:xfrm>
            <a:off x="6151659" y="3838434"/>
            <a:ext cx="5394960" cy="66027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solidFill>
                  <a:schemeClr val="bg2"/>
                </a:solidFill>
              </a:rPr>
              <a:t>Valuation</a:t>
            </a:r>
          </a:p>
        </p:txBody>
      </p:sp>
      <p:sp>
        <p:nvSpPr>
          <p:cNvPr id="13" name="Rectangle 12">
            <a:extLst>
              <a:ext uri="{FF2B5EF4-FFF2-40B4-BE49-F238E27FC236}">
                <a16:creationId xmlns:a16="http://schemas.microsoft.com/office/drawing/2014/main" id="{F5905048-52C9-A47D-53AA-85550DDB42BD}"/>
              </a:ext>
            </a:extLst>
          </p:cNvPr>
          <p:cNvSpPr/>
          <p:nvPr/>
        </p:nvSpPr>
        <p:spPr>
          <a:xfrm>
            <a:off x="6151659" y="4603511"/>
            <a:ext cx="5394960" cy="953484"/>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chemeClr val="tx1"/>
                </a:solidFill>
                <a:ea typeface="Calibri"/>
                <a:cs typeface="Calibri"/>
              </a:rPr>
              <a:t>If a position reaches our expected return target price or declines 25% relative to the sector, we liquidate the position</a:t>
            </a:r>
          </a:p>
        </p:txBody>
      </p:sp>
      <p:pic>
        <p:nvPicPr>
          <p:cNvPr id="7" name="Picture 6">
            <a:extLst>
              <a:ext uri="{FF2B5EF4-FFF2-40B4-BE49-F238E27FC236}">
                <a16:creationId xmlns:a16="http://schemas.microsoft.com/office/drawing/2014/main" id="{77DC4D8A-227C-C412-C445-53364B32AA27}"/>
              </a:ext>
              <a:ext uri="{C183D7F6-B498-43B3-948B-1728B52AA6E4}">
                <adec:decorative xmlns:adec="http://schemas.microsoft.com/office/drawing/2017/decorative" val="1"/>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2025918" y="1607485"/>
            <a:ext cx="690497" cy="690497"/>
          </a:xfrm>
          <a:prstGeom prst="rect">
            <a:avLst/>
          </a:prstGeom>
          <a:noFill/>
          <a:ln>
            <a:noFill/>
          </a:ln>
        </p:spPr>
      </p:pic>
      <p:pic>
        <p:nvPicPr>
          <p:cNvPr id="8" name="Picture 7">
            <a:extLst>
              <a:ext uri="{FF2B5EF4-FFF2-40B4-BE49-F238E27FC236}">
                <a16:creationId xmlns:a16="http://schemas.microsoft.com/office/drawing/2014/main" id="{C1C70CEA-F3ED-DBE7-C341-8A8D9A27EC5B}"/>
              </a:ext>
              <a:ext uri="{C183D7F6-B498-43B3-948B-1728B52AA6E4}">
                <adec:decorative xmlns:adec="http://schemas.microsoft.com/office/drawing/2017/decorative" val="1"/>
              </a:ext>
            </a:extLst>
          </p:cNvPr>
          <p:cNvPicPr>
            <a:picLocks noChangeAspect="1"/>
          </p:cNvPicPr>
          <p:nvPr/>
        </p:nvPicPr>
        <p:blipFill>
          <a:blip r:embed="rId5">
            <a:lum bright="70000" contrast="-70000"/>
            <a:extLst>
              <a:ext uri="{28A0092B-C50C-407E-A947-70E740481C1C}">
                <a14:useLocalDpi xmlns:a14="http://schemas.microsoft.com/office/drawing/2010/main" val="0"/>
              </a:ext>
            </a:extLst>
          </a:blip>
          <a:stretch>
            <a:fillRect/>
          </a:stretch>
        </p:blipFill>
        <p:spPr>
          <a:xfrm>
            <a:off x="7301528" y="1663045"/>
            <a:ext cx="609604" cy="609604"/>
          </a:xfrm>
          <a:prstGeom prst="rect">
            <a:avLst/>
          </a:prstGeom>
        </p:spPr>
      </p:pic>
      <p:pic>
        <p:nvPicPr>
          <p:cNvPr id="10" name="Picture 9">
            <a:extLst>
              <a:ext uri="{FF2B5EF4-FFF2-40B4-BE49-F238E27FC236}">
                <a16:creationId xmlns:a16="http://schemas.microsoft.com/office/drawing/2014/main" id="{C04649BD-6004-7E60-93B9-869A34C73536}"/>
              </a:ext>
              <a:ext uri="{C183D7F6-B498-43B3-948B-1728B52AA6E4}">
                <adec:decorative xmlns:adec="http://schemas.microsoft.com/office/drawing/2017/decorative" val="1"/>
              </a:ext>
            </a:extLst>
          </p:cNvPr>
          <p:cNvPicPr>
            <a:picLocks noChangeAspect="1"/>
          </p:cNvPicPr>
          <p:nvPr/>
        </p:nvPicPr>
        <p:blipFill>
          <a:blip r:embed="rId6">
            <a:lum bright="70000" contrast="-70000"/>
            <a:extLst>
              <a:ext uri="{28A0092B-C50C-407E-A947-70E740481C1C}">
                <a14:useLocalDpi xmlns:a14="http://schemas.microsoft.com/office/drawing/2010/main" val="0"/>
              </a:ext>
            </a:extLst>
          </a:blip>
          <a:stretch>
            <a:fillRect/>
          </a:stretch>
        </p:blipFill>
        <p:spPr>
          <a:xfrm>
            <a:off x="2025918" y="3851615"/>
            <a:ext cx="609604" cy="609604"/>
          </a:xfrm>
          <a:prstGeom prst="rect">
            <a:avLst/>
          </a:prstGeom>
        </p:spPr>
      </p:pic>
      <p:pic>
        <p:nvPicPr>
          <p:cNvPr id="11" name="Picture 10">
            <a:extLst>
              <a:ext uri="{FF2B5EF4-FFF2-40B4-BE49-F238E27FC236}">
                <a16:creationId xmlns:a16="http://schemas.microsoft.com/office/drawing/2014/main" id="{46E86F27-7412-7F39-5D91-64315891783F}"/>
              </a:ext>
              <a:ext uri="{C183D7F6-B498-43B3-948B-1728B52AA6E4}">
                <adec:decorative xmlns:adec="http://schemas.microsoft.com/office/drawing/2017/decorative" val="1"/>
              </a:ext>
            </a:extLst>
          </p:cNvPr>
          <p:cNvPicPr>
            <a:picLocks noChangeAspect="1"/>
          </p:cNvPicPr>
          <p:nvPr/>
        </p:nvPicPr>
        <p:blipFill>
          <a:blip r:embed="rId7">
            <a:lum bright="70000" contrast="-70000"/>
            <a:extLst>
              <a:ext uri="{28A0092B-C50C-407E-A947-70E740481C1C}">
                <a14:useLocalDpi xmlns:a14="http://schemas.microsoft.com/office/drawing/2010/main" val="0"/>
              </a:ext>
            </a:extLst>
          </a:blip>
          <a:stretch>
            <a:fillRect/>
          </a:stretch>
        </p:blipFill>
        <p:spPr>
          <a:xfrm>
            <a:off x="7606330" y="3863767"/>
            <a:ext cx="609604" cy="609604"/>
          </a:xfrm>
          <a:prstGeom prst="rect">
            <a:avLst/>
          </a:prstGeom>
        </p:spPr>
      </p:pic>
      <p:sp>
        <p:nvSpPr>
          <p:cNvPr id="15" name="Slide Number Placeholder 14">
            <a:extLst>
              <a:ext uri="{FF2B5EF4-FFF2-40B4-BE49-F238E27FC236}">
                <a16:creationId xmlns:a16="http://schemas.microsoft.com/office/drawing/2014/main" id="{A07198D7-8C79-72DD-0481-1E4884FEA2E6}"/>
              </a:ext>
              <a:ext uri="{C183D7F6-B498-43B3-948B-1728B52AA6E4}">
                <adec:decorative xmlns:adec="http://schemas.microsoft.com/office/drawing/2017/decorative" val="1"/>
              </a:ext>
            </a:extLst>
          </p:cNvPr>
          <p:cNvSpPr>
            <a:spLocks noGrp="1"/>
          </p:cNvSpPr>
          <p:nvPr>
            <p:ph type="sldNum" sz="quarter" idx="11"/>
          </p:nvPr>
        </p:nvSpPr>
        <p:spPr/>
        <p:txBody>
          <a:bodyPr/>
          <a:lstStyle/>
          <a:p>
            <a:fld id="{19B51A1E-902D-48AF-9020-955120F399B6}" type="slidenum">
              <a:rPr lang="en-US" noProof="0" smtClean="0"/>
              <a:pPr/>
              <a:t>12</a:t>
            </a:fld>
            <a:endParaRPr lang="en-US"/>
          </a:p>
        </p:txBody>
      </p:sp>
    </p:spTree>
    <p:extLst>
      <p:ext uri="{BB962C8B-B14F-4D97-AF65-F5344CB8AC3E}">
        <p14:creationId xmlns:p14="http://schemas.microsoft.com/office/powerpoint/2010/main" val="34805545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Placeholder 36">
            <a:extLst>
              <a:ext uri="{FF2B5EF4-FFF2-40B4-BE49-F238E27FC236}">
                <a16:creationId xmlns:a16="http://schemas.microsoft.com/office/drawing/2014/main" id="{1A22F46D-3F76-4B16-84E2-41C33F2E1982}"/>
              </a:ext>
              <a:ext uri="{C183D7F6-B498-43B3-948B-1728B52AA6E4}">
                <adec:decorative xmlns:adec="http://schemas.microsoft.com/office/drawing/2017/decorative" val="1"/>
              </a:ext>
            </a:extLst>
          </p:cNvPr>
          <p:cNvPicPr>
            <a:picLocks noGrp="1" noChangeAspect="1"/>
          </p:cNvPicPr>
          <p:nvPr>
            <p:ph type="pic" sz="quarter" idx="12"/>
          </p:nvPr>
        </p:nvPicPr>
        <p:blipFill>
          <a:blip r:embed="rId3"/>
          <a:srcRect t="571" b="571"/>
          <a:stretch>
            <a:fillRect/>
          </a:stretch>
        </p:blipFill>
        <p:spPr>
          <a:xfrm>
            <a:off x="0" y="0"/>
            <a:ext cx="12192000" cy="6858000"/>
          </a:xfrm>
        </p:spPr>
      </p:pic>
      <p:sp>
        <p:nvSpPr>
          <p:cNvPr id="6" name="Title 5">
            <a:extLst>
              <a:ext uri="{FF2B5EF4-FFF2-40B4-BE49-F238E27FC236}">
                <a16:creationId xmlns:a16="http://schemas.microsoft.com/office/drawing/2014/main" id="{2E3EA56B-BEB0-4656-A20B-D15F03B7ACA1}"/>
              </a:ext>
            </a:extLst>
          </p:cNvPr>
          <p:cNvSpPr>
            <a:spLocks noGrp="1"/>
          </p:cNvSpPr>
          <p:nvPr>
            <p:ph type="ctrTitle"/>
          </p:nvPr>
        </p:nvSpPr>
        <p:spPr>
          <a:solidFill>
            <a:srgbClr val="F2C755">
              <a:alpha val="80000"/>
            </a:srgbClr>
          </a:solidFill>
        </p:spPr>
        <p:txBody>
          <a:bodyPr vert="horz" anchor="t"/>
          <a:lstStyle/>
          <a:p>
            <a:r>
              <a:rPr lang="en-US" sz="4000" dirty="0">
                <a:solidFill>
                  <a:schemeClr val="tx1"/>
                </a:solidFill>
                <a:ea typeface="Calibri"/>
                <a:cs typeface="Calibri"/>
              </a:rPr>
              <a:t>Why value?</a:t>
            </a:r>
            <a:endParaRPr lang="en-US" sz="4000" b="1" dirty="0">
              <a:solidFill>
                <a:schemeClr val="tx1"/>
              </a:solidFill>
              <a:ea typeface="Calibri"/>
              <a:cs typeface="Calibri"/>
            </a:endParaRPr>
          </a:p>
        </p:txBody>
      </p:sp>
      <p:cxnSp>
        <p:nvCxnSpPr>
          <p:cNvPr id="15" name="Straight Connector 14">
            <a:extLst>
              <a:ext uri="{FF2B5EF4-FFF2-40B4-BE49-F238E27FC236}">
                <a16:creationId xmlns:a16="http://schemas.microsoft.com/office/drawing/2014/main" id="{E99227BA-E7FE-418C-A9C9-21C49E9DFD38}"/>
              </a:ext>
              <a:ext uri="{C183D7F6-B498-43B3-948B-1728B52AA6E4}">
                <adec:decorative xmlns:adec="http://schemas.microsoft.com/office/drawing/2017/decorative" val="1"/>
              </a:ext>
            </a:extLst>
          </p:cNvPr>
          <p:cNvCxnSpPr>
            <a:cxnSpLocks/>
          </p:cNvCxnSpPr>
          <p:nvPr/>
        </p:nvCxnSpPr>
        <p:spPr>
          <a:xfrm>
            <a:off x="7777113" y="2407072"/>
            <a:ext cx="0" cy="1100190"/>
          </a:xfrm>
          <a:prstGeom prst="line">
            <a:avLst/>
          </a:prstGeom>
        </p:spPr>
        <p:style>
          <a:lnRef idx="1">
            <a:schemeClr val="accent1"/>
          </a:lnRef>
          <a:fillRef idx="0">
            <a:schemeClr val="accent1"/>
          </a:fillRef>
          <a:effectRef idx="0">
            <a:schemeClr val="accent1"/>
          </a:effectRef>
          <a:fontRef idx="minor">
            <a:schemeClr val="tx1"/>
          </a:fontRef>
        </p:style>
      </p:cxnSp>
      <p:pic>
        <p:nvPicPr>
          <p:cNvPr id="6154" name="Picture 10">
            <a:extLst>
              <a:ext uri="{FF2B5EF4-FFF2-40B4-BE49-F238E27FC236}">
                <a16:creationId xmlns:a16="http://schemas.microsoft.com/office/drawing/2014/main" id="{FAE3331B-92AD-4DAD-80B1-1A2A9BCAF21D}"/>
              </a:ext>
              <a:ext uri="{C183D7F6-B498-43B3-948B-1728B52AA6E4}">
                <adec:decorative xmlns:adec="http://schemas.microsoft.com/office/drawing/2017/decorative" val="1"/>
              </a:ext>
            </a:extLst>
          </p:cNvPr>
          <p:cNvPicPr>
            <a:picLocks noGrp="1" noChangeAspect="1" noChangeArrowheads="1"/>
          </p:cNvPicPr>
          <p:nvPr>
            <p:ph type="pic" sz="quarter" idx="13"/>
          </p:nvPr>
        </p:nvPicPr>
        <p:blipFill>
          <a:blip r:embed="rId4">
            <a:extLst>
              <a:ext uri="{28A0092B-C50C-407E-A947-70E740481C1C}">
                <a14:useLocalDpi xmlns:a14="http://schemas.microsoft.com/office/drawing/2010/main" val="0"/>
              </a:ext>
            </a:extLst>
          </a:blip>
          <a:srcRect t="23790" b="23790"/>
          <a:stretch>
            <a:fillRect/>
          </a:stretch>
        </p:blipFill>
        <p:spPr bwMode="auto">
          <a:xfrm>
            <a:off x="7757291" y="2441148"/>
            <a:ext cx="1950954" cy="1021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99710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B7CB8-983E-C05A-4DF6-2DA0A7C13AF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8A696E4-4434-5177-358E-A0D51ACABFD4}"/>
              </a:ext>
            </a:extLst>
          </p:cNvPr>
          <p:cNvSpPr>
            <a:spLocks noGrp="1"/>
          </p:cNvSpPr>
          <p:nvPr>
            <p:ph type="title"/>
          </p:nvPr>
        </p:nvSpPr>
        <p:spPr/>
        <p:txBody>
          <a:bodyPr/>
          <a:lstStyle/>
          <a:p>
            <a:r>
              <a:rPr lang="en-US" dirty="0"/>
              <a:t>Value typically outperforms when economy improves</a:t>
            </a:r>
          </a:p>
        </p:txBody>
      </p:sp>
      <p:graphicFrame>
        <p:nvGraphicFramePr>
          <p:cNvPr id="15" name="Table 14">
            <a:extLst>
              <a:ext uri="{FF2B5EF4-FFF2-40B4-BE49-F238E27FC236}">
                <a16:creationId xmlns:a16="http://schemas.microsoft.com/office/drawing/2014/main" id="{047000E4-7C5C-F109-1998-1BAD782C7BAE}"/>
              </a:ext>
            </a:extLst>
          </p:cNvPr>
          <p:cNvGraphicFramePr>
            <a:graphicFrameLocks noGrp="1"/>
          </p:cNvGraphicFramePr>
          <p:nvPr>
            <p:custDataLst>
              <p:tags r:id="rId1"/>
            </p:custDataLst>
            <p:extLst>
              <p:ext uri="{D42A27DB-BD31-4B8C-83A1-F6EECF244321}">
                <p14:modId xmlns:p14="http://schemas.microsoft.com/office/powerpoint/2010/main" val="3380330135"/>
              </p:ext>
            </p:extLst>
          </p:nvPr>
        </p:nvGraphicFramePr>
        <p:xfrm>
          <a:off x="0" y="827231"/>
          <a:ext cx="12192000" cy="457200"/>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3116888777"/>
                    </a:ext>
                  </a:extLst>
                </a:gridCol>
              </a:tblGrid>
              <a:tr h="457200">
                <a:tc>
                  <a:txBody>
                    <a:bodyPr/>
                    <a:lstStyle/>
                    <a:p>
                      <a:pPr lvl="0" algn="ctr">
                        <a:buNone/>
                      </a:pPr>
                      <a:r>
                        <a:rPr lang="en-US" sz="1800" dirty="0"/>
                        <a:t>Accelerating Economy?</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029419520"/>
                  </a:ext>
                </a:extLst>
              </a:tr>
            </a:tbl>
          </a:graphicData>
        </a:graphic>
      </p:graphicFrame>
      <p:sp>
        <p:nvSpPr>
          <p:cNvPr id="7" name="Rectangle 6">
            <a:extLst>
              <a:ext uri="{FF2B5EF4-FFF2-40B4-BE49-F238E27FC236}">
                <a16:creationId xmlns:a16="http://schemas.microsoft.com/office/drawing/2014/main" id="{886552D1-0E3B-0CD5-3C9C-4F770B54EDAC}"/>
              </a:ext>
              <a:ext uri="{C183D7F6-B498-43B3-948B-1728B52AA6E4}">
                <adec:decorative xmlns:adec="http://schemas.microsoft.com/office/drawing/2017/decorative" val="1"/>
              </a:ext>
            </a:extLst>
          </p:cNvPr>
          <p:cNvSpPr/>
          <p:nvPr/>
        </p:nvSpPr>
        <p:spPr>
          <a:xfrm>
            <a:off x="547106" y="1539705"/>
            <a:ext cx="5555950" cy="2721497"/>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l">
              <a:buFont typeface="Arial" panose="020B0604020202020204" pitchFamily="34" charset="0"/>
              <a:buChar char="•"/>
            </a:pPr>
            <a:endParaRPr lang="en-US" sz="1400" b="1">
              <a:solidFill>
                <a:schemeClr val="tx1"/>
              </a:solidFill>
              <a:ea typeface="Calibri" panose="020F0502020204030204" pitchFamily="34" charset="0"/>
              <a:cs typeface="Calibri" panose="020F0502020204030204" pitchFamily="34" charset="0"/>
            </a:endParaRPr>
          </a:p>
        </p:txBody>
      </p:sp>
      <p:sp>
        <p:nvSpPr>
          <p:cNvPr id="8" name="TextBox 22">
            <a:extLst>
              <a:ext uri="{FF2B5EF4-FFF2-40B4-BE49-F238E27FC236}">
                <a16:creationId xmlns:a16="http://schemas.microsoft.com/office/drawing/2014/main" id="{0418F941-5B87-ECF7-713C-36CE65A7A341}"/>
              </a:ext>
            </a:extLst>
          </p:cNvPr>
          <p:cNvSpPr txBox="1"/>
          <p:nvPr/>
        </p:nvSpPr>
        <p:spPr>
          <a:xfrm>
            <a:off x="554160" y="1649579"/>
            <a:ext cx="5420379" cy="926428"/>
          </a:xfrm>
          <a:prstGeom prst="rect">
            <a:avLst/>
          </a:prstGeom>
          <a:noFill/>
        </p:spPr>
        <p:txBody>
          <a:bodyPr wrap="square" lIns="91440" tIns="0" rIns="91440" bIns="45720" rtlCol="0" anchor="t"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a:ea typeface="Calibri"/>
                <a:cs typeface="Calibri"/>
              </a:rPr>
              <a:t>Lower Rates Leads to Rising PMI</a:t>
            </a:r>
          </a:p>
          <a:p>
            <a:endParaRPr lang="en-US" sz="600" b="1">
              <a:latin typeface="Calibri" panose="020F0502020204030204" pitchFamily="34" charset="0"/>
              <a:ea typeface="Calibri"/>
              <a:cs typeface="Calibri" panose="020F0502020204030204" pitchFamily="34" charset="0"/>
            </a:endParaRPr>
          </a:p>
          <a:p>
            <a:r>
              <a:rPr lang="en-US" sz="1400">
                <a:ea typeface="+mn-lt"/>
                <a:cs typeface="+mn-lt"/>
              </a:rPr>
              <a:t>When the Fed cuts rates, the cost of capital for capital-intensive businesses (typical value sectors) decreases and stimulates equipment orders, inventory building, and infrastructure investment, which directly drives the PMI higher</a:t>
            </a:r>
            <a:endParaRPr lang="en-US"/>
          </a:p>
          <a:p>
            <a:endParaRPr lang="en-US" sz="600" b="1">
              <a:latin typeface="Calibri" panose="020F0502020204030204" pitchFamily="34" charset="0"/>
              <a:ea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ED2A9AD3-A373-0925-79EA-EAA6628A3340}"/>
              </a:ext>
            </a:extLst>
          </p:cNvPr>
          <p:cNvSpPr txBox="1"/>
          <p:nvPr/>
        </p:nvSpPr>
        <p:spPr>
          <a:xfrm>
            <a:off x="547106" y="3050309"/>
            <a:ext cx="5451415" cy="892552"/>
          </a:xfrm>
          <a:prstGeom prst="rect">
            <a:avLst/>
          </a:prstGeom>
          <a:noFill/>
        </p:spPr>
        <p:txBody>
          <a:bodyPr wrap="square" lIns="91440" tIns="45720" rIns="91440" bIns="45720" anchor="t">
            <a:spAutoFit/>
          </a:bodyPr>
          <a:lstStyle/>
          <a:p>
            <a:r>
              <a:rPr lang="en-US" b="1">
                <a:ea typeface="Calibri"/>
                <a:cs typeface="Calibri"/>
              </a:rPr>
              <a:t>PMI Acceleration</a:t>
            </a:r>
          </a:p>
          <a:p>
            <a:endParaRPr lang="en-US" sz="600" b="1">
              <a:latin typeface="Calibri"/>
              <a:ea typeface="Calibri"/>
              <a:cs typeface="Calibri"/>
            </a:endParaRPr>
          </a:p>
          <a:p>
            <a:r>
              <a:rPr lang="en-US" sz="1400">
                <a:latin typeface="Calibri"/>
                <a:ea typeface="Calibri"/>
                <a:cs typeface="Calibri"/>
              </a:rPr>
              <a:t>When the PMI rises, value tends to outperform and is a beneficiary of an expanding economy </a:t>
            </a:r>
          </a:p>
        </p:txBody>
      </p:sp>
      <p:cxnSp>
        <p:nvCxnSpPr>
          <p:cNvPr id="13" name="Straight Connector 12">
            <a:extLst>
              <a:ext uri="{FF2B5EF4-FFF2-40B4-BE49-F238E27FC236}">
                <a16:creationId xmlns:a16="http://schemas.microsoft.com/office/drawing/2014/main" id="{8311597E-E3D0-8B16-80AB-66B28C762D0D}"/>
              </a:ext>
              <a:ext uri="{C183D7F6-B498-43B3-948B-1728B52AA6E4}">
                <adec:decorative xmlns:adec="http://schemas.microsoft.com/office/drawing/2017/decorative" val="1"/>
              </a:ext>
            </a:extLst>
          </p:cNvPr>
          <p:cNvCxnSpPr>
            <a:cxnSpLocks/>
          </p:cNvCxnSpPr>
          <p:nvPr/>
        </p:nvCxnSpPr>
        <p:spPr>
          <a:xfrm flipV="1">
            <a:off x="549414" y="1539705"/>
            <a:ext cx="914400"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BB18D53-F31B-0973-F390-3277F84DFCCC}"/>
              </a:ext>
              <a:ext uri="{C183D7F6-B498-43B3-948B-1728B52AA6E4}">
                <adec:decorative xmlns:adec="http://schemas.microsoft.com/office/drawing/2017/decorative" val="1"/>
              </a:ext>
            </a:extLst>
          </p:cNvPr>
          <p:cNvCxnSpPr>
            <a:cxnSpLocks/>
          </p:cNvCxnSpPr>
          <p:nvPr/>
        </p:nvCxnSpPr>
        <p:spPr>
          <a:xfrm>
            <a:off x="549415" y="1615289"/>
            <a:ext cx="0" cy="246888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11" name="Picture 10" descr="A graph showing change in interest rates are related to change in the PMI.">
            <a:extLst>
              <a:ext uri="{FF2B5EF4-FFF2-40B4-BE49-F238E27FC236}">
                <a16:creationId xmlns:a16="http://schemas.microsoft.com/office/drawing/2014/main" id="{5E81F8B3-91C4-27E6-9777-3EC8FC156D52}"/>
              </a:ext>
            </a:extLst>
          </p:cNvPr>
          <p:cNvPicPr>
            <a:picLocks noChangeAspect="1"/>
          </p:cNvPicPr>
          <p:nvPr/>
        </p:nvPicPr>
        <p:blipFill>
          <a:blip r:embed="rId4"/>
          <a:stretch>
            <a:fillRect/>
          </a:stretch>
        </p:blipFill>
        <p:spPr>
          <a:xfrm>
            <a:off x="6736410" y="1319909"/>
            <a:ext cx="4468193" cy="2767219"/>
          </a:xfrm>
          <a:prstGeom prst="rect">
            <a:avLst/>
          </a:prstGeom>
        </p:spPr>
      </p:pic>
      <p:pic>
        <p:nvPicPr>
          <p:cNvPr id="5" name="Picture 4" descr="A graph showing change in PMI is related to value vs growth returns.">
            <a:extLst>
              <a:ext uri="{FF2B5EF4-FFF2-40B4-BE49-F238E27FC236}">
                <a16:creationId xmlns:a16="http://schemas.microsoft.com/office/drawing/2014/main" id="{1C1F09EA-C384-328D-06E8-08BF0DDFCF8C}"/>
              </a:ext>
            </a:extLst>
          </p:cNvPr>
          <p:cNvPicPr>
            <a:picLocks noChangeAspect="1"/>
          </p:cNvPicPr>
          <p:nvPr/>
        </p:nvPicPr>
        <p:blipFill>
          <a:blip r:embed="rId5"/>
          <a:stretch>
            <a:fillRect/>
          </a:stretch>
        </p:blipFill>
        <p:spPr>
          <a:xfrm>
            <a:off x="6736410" y="4115224"/>
            <a:ext cx="4468193" cy="2572580"/>
          </a:xfrm>
          <a:prstGeom prst="rect">
            <a:avLst/>
          </a:prstGeom>
        </p:spPr>
      </p:pic>
      <p:sp>
        <p:nvSpPr>
          <p:cNvPr id="3" name="Slide Number Placeholder 2">
            <a:extLst>
              <a:ext uri="{FF2B5EF4-FFF2-40B4-BE49-F238E27FC236}">
                <a16:creationId xmlns:a16="http://schemas.microsoft.com/office/drawing/2014/main" id="{7BF61A6C-209B-EAEA-4400-D863D7DA4055}"/>
              </a:ext>
              <a:ext uri="{C183D7F6-B498-43B3-948B-1728B52AA6E4}">
                <adec:decorative xmlns:adec="http://schemas.microsoft.com/office/drawing/2017/decorative" val="1"/>
              </a:ext>
            </a:extLst>
          </p:cNvPr>
          <p:cNvSpPr>
            <a:spLocks noGrp="1"/>
          </p:cNvSpPr>
          <p:nvPr>
            <p:ph type="sldNum" sz="quarter" idx="11"/>
          </p:nvPr>
        </p:nvSpPr>
        <p:spPr/>
        <p:txBody>
          <a:bodyPr/>
          <a:lstStyle/>
          <a:p>
            <a:fld id="{19B51A1E-902D-48AF-9020-955120F399B6}" type="slidenum">
              <a:rPr lang="en-US" noProof="0" smtClean="0"/>
              <a:pPr/>
              <a:t>14</a:t>
            </a:fld>
            <a:endParaRPr lang="en-US" noProof="0"/>
          </a:p>
        </p:txBody>
      </p:sp>
    </p:spTree>
    <p:extLst>
      <p:ext uri="{BB962C8B-B14F-4D97-AF65-F5344CB8AC3E}">
        <p14:creationId xmlns:p14="http://schemas.microsoft.com/office/powerpoint/2010/main" val="27501405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C1552-B776-AD3E-6196-F7863486E2B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699AB12-BAED-E0CC-71B0-3362C98FD212}"/>
              </a:ext>
            </a:extLst>
          </p:cNvPr>
          <p:cNvSpPr>
            <a:spLocks noGrp="1"/>
          </p:cNvSpPr>
          <p:nvPr>
            <p:ph type="title"/>
          </p:nvPr>
        </p:nvSpPr>
        <p:spPr/>
        <p:txBody>
          <a:bodyPr/>
          <a:lstStyle/>
          <a:p>
            <a:r>
              <a:rPr lang="en-US" dirty="0"/>
              <a:t>Value is cheaper than normal  </a:t>
            </a:r>
          </a:p>
        </p:txBody>
      </p:sp>
      <p:graphicFrame>
        <p:nvGraphicFramePr>
          <p:cNvPr id="15" name="Table 14">
            <a:extLst>
              <a:ext uri="{FF2B5EF4-FFF2-40B4-BE49-F238E27FC236}">
                <a16:creationId xmlns:a16="http://schemas.microsoft.com/office/drawing/2014/main" id="{735CAAC3-F2D3-764C-1C24-5644D6538601}"/>
              </a:ext>
            </a:extLst>
          </p:cNvPr>
          <p:cNvGraphicFramePr>
            <a:graphicFrameLocks noGrp="1"/>
          </p:cNvGraphicFramePr>
          <p:nvPr>
            <p:custDataLst>
              <p:tags r:id="rId1"/>
            </p:custDataLst>
          </p:nvPr>
        </p:nvGraphicFramePr>
        <p:xfrm>
          <a:off x="0" y="827231"/>
          <a:ext cx="12192000" cy="457200"/>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3116888777"/>
                    </a:ext>
                  </a:extLst>
                </a:gridCol>
              </a:tblGrid>
              <a:tr h="457200">
                <a:tc>
                  <a:txBody>
                    <a:bodyPr/>
                    <a:lstStyle/>
                    <a:p>
                      <a:pPr lvl="0" algn="ctr">
                        <a:buNone/>
                      </a:pPr>
                      <a:r>
                        <a:rPr lang="en-US" sz="1800" dirty="0"/>
                        <a:t>Wide Valuation Breadth and AI Changes Competitive Business Landscape   </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029419520"/>
                  </a:ext>
                </a:extLst>
              </a:tr>
            </a:tbl>
          </a:graphicData>
        </a:graphic>
      </p:graphicFrame>
      <p:sp>
        <p:nvSpPr>
          <p:cNvPr id="7" name="Rectangle 6">
            <a:extLst>
              <a:ext uri="{FF2B5EF4-FFF2-40B4-BE49-F238E27FC236}">
                <a16:creationId xmlns:a16="http://schemas.microsoft.com/office/drawing/2014/main" id="{90D1B72D-14EB-75A1-63E3-F7CEA99B56C9}"/>
              </a:ext>
              <a:ext uri="{C183D7F6-B498-43B3-948B-1728B52AA6E4}">
                <adec:decorative xmlns:adec="http://schemas.microsoft.com/office/drawing/2017/decorative" val="1"/>
              </a:ext>
            </a:extLst>
          </p:cNvPr>
          <p:cNvSpPr/>
          <p:nvPr/>
        </p:nvSpPr>
        <p:spPr>
          <a:xfrm>
            <a:off x="561217" y="1557253"/>
            <a:ext cx="5584172" cy="3069254"/>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l">
              <a:buFont typeface="Arial" panose="020B0604020202020204" pitchFamily="34" charset="0"/>
              <a:buChar char="•"/>
            </a:pPr>
            <a:endParaRPr lang="en-US" sz="1400" b="1">
              <a:solidFill>
                <a:schemeClr val="tx1"/>
              </a:solidFill>
              <a:ea typeface="Calibri" panose="020F0502020204030204" pitchFamily="34" charset="0"/>
              <a:cs typeface="Calibri" panose="020F0502020204030204" pitchFamily="34" charset="0"/>
            </a:endParaRPr>
          </a:p>
        </p:txBody>
      </p:sp>
      <p:sp>
        <p:nvSpPr>
          <p:cNvPr id="8" name="TextBox 22">
            <a:extLst>
              <a:ext uri="{FF2B5EF4-FFF2-40B4-BE49-F238E27FC236}">
                <a16:creationId xmlns:a16="http://schemas.microsoft.com/office/drawing/2014/main" id="{06DFC52C-4C9E-119E-6FD1-E632E86E4916}"/>
              </a:ext>
            </a:extLst>
          </p:cNvPr>
          <p:cNvSpPr txBox="1"/>
          <p:nvPr/>
        </p:nvSpPr>
        <p:spPr>
          <a:xfrm>
            <a:off x="579507" y="1625460"/>
            <a:ext cx="5395032" cy="885753"/>
          </a:xfrm>
          <a:prstGeom prst="rect">
            <a:avLst/>
          </a:prstGeom>
          <a:noFill/>
        </p:spPr>
        <p:txBody>
          <a:bodyPr wrap="square" lIns="91440" tIns="0" rIns="91440" bIns="45720" rtlCol="0" anchor="t"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a:t>Wide valuation breadth </a:t>
            </a:r>
          </a:p>
          <a:p>
            <a:endParaRPr lang="en-US" sz="600" b="1">
              <a:latin typeface="Calibri" panose="020F0502020204030204" pitchFamily="34" charset="0"/>
              <a:ea typeface="Calibri"/>
              <a:cs typeface="Calibri" panose="020F0502020204030204" pitchFamily="34" charset="0"/>
            </a:endParaRPr>
          </a:p>
          <a:p>
            <a:r>
              <a:rPr lang="en-US" sz="1400"/>
              <a:t>Value stocks are currently trading at some of the widest discounts to growth in decades, offering an attractive entry point into high-quality companies at discounted prices</a:t>
            </a:r>
            <a:endParaRPr lang="en-US" sz="1400">
              <a:latin typeface="Calibri" panose="020F0502020204030204" pitchFamily="34" charset="0"/>
              <a:cs typeface="Calibri" panose="020F0502020204030204" pitchFamily="34" charset="0"/>
            </a:endParaRPr>
          </a:p>
          <a:p>
            <a:endParaRPr lang="en-US" sz="600" b="1">
              <a:latin typeface="Calibri" panose="020F0502020204030204" pitchFamily="34" charset="0"/>
              <a:ea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7797EA40-7744-3DFB-DCB0-E00AEE30E0E3}"/>
              </a:ext>
            </a:extLst>
          </p:cNvPr>
          <p:cNvSpPr txBox="1"/>
          <p:nvPr/>
        </p:nvSpPr>
        <p:spPr>
          <a:xfrm>
            <a:off x="549414" y="2702800"/>
            <a:ext cx="5451414" cy="1892826"/>
          </a:xfrm>
          <a:prstGeom prst="rect">
            <a:avLst/>
          </a:prstGeom>
          <a:noFill/>
        </p:spPr>
        <p:txBody>
          <a:bodyPr wrap="square" lIns="91440" tIns="45720" rIns="91440" bIns="45720" anchor="t">
            <a:spAutoFit/>
          </a:bodyPr>
          <a:lstStyle/>
          <a:p>
            <a:r>
              <a:rPr lang="en-US" b="1"/>
              <a:t>Margin Expansion Opportunity</a:t>
            </a:r>
            <a:endParaRPr lang="en-US" b="1">
              <a:ea typeface="Calibri"/>
              <a:cs typeface="Calibri"/>
            </a:endParaRPr>
          </a:p>
          <a:p>
            <a:endParaRPr lang="en-US" sz="600" b="1">
              <a:latin typeface="Calibri" panose="020F0502020204030204" pitchFamily="34" charset="0"/>
              <a:ea typeface="Calibri"/>
              <a:cs typeface="Calibri" panose="020F0502020204030204" pitchFamily="34" charset="0"/>
            </a:endParaRPr>
          </a:p>
          <a:p>
            <a:r>
              <a:rPr lang="en-US" sz="1400">
                <a:ea typeface="Calibri"/>
                <a:cs typeface="Calibri"/>
              </a:rPr>
              <a:t>AI getting introduced </a:t>
            </a:r>
            <a:r>
              <a:rPr lang="en-US" sz="1400">
                <a:ea typeface="+mn-lt"/>
                <a:cs typeface="+mn-lt"/>
              </a:rPr>
              <a:t>to small companies helps their higher fixed costs problem; if AI reduces those costs, the profit drops straight to the bottom line</a:t>
            </a:r>
          </a:p>
          <a:p>
            <a:endParaRPr lang="en-US" sz="900">
              <a:ea typeface="+mn-lt"/>
              <a:cs typeface="+mn-lt"/>
            </a:endParaRPr>
          </a:p>
          <a:p>
            <a:r>
              <a:rPr lang="en-US" sz="1400">
                <a:ea typeface="+mn-lt"/>
                <a:cs typeface="+mn-lt"/>
              </a:rPr>
              <a:t>Large growth companies have had advantage of high profits that they could use to invest into R&amp;D, this advantage may disappear and a level playing field for value </a:t>
            </a:r>
          </a:p>
        </p:txBody>
      </p:sp>
      <p:cxnSp>
        <p:nvCxnSpPr>
          <p:cNvPr id="13" name="Straight Connector 12">
            <a:extLst>
              <a:ext uri="{FF2B5EF4-FFF2-40B4-BE49-F238E27FC236}">
                <a16:creationId xmlns:a16="http://schemas.microsoft.com/office/drawing/2014/main" id="{6239E08A-06D3-5A5E-E516-C3FEA5F1E4E8}"/>
              </a:ext>
              <a:ext uri="{C183D7F6-B498-43B3-948B-1728B52AA6E4}">
                <adec:decorative xmlns:adec="http://schemas.microsoft.com/office/drawing/2017/decorative" val="1"/>
              </a:ext>
            </a:extLst>
          </p:cNvPr>
          <p:cNvCxnSpPr>
            <a:cxnSpLocks/>
          </p:cNvCxnSpPr>
          <p:nvPr/>
        </p:nvCxnSpPr>
        <p:spPr>
          <a:xfrm flipV="1">
            <a:off x="549414" y="1539705"/>
            <a:ext cx="914400"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A7DCF21-3C46-58DB-1FB1-A221B9C2C4AA}"/>
              </a:ext>
              <a:ext uri="{C183D7F6-B498-43B3-948B-1728B52AA6E4}">
                <adec:decorative xmlns:adec="http://schemas.microsoft.com/office/drawing/2017/decorative" val="1"/>
              </a:ext>
            </a:extLst>
          </p:cNvPr>
          <p:cNvCxnSpPr>
            <a:cxnSpLocks/>
          </p:cNvCxnSpPr>
          <p:nvPr/>
        </p:nvCxnSpPr>
        <p:spPr>
          <a:xfrm>
            <a:off x="549415" y="1625460"/>
            <a:ext cx="0" cy="3004718"/>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5" name="Picture 4" descr="Value relative P/S is low vs the drop in relative net margin.">
            <a:extLst>
              <a:ext uri="{FF2B5EF4-FFF2-40B4-BE49-F238E27FC236}">
                <a16:creationId xmlns:a16="http://schemas.microsoft.com/office/drawing/2014/main" id="{D37AB83D-83E4-DF27-710C-8221C5A6F0AB}"/>
              </a:ext>
            </a:extLst>
          </p:cNvPr>
          <p:cNvPicPr>
            <a:picLocks noChangeAspect="1"/>
          </p:cNvPicPr>
          <p:nvPr/>
        </p:nvPicPr>
        <p:blipFill>
          <a:blip r:embed="rId4"/>
          <a:stretch>
            <a:fillRect/>
          </a:stretch>
        </p:blipFill>
        <p:spPr>
          <a:xfrm>
            <a:off x="6596377" y="1294060"/>
            <a:ext cx="4443068" cy="2680391"/>
          </a:xfrm>
          <a:prstGeom prst="rect">
            <a:avLst/>
          </a:prstGeom>
        </p:spPr>
      </p:pic>
      <p:sp>
        <p:nvSpPr>
          <p:cNvPr id="11" name="TextBox 10">
            <a:extLst>
              <a:ext uri="{FF2B5EF4-FFF2-40B4-BE49-F238E27FC236}">
                <a16:creationId xmlns:a16="http://schemas.microsoft.com/office/drawing/2014/main" id="{27D035D4-606B-1BDB-00DC-121470A241AC}"/>
              </a:ext>
              <a:ext uri="{C183D7F6-B498-43B3-948B-1728B52AA6E4}">
                <adec:decorative xmlns:adec="http://schemas.microsoft.com/office/drawing/2017/decorative" val="1"/>
              </a:ext>
            </a:extLst>
          </p:cNvPr>
          <p:cNvSpPr txBox="1"/>
          <p:nvPr/>
        </p:nvSpPr>
        <p:spPr>
          <a:xfrm>
            <a:off x="11197166" y="1995139"/>
            <a:ext cx="993421" cy="16004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ea typeface="Calibri"/>
                <a:cs typeface="Calibri"/>
              </a:rPr>
              <a:t>Value relatively as cheap as it was during internet bubble</a:t>
            </a:r>
            <a:endParaRPr lang="en-US" sz="1400"/>
          </a:p>
        </p:txBody>
      </p:sp>
      <p:pic>
        <p:nvPicPr>
          <p:cNvPr id="9" name="Picture 8" descr="Value relative (to growth) FCF margin rising, and relative FCF yield is high.">
            <a:extLst>
              <a:ext uri="{FF2B5EF4-FFF2-40B4-BE49-F238E27FC236}">
                <a16:creationId xmlns:a16="http://schemas.microsoft.com/office/drawing/2014/main" id="{1FB26381-DB3D-93D1-85CC-9CAF9F6D8129}"/>
              </a:ext>
            </a:extLst>
          </p:cNvPr>
          <p:cNvPicPr>
            <a:picLocks noChangeAspect="1"/>
          </p:cNvPicPr>
          <p:nvPr/>
        </p:nvPicPr>
        <p:blipFill>
          <a:blip r:embed="rId5"/>
          <a:stretch>
            <a:fillRect/>
          </a:stretch>
        </p:blipFill>
        <p:spPr>
          <a:xfrm>
            <a:off x="6594859" y="4011482"/>
            <a:ext cx="4446106" cy="2683014"/>
          </a:xfrm>
          <a:prstGeom prst="rect">
            <a:avLst/>
          </a:prstGeom>
        </p:spPr>
      </p:pic>
      <p:sp>
        <p:nvSpPr>
          <p:cNvPr id="2" name="Oval 1">
            <a:extLst>
              <a:ext uri="{FF2B5EF4-FFF2-40B4-BE49-F238E27FC236}">
                <a16:creationId xmlns:a16="http://schemas.microsoft.com/office/drawing/2014/main" id="{4AF25858-9470-7BCE-2B33-D173038DC98D}"/>
              </a:ext>
              <a:ext uri="{C183D7F6-B498-43B3-948B-1728B52AA6E4}">
                <adec:decorative xmlns:adec="http://schemas.microsoft.com/office/drawing/2017/decorative" val="1"/>
              </a:ext>
            </a:extLst>
          </p:cNvPr>
          <p:cNvSpPr/>
          <p:nvPr/>
        </p:nvSpPr>
        <p:spPr>
          <a:xfrm>
            <a:off x="10587796" y="2542591"/>
            <a:ext cx="520959" cy="357673"/>
          </a:xfrm>
          <a:prstGeom prst="ellipse">
            <a:avLst/>
          </a:prstGeom>
          <a:noFill/>
          <a:ln w="28575">
            <a:solidFill>
              <a:srgbClr val="C0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9AAFBFAF-6775-F756-AB0A-C502D69D306D}"/>
              </a:ext>
              <a:ext uri="{C183D7F6-B498-43B3-948B-1728B52AA6E4}">
                <adec:decorative xmlns:adec="http://schemas.microsoft.com/office/drawing/2017/decorative" val="1"/>
              </a:ext>
            </a:extLst>
          </p:cNvPr>
          <p:cNvSpPr txBox="1"/>
          <p:nvPr/>
        </p:nvSpPr>
        <p:spPr>
          <a:xfrm>
            <a:off x="11105444" y="4522899"/>
            <a:ext cx="993421"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ea typeface="Calibri"/>
                <a:cs typeface="Calibri"/>
              </a:rPr>
              <a:t>And its FCF margin differential improving</a:t>
            </a:r>
          </a:p>
        </p:txBody>
      </p:sp>
      <p:cxnSp>
        <p:nvCxnSpPr>
          <p:cNvPr id="21" name="Straight Arrow Connector 20">
            <a:extLst>
              <a:ext uri="{FF2B5EF4-FFF2-40B4-BE49-F238E27FC236}">
                <a16:creationId xmlns:a16="http://schemas.microsoft.com/office/drawing/2014/main" id="{0B374140-BF54-F373-DD44-6EF2EA960C58}"/>
              </a:ext>
              <a:ext uri="{C183D7F6-B498-43B3-948B-1728B52AA6E4}">
                <adec:decorative xmlns:adec="http://schemas.microsoft.com/office/drawing/2017/decorative" val="1"/>
              </a:ext>
            </a:extLst>
          </p:cNvPr>
          <p:cNvCxnSpPr/>
          <p:nvPr/>
        </p:nvCxnSpPr>
        <p:spPr>
          <a:xfrm flipV="1">
            <a:off x="10325877" y="4917059"/>
            <a:ext cx="533400" cy="440267"/>
          </a:xfrm>
          <a:prstGeom prst="straightConnector1">
            <a:avLst/>
          </a:prstGeom>
          <a:ln w="28575">
            <a:solidFill>
              <a:srgbClr val="C0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5474D22B-F36A-5514-5572-40C1C9985A31}"/>
              </a:ext>
              <a:ext uri="{C183D7F6-B498-43B3-948B-1728B52AA6E4}">
                <adec:decorative xmlns:adec="http://schemas.microsoft.com/office/drawing/2017/decorative" val="1"/>
              </a:ext>
            </a:extLst>
          </p:cNvPr>
          <p:cNvSpPr>
            <a:spLocks noGrp="1"/>
          </p:cNvSpPr>
          <p:nvPr>
            <p:ph type="sldNum" sz="quarter" idx="11"/>
          </p:nvPr>
        </p:nvSpPr>
        <p:spPr/>
        <p:txBody>
          <a:bodyPr/>
          <a:lstStyle/>
          <a:p>
            <a:fld id="{19B51A1E-902D-48AF-9020-955120F399B6}" type="slidenum">
              <a:rPr lang="en-US" noProof="0" smtClean="0"/>
              <a:pPr/>
              <a:t>15</a:t>
            </a:fld>
            <a:endParaRPr lang="en-US" noProof="0"/>
          </a:p>
        </p:txBody>
      </p:sp>
    </p:spTree>
    <p:extLst>
      <p:ext uri="{BB962C8B-B14F-4D97-AF65-F5344CB8AC3E}">
        <p14:creationId xmlns:p14="http://schemas.microsoft.com/office/powerpoint/2010/main" val="17608775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56779-3730-89DF-4CAD-B779046A0AF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1EC3B4C-89C8-66AD-1015-BBC4578F96C7}"/>
              </a:ext>
            </a:extLst>
          </p:cNvPr>
          <p:cNvSpPr>
            <a:spLocks noGrp="1"/>
          </p:cNvSpPr>
          <p:nvPr>
            <p:ph type="title"/>
          </p:nvPr>
        </p:nvSpPr>
        <p:spPr/>
        <p:txBody>
          <a:bodyPr/>
          <a:lstStyle/>
          <a:p>
            <a:r>
              <a:rPr lang="en-US" dirty="0"/>
              <a:t>Value is more diversified  </a:t>
            </a:r>
          </a:p>
        </p:txBody>
      </p:sp>
      <p:graphicFrame>
        <p:nvGraphicFramePr>
          <p:cNvPr id="15" name="Table 14">
            <a:extLst>
              <a:ext uri="{FF2B5EF4-FFF2-40B4-BE49-F238E27FC236}">
                <a16:creationId xmlns:a16="http://schemas.microsoft.com/office/drawing/2014/main" id="{0710E936-60C3-E5AF-EAC0-5E78E0D12EB9}"/>
              </a:ext>
            </a:extLst>
          </p:cNvPr>
          <p:cNvGraphicFramePr>
            <a:graphicFrameLocks noGrp="1"/>
          </p:cNvGraphicFramePr>
          <p:nvPr>
            <p:custDataLst>
              <p:tags r:id="rId1"/>
            </p:custDataLst>
            <p:extLst>
              <p:ext uri="{D42A27DB-BD31-4B8C-83A1-F6EECF244321}">
                <p14:modId xmlns:p14="http://schemas.microsoft.com/office/powerpoint/2010/main" val="3868150609"/>
              </p:ext>
            </p:extLst>
          </p:nvPr>
        </p:nvGraphicFramePr>
        <p:xfrm>
          <a:off x="0" y="827231"/>
          <a:ext cx="12192000" cy="457200"/>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3116888777"/>
                    </a:ext>
                  </a:extLst>
                </a:gridCol>
              </a:tblGrid>
              <a:tr h="457200">
                <a:tc>
                  <a:txBody>
                    <a:bodyPr/>
                    <a:lstStyle/>
                    <a:p>
                      <a:pPr lvl="0" algn="ctr">
                        <a:buNone/>
                      </a:pPr>
                      <a:r>
                        <a:rPr lang="en-US" sz="1800" dirty="0"/>
                        <a:t>Value is less concentrated and less followed</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029419520"/>
                  </a:ext>
                </a:extLst>
              </a:tr>
            </a:tbl>
          </a:graphicData>
        </a:graphic>
      </p:graphicFrame>
      <p:sp>
        <p:nvSpPr>
          <p:cNvPr id="7" name="Rectangle 6">
            <a:extLst>
              <a:ext uri="{FF2B5EF4-FFF2-40B4-BE49-F238E27FC236}">
                <a16:creationId xmlns:a16="http://schemas.microsoft.com/office/drawing/2014/main" id="{BC7A27F1-7BF0-D39F-6905-5E8FB46B7A04}"/>
              </a:ext>
              <a:ext uri="{C183D7F6-B498-43B3-948B-1728B52AA6E4}">
                <adec:decorative xmlns:adec="http://schemas.microsoft.com/office/drawing/2017/decorative" val="1"/>
              </a:ext>
            </a:extLst>
          </p:cNvPr>
          <p:cNvSpPr/>
          <p:nvPr/>
        </p:nvSpPr>
        <p:spPr>
          <a:xfrm>
            <a:off x="547105" y="1560871"/>
            <a:ext cx="5548895" cy="299527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l">
              <a:buFont typeface="Arial" panose="020B0604020202020204" pitchFamily="34" charset="0"/>
              <a:buChar char="•"/>
            </a:pPr>
            <a:endParaRPr lang="en-US" sz="1400" b="1">
              <a:solidFill>
                <a:schemeClr val="tx1"/>
              </a:solidFill>
              <a:ea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0C9D72D3-065A-B8B8-844F-90F3FA3B4C33}"/>
              </a:ext>
            </a:extLst>
          </p:cNvPr>
          <p:cNvSpPr txBox="1"/>
          <p:nvPr/>
        </p:nvSpPr>
        <p:spPr>
          <a:xfrm>
            <a:off x="543576" y="1607664"/>
            <a:ext cx="5451414" cy="1908215"/>
          </a:xfrm>
          <a:prstGeom prst="rect">
            <a:avLst/>
          </a:prstGeom>
          <a:noFill/>
        </p:spPr>
        <p:txBody>
          <a:bodyPr wrap="square" lIns="91440" tIns="45720" rIns="91440" bIns="45720" anchor="t">
            <a:spAutoFit/>
          </a:bodyPr>
          <a:lstStyle/>
          <a:p>
            <a:r>
              <a:rPr lang="en-US" b="1"/>
              <a:t>Diversifying systematic risk</a:t>
            </a:r>
          </a:p>
          <a:p>
            <a:endParaRPr lang="en-US" sz="600" b="1">
              <a:latin typeface="Calibri" panose="020F0502020204030204" pitchFamily="34" charset="0"/>
              <a:ea typeface="Calibri"/>
              <a:cs typeface="Calibri" panose="020F0502020204030204" pitchFamily="34" charset="0"/>
            </a:endParaRPr>
          </a:p>
          <a:p>
            <a:r>
              <a:rPr lang="en-US" sz="1400">
                <a:latin typeface="Calibri" panose="020F0502020204030204" pitchFamily="34" charset="0"/>
                <a:cs typeface="Calibri" panose="020F0502020204030204" pitchFamily="34" charset="0"/>
              </a:rPr>
              <a:t>The market is increasingly dominated by a handful of high-multiple growth stocks</a:t>
            </a:r>
          </a:p>
          <a:p>
            <a:endParaRPr lang="en-US" sz="600">
              <a:latin typeface="Calibri" panose="020F0502020204030204" pitchFamily="34" charset="0"/>
              <a:cs typeface="Calibri" panose="020F0502020204030204" pitchFamily="34" charset="0"/>
            </a:endParaRPr>
          </a:p>
          <a:p>
            <a:r>
              <a:rPr lang="en-US" sz="1400">
                <a:latin typeface="Calibri" panose="020F0502020204030204" pitchFamily="34" charset="0"/>
                <a:cs typeface="Calibri" panose="020F0502020204030204" pitchFamily="34" charset="0"/>
              </a:rPr>
              <a:t>Value investing offers a necessary rebalancing toward undervalued sectors with more sustainable valuations</a:t>
            </a:r>
          </a:p>
          <a:p>
            <a:endParaRPr lang="en-US" b="1">
              <a:ea typeface="Calibri"/>
              <a:cs typeface="Calibri"/>
            </a:endParaRPr>
          </a:p>
          <a:p>
            <a:endParaRPr lang="en-US" sz="1400">
              <a:latin typeface="Calibri" panose="020F0502020204030204" pitchFamily="34" charset="0"/>
              <a:ea typeface="Calibri"/>
              <a:cs typeface="Calibri" panose="020F0502020204030204" pitchFamily="34" charset="0"/>
            </a:endParaRPr>
          </a:p>
        </p:txBody>
      </p:sp>
      <p:sp>
        <p:nvSpPr>
          <p:cNvPr id="25" name="Rectangle 24">
            <a:extLst>
              <a:ext uri="{FF2B5EF4-FFF2-40B4-BE49-F238E27FC236}">
                <a16:creationId xmlns:a16="http://schemas.microsoft.com/office/drawing/2014/main" id="{BB50AEB2-1EBD-1B5D-6848-1D48055E9C24}"/>
              </a:ext>
              <a:ext uri="{C183D7F6-B498-43B3-948B-1728B52AA6E4}">
                <adec:decorative xmlns:adec="http://schemas.microsoft.com/office/drawing/2017/decorative" val="1"/>
              </a:ext>
            </a:extLst>
          </p:cNvPr>
          <p:cNvSpPr/>
          <p:nvPr/>
        </p:nvSpPr>
        <p:spPr>
          <a:xfrm>
            <a:off x="6375399" y="1539705"/>
            <a:ext cx="5548895" cy="301058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l">
              <a:buFont typeface="Arial" panose="020B0604020202020204" pitchFamily="34" charset="0"/>
              <a:buChar char="•"/>
            </a:pPr>
            <a:endParaRPr lang="en-US" sz="1400" b="1">
              <a:solidFill>
                <a:schemeClr val="tx1"/>
              </a:solidFill>
              <a:ea typeface="Calibri" panose="020F0502020204030204" pitchFamily="34" charset="0"/>
              <a:cs typeface="Calibri" panose="020F0502020204030204" pitchFamily="34" charset="0"/>
            </a:endParaRPr>
          </a:p>
        </p:txBody>
      </p:sp>
      <p:cxnSp>
        <p:nvCxnSpPr>
          <p:cNvPr id="13" name="Straight Connector 12">
            <a:extLst>
              <a:ext uri="{FF2B5EF4-FFF2-40B4-BE49-F238E27FC236}">
                <a16:creationId xmlns:a16="http://schemas.microsoft.com/office/drawing/2014/main" id="{929FBE6A-9EE5-4EDF-BA45-639C2F087996}"/>
              </a:ext>
              <a:ext uri="{C183D7F6-B498-43B3-948B-1728B52AA6E4}">
                <adec:decorative xmlns:adec="http://schemas.microsoft.com/office/drawing/2017/decorative" val="1"/>
              </a:ext>
            </a:extLst>
          </p:cNvPr>
          <p:cNvCxnSpPr>
            <a:cxnSpLocks/>
          </p:cNvCxnSpPr>
          <p:nvPr/>
        </p:nvCxnSpPr>
        <p:spPr>
          <a:xfrm flipV="1">
            <a:off x="549414" y="1539705"/>
            <a:ext cx="914400"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EC98295-56CF-7BFF-4DE5-F69495BEABB0}"/>
              </a:ext>
              <a:ext uri="{C183D7F6-B498-43B3-948B-1728B52AA6E4}">
                <adec:decorative xmlns:adec="http://schemas.microsoft.com/office/drawing/2017/decorative" val="1"/>
              </a:ext>
            </a:extLst>
          </p:cNvPr>
          <p:cNvCxnSpPr>
            <a:cxnSpLocks/>
          </p:cNvCxnSpPr>
          <p:nvPr/>
        </p:nvCxnSpPr>
        <p:spPr>
          <a:xfrm>
            <a:off x="549415" y="1623243"/>
            <a:ext cx="0" cy="274320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AF02DB7B-171C-EC5D-4F9D-C6E7D7D520AA}"/>
              </a:ext>
            </a:extLst>
          </p:cNvPr>
          <p:cNvSpPr txBox="1"/>
          <p:nvPr/>
        </p:nvSpPr>
        <p:spPr>
          <a:xfrm>
            <a:off x="555006" y="3189397"/>
            <a:ext cx="5451414" cy="1477328"/>
          </a:xfrm>
          <a:prstGeom prst="rect">
            <a:avLst/>
          </a:prstGeom>
          <a:noFill/>
        </p:spPr>
        <p:txBody>
          <a:bodyPr wrap="square" lIns="91440" tIns="45720" rIns="91440" bIns="45720" anchor="t">
            <a:spAutoFit/>
          </a:bodyPr>
          <a:lstStyle/>
          <a:p>
            <a:r>
              <a:rPr lang="en-US" b="1"/>
              <a:t>Value less coverage so less efficient pricing and hype?</a:t>
            </a:r>
          </a:p>
          <a:p>
            <a:endParaRPr lang="en-US" sz="600" b="1">
              <a:latin typeface="Calibri" panose="020F0502020204030204" pitchFamily="34" charset="0"/>
              <a:ea typeface="Calibri"/>
              <a:cs typeface="Calibri" panose="020F0502020204030204" pitchFamily="34" charset="0"/>
            </a:endParaRPr>
          </a:p>
          <a:p>
            <a:r>
              <a:rPr lang="en-US" sz="1400">
                <a:latin typeface="Calibri"/>
                <a:ea typeface="Calibri"/>
                <a:cs typeface="Calibri"/>
              </a:rPr>
              <a:t>Value companies on average are smaller and have fewer analysts covering the stocks, so they are less accurately priced</a:t>
            </a:r>
          </a:p>
          <a:p>
            <a:endParaRPr lang="en-US" sz="600">
              <a:latin typeface="Calibri" panose="020F0502020204030204" pitchFamily="34" charset="0"/>
              <a:cs typeface="Calibri" panose="020F0502020204030204" pitchFamily="34" charset="0"/>
            </a:endParaRPr>
          </a:p>
          <a:p>
            <a:r>
              <a:rPr lang="en-US" sz="1400">
                <a:latin typeface="Calibri"/>
                <a:ea typeface="Calibri"/>
                <a:cs typeface="Calibri"/>
              </a:rPr>
              <a:t>This gives our large team a better advantage</a:t>
            </a:r>
          </a:p>
          <a:p>
            <a:endParaRPr lang="en-US" b="1">
              <a:ea typeface="Calibri"/>
              <a:cs typeface="Calibri"/>
            </a:endParaRPr>
          </a:p>
        </p:txBody>
      </p:sp>
      <p:sp>
        <p:nvSpPr>
          <p:cNvPr id="24" name="TextBox 23">
            <a:extLst>
              <a:ext uri="{FF2B5EF4-FFF2-40B4-BE49-F238E27FC236}">
                <a16:creationId xmlns:a16="http://schemas.microsoft.com/office/drawing/2014/main" id="{BEB884C9-2A7E-511B-A319-482B5FE26931}"/>
              </a:ext>
            </a:extLst>
          </p:cNvPr>
          <p:cNvSpPr txBox="1"/>
          <p:nvPr/>
        </p:nvSpPr>
        <p:spPr>
          <a:xfrm>
            <a:off x="6362698" y="1577506"/>
            <a:ext cx="5066351" cy="369332"/>
          </a:xfrm>
          <a:prstGeom prst="rect">
            <a:avLst/>
          </a:prstGeom>
          <a:noFill/>
        </p:spPr>
        <p:txBody>
          <a:bodyPr wrap="square" rtlCol="0">
            <a:spAutoFit/>
          </a:bodyPr>
          <a:lstStyle/>
          <a:p>
            <a:r>
              <a:rPr lang="en-US" b="1"/>
              <a:t>Russell 3000 – Top 10 holdings concentration</a:t>
            </a:r>
          </a:p>
        </p:txBody>
      </p:sp>
      <p:grpSp>
        <p:nvGrpSpPr>
          <p:cNvPr id="18" name="Group 17">
            <a:extLst>
              <a:ext uri="{FF2B5EF4-FFF2-40B4-BE49-F238E27FC236}">
                <a16:creationId xmlns:a16="http://schemas.microsoft.com/office/drawing/2014/main" id="{91297D98-EC85-7839-F18D-33F499099D20}"/>
              </a:ext>
            </a:extLst>
          </p:cNvPr>
          <p:cNvGrpSpPr/>
          <p:nvPr/>
        </p:nvGrpSpPr>
        <p:grpSpPr>
          <a:xfrm>
            <a:off x="6027132" y="1700837"/>
            <a:ext cx="3822191" cy="2999232"/>
            <a:chOff x="1683731" y="-435937"/>
            <a:chExt cx="4572000" cy="3168650"/>
          </a:xfrm>
        </p:grpSpPr>
        <p:graphicFrame>
          <p:nvGraphicFramePr>
            <p:cNvPr id="19" name="Chart 18">
              <a:extLst>
                <a:ext uri="{FF2B5EF4-FFF2-40B4-BE49-F238E27FC236}">
                  <a16:creationId xmlns:a16="http://schemas.microsoft.com/office/drawing/2014/main" id="{D1B86842-15A6-173D-D54E-B2455FE943A9}"/>
                </a:ext>
              </a:extLst>
            </p:cNvPr>
            <p:cNvGraphicFramePr/>
            <p:nvPr>
              <p:extLst>
                <p:ext uri="{D42A27DB-BD31-4B8C-83A1-F6EECF244321}">
                  <p14:modId xmlns:p14="http://schemas.microsoft.com/office/powerpoint/2010/main" val="2089956359"/>
                </p:ext>
              </p:extLst>
            </p:nvPr>
          </p:nvGraphicFramePr>
          <p:xfrm>
            <a:off x="1683731" y="-435937"/>
            <a:ext cx="4572000" cy="3168650"/>
          </p:xfrm>
          <a:graphic>
            <a:graphicData uri="http://schemas.openxmlformats.org/drawingml/2006/chart">
              <c:chart xmlns:c="http://schemas.openxmlformats.org/drawingml/2006/chart" xmlns:r="http://schemas.openxmlformats.org/officeDocument/2006/relationships" r:id="rId4"/>
            </a:graphicData>
          </a:graphic>
        </p:graphicFrame>
        <p:sp>
          <p:nvSpPr>
            <p:cNvPr id="20" name="TextBox 4">
              <a:extLst>
                <a:ext uri="{FF2B5EF4-FFF2-40B4-BE49-F238E27FC236}">
                  <a16:creationId xmlns:a16="http://schemas.microsoft.com/office/drawing/2014/main" id="{E4F235FC-4224-2AAD-96C3-B31C6ABB389C}"/>
                </a:ext>
              </a:extLst>
            </p:cNvPr>
            <p:cNvSpPr txBox="1"/>
            <p:nvPr/>
          </p:nvSpPr>
          <p:spPr>
            <a:xfrm>
              <a:off x="3260147" y="872399"/>
              <a:ext cx="1397000" cy="914400"/>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2400"/>
                <a:t>18.6% </a:t>
              </a:r>
            </a:p>
            <a:p>
              <a:pPr algn="ctr"/>
              <a:endParaRPr lang="en-US" sz="600"/>
            </a:p>
            <a:p>
              <a:pPr algn="ctr"/>
              <a:r>
                <a:rPr lang="en-US" sz="1100"/>
                <a:t>Top 10 holdings</a:t>
              </a:r>
            </a:p>
          </p:txBody>
        </p:sp>
      </p:grpSp>
      <p:grpSp>
        <p:nvGrpSpPr>
          <p:cNvPr id="21" name="Group 20">
            <a:extLst>
              <a:ext uri="{FF2B5EF4-FFF2-40B4-BE49-F238E27FC236}">
                <a16:creationId xmlns:a16="http://schemas.microsoft.com/office/drawing/2014/main" id="{69B2CB41-8424-2B96-94F8-12D0C3EA061E}"/>
              </a:ext>
            </a:extLst>
          </p:cNvPr>
          <p:cNvGrpSpPr/>
          <p:nvPr/>
        </p:nvGrpSpPr>
        <p:grpSpPr>
          <a:xfrm>
            <a:off x="8480168" y="1695966"/>
            <a:ext cx="3817844" cy="2995276"/>
            <a:chOff x="377704" y="-17284"/>
            <a:chExt cx="4572000" cy="3172968"/>
          </a:xfrm>
        </p:grpSpPr>
        <p:graphicFrame>
          <p:nvGraphicFramePr>
            <p:cNvPr id="22" name="Chart 21">
              <a:extLst>
                <a:ext uri="{FF2B5EF4-FFF2-40B4-BE49-F238E27FC236}">
                  <a16:creationId xmlns:a16="http://schemas.microsoft.com/office/drawing/2014/main" id="{513A0D25-5317-89B3-6E53-0FF61258B1B8}"/>
                </a:ext>
              </a:extLst>
            </p:cNvPr>
            <p:cNvGraphicFramePr/>
            <p:nvPr>
              <p:extLst>
                <p:ext uri="{D42A27DB-BD31-4B8C-83A1-F6EECF244321}">
                  <p14:modId xmlns:p14="http://schemas.microsoft.com/office/powerpoint/2010/main" val="3754972137"/>
                </p:ext>
              </p:extLst>
            </p:nvPr>
          </p:nvGraphicFramePr>
          <p:xfrm>
            <a:off x="377704" y="-17284"/>
            <a:ext cx="4572000" cy="3172968"/>
          </p:xfrm>
          <a:graphic>
            <a:graphicData uri="http://schemas.openxmlformats.org/drawingml/2006/chart">
              <c:chart xmlns:c="http://schemas.openxmlformats.org/drawingml/2006/chart" xmlns:r="http://schemas.openxmlformats.org/officeDocument/2006/relationships" r:id="rId5"/>
            </a:graphicData>
          </a:graphic>
        </p:graphicFrame>
        <p:sp>
          <p:nvSpPr>
            <p:cNvPr id="23" name="TextBox 5">
              <a:extLst>
                <a:ext uri="{FF2B5EF4-FFF2-40B4-BE49-F238E27FC236}">
                  <a16:creationId xmlns:a16="http://schemas.microsoft.com/office/drawing/2014/main" id="{2A1DFDB0-CB0D-DA4C-85C9-90903184A0C0}"/>
                </a:ext>
              </a:extLst>
            </p:cNvPr>
            <p:cNvSpPr txBox="1"/>
            <p:nvPr/>
          </p:nvSpPr>
          <p:spPr>
            <a:xfrm>
              <a:off x="1965204" y="1260696"/>
              <a:ext cx="1396999" cy="914400"/>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2400"/>
                <a:t>60.1% </a:t>
              </a:r>
            </a:p>
            <a:p>
              <a:pPr algn="ctr"/>
              <a:endParaRPr lang="en-US" sz="600"/>
            </a:p>
            <a:p>
              <a:pPr algn="ctr"/>
              <a:r>
                <a:rPr lang="en-US" sz="1100"/>
                <a:t>Top 10 holdings</a:t>
              </a:r>
            </a:p>
          </p:txBody>
        </p:sp>
      </p:grpSp>
      <p:grpSp>
        <p:nvGrpSpPr>
          <p:cNvPr id="5" name="Group 4">
            <a:extLst>
              <a:ext uri="{FF2B5EF4-FFF2-40B4-BE49-F238E27FC236}">
                <a16:creationId xmlns:a16="http://schemas.microsoft.com/office/drawing/2014/main" id="{68683136-68C4-0EFA-3C03-01378BDF5993}"/>
              </a:ext>
              <a:ext uri="{C183D7F6-B498-43B3-948B-1728B52AA6E4}">
                <adec:decorative xmlns:adec="http://schemas.microsoft.com/office/drawing/2017/decorative" val="1"/>
              </a:ext>
            </a:extLst>
          </p:cNvPr>
          <p:cNvGrpSpPr/>
          <p:nvPr/>
        </p:nvGrpSpPr>
        <p:grpSpPr>
          <a:xfrm>
            <a:off x="6362699" y="1568109"/>
            <a:ext cx="927100" cy="2809640"/>
            <a:chOff x="6362699" y="1568109"/>
            <a:chExt cx="927100" cy="2809640"/>
          </a:xfrm>
        </p:grpSpPr>
        <p:cxnSp>
          <p:nvCxnSpPr>
            <p:cNvPr id="26" name="Straight Connector 25">
              <a:extLst>
                <a:ext uri="{FF2B5EF4-FFF2-40B4-BE49-F238E27FC236}">
                  <a16:creationId xmlns:a16="http://schemas.microsoft.com/office/drawing/2014/main" id="{DD8EAAFC-7799-3B98-181F-5AF5AE06F1A4}"/>
                </a:ext>
              </a:extLst>
            </p:cNvPr>
            <p:cNvCxnSpPr>
              <a:cxnSpLocks/>
            </p:cNvCxnSpPr>
            <p:nvPr/>
          </p:nvCxnSpPr>
          <p:spPr>
            <a:xfrm flipV="1">
              <a:off x="6375399" y="1568109"/>
              <a:ext cx="914400"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36E7AA2-A1C6-3FA1-61E5-2963D822F1BB}"/>
                </a:ext>
              </a:extLst>
            </p:cNvPr>
            <p:cNvCxnSpPr>
              <a:cxnSpLocks/>
            </p:cNvCxnSpPr>
            <p:nvPr/>
          </p:nvCxnSpPr>
          <p:spPr>
            <a:xfrm>
              <a:off x="6362699" y="1634549"/>
              <a:ext cx="0" cy="2743200"/>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31" name="Rectangle 30">
            <a:extLst>
              <a:ext uri="{FF2B5EF4-FFF2-40B4-BE49-F238E27FC236}">
                <a16:creationId xmlns:a16="http://schemas.microsoft.com/office/drawing/2014/main" id="{2FCAD226-0BC7-8C5F-729A-B4F6A71A0278}"/>
              </a:ext>
              <a:ext uri="{C183D7F6-B498-43B3-948B-1728B52AA6E4}">
                <adec:decorative xmlns:adec="http://schemas.microsoft.com/office/drawing/2017/decorative" val="1"/>
              </a:ext>
            </a:extLst>
          </p:cNvPr>
          <p:cNvSpPr/>
          <p:nvPr/>
        </p:nvSpPr>
        <p:spPr>
          <a:xfrm>
            <a:off x="6362698" y="4721832"/>
            <a:ext cx="5561595" cy="1887977"/>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l">
              <a:buFont typeface="Arial" panose="020B0604020202020204" pitchFamily="34" charset="0"/>
              <a:buChar char="•"/>
            </a:pPr>
            <a:endParaRPr lang="en-US" sz="1400" b="1">
              <a:solidFill>
                <a:schemeClr val="tx1"/>
              </a:solidFill>
              <a:ea typeface="Calibri" panose="020F0502020204030204" pitchFamily="34" charset="0"/>
              <a:cs typeface="Calibri" panose="020F0502020204030204" pitchFamily="34" charset="0"/>
            </a:endParaRPr>
          </a:p>
        </p:txBody>
      </p:sp>
      <p:cxnSp>
        <p:nvCxnSpPr>
          <p:cNvPr id="32" name="Straight Connector 31">
            <a:extLst>
              <a:ext uri="{FF2B5EF4-FFF2-40B4-BE49-F238E27FC236}">
                <a16:creationId xmlns:a16="http://schemas.microsoft.com/office/drawing/2014/main" id="{731915EF-E78B-86EE-C60B-62661987E24D}"/>
              </a:ext>
              <a:ext uri="{C183D7F6-B498-43B3-948B-1728B52AA6E4}">
                <adec:decorative xmlns:adec="http://schemas.microsoft.com/office/drawing/2017/decorative" val="1"/>
              </a:ext>
            </a:extLst>
          </p:cNvPr>
          <p:cNvCxnSpPr>
            <a:cxnSpLocks/>
          </p:cNvCxnSpPr>
          <p:nvPr/>
        </p:nvCxnSpPr>
        <p:spPr>
          <a:xfrm>
            <a:off x="6375398" y="4817223"/>
            <a:ext cx="0" cy="13716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86CE9C82-1495-13F1-2760-94471AEA6D1C}"/>
              </a:ext>
              <a:ext uri="{C183D7F6-B498-43B3-948B-1728B52AA6E4}">
                <adec:decorative xmlns:adec="http://schemas.microsoft.com/office/drawing/2017/decorative" val="1"/>
              </a:ext>
            </a:extLst>
          </p:cNvPr>
          <p:cNvCxnSpPr>
            <a:cxnSpLocks/>
          </p:cNvCxnSpPr>
          <p:nvPr/>
        </p:nvCxnSpPr>
        <p:spPr>
          <a:xfrm flipV="1">
            <a:off x="6417915" y="4716642"/>
            <a:ext cx="914400"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88759E52-F934-2840-A42F-2C3A376682EA}"/>
              </a:ext>
            </a:extLst>
          </p:cNvPr>
          <p:cNvSpPr txBox="1"/>
          <p:nvPr/>
        </p:nvSpPr>
        <p:spPr>
          <a:xfrm>
            <a:off x="6445932" y="4766357"/>
            <a:ext cx="5066351" cy="369332"/>
          </a:xfrm>
          <a:prstGeom prst="rect">
            <a:avLst/>
          </a:prstGeom>
          <a:noFill/>
        </p:spPr>
        <p:txBody>
          <a:bodyPr wrap="square" rtlCol="0">
            <a:spAutoFit/>
          </a:bodyPr>
          <a:lstStyle/>
          <a:p>
            <a:r>
              <a:rPr lang="en-US" b="1"/>
              <a:t>Russell 3000 – Less Efficient Pricing? </a:t>
            </a:r>
          </a:p>
        </p:txBody>
      </p:sp>
      <p:graphicFrame>
        <p:nvGraphicFramePr>
          <p:cNvPr id="36" name="Table 35" descr="Value vs growth concentration.">
            <a:extLst>
              <a:ext uri="{FF2B5EF4-FFF2-40B4-BE49-F238E27FC236}">
                <a16:creationId xmlns:a16="http://schemas.microsoft.com/office/drawing/2014/main" id="{09A38B57-F453-949D-EA61-B2EF2A4DE6FF}"/>
              </a:ext>
            </a:extLst>
          </p:cNvPr>
          <p:cNvGraphicFramePr>
            <a:graphicFrameLocks noGrp="1"/>
          </p:cNvGraphicFramePr>
          <p:nvPr>
            <p:extLst>
              <p:ext uri="{D42A27DB-BD31-4B8C-83A1-F6EECF244321}">
                <p14:modId xmlns:p14="http://schemas.microsoft.com/office/powerpoint/2010/main" val="1500135883"/>
              </p:ext>
            </p:extLst>
          </p:nvPr>
        </p:nvGraphicFramePr>
        <p:xfrm>
          <a:off x="6519704" y="5144385"/>
          <a:ext cx="5265888" cy="1399972"/>
        </p:xfrm>
        <a:graphic>
          <a:graphicData uri="http://schemas.openxmlformats.org/drawingml/2006/table">
            <a:tbl>
              <a:tblPr firstRow="1" bandRow="1">
                <a:tableStyleId>{5C22544A-7EE6-4342-B048-85BDC9FD1C3A}</a:tableStyleId>
              </a:tblPr>
              <a:tblGrid>
                <a:gridCol w="1755296">
                  <a:extLst>
                    <a:ext uri="{9D8B030D-6E8A-4147-A177-3AD203B41FA5}">
                      <a16:colId xmlns:a16="http://schemas.microsoft.com/office/drawing/2014/main" val="2000744020"/>
                    </a:ext>
                  </a:extLst>
                </a:gridCol>
                <a:gridCol w="1755296">
                  <a:extLst>
                    <a:ext uri="{9D8B030D-6E8A-4147-A177-3AD203B41FA5}">
                      <a16:colId xmlns:a16="http://schemas.microsoft.com/office/drawing/2014/main" val="1208351538"/>
                    </a:ext>
                  </a:extLst>
                </a:gridCol>
                <a:gridCol w="1755296">
                  <a:extLst>
                    <a:ext uri="{9D8B030D-6E8A-4147-A177-3AD203B41FA5}">
                      <a16:colId xmlns:a16="http://schemas.microsoft.com/office/drawing/2014/main" val="2263986078"/>
                    </a:ext>
                  </a:extLst>
                </a:gridCol>
              </a:tblGrid>
              <a:tr h="258553">
                <a:tc>
                  <a:txBody>
                    <a:bodyPr/>
                    <a:lstStyle/>
                    <a:p>
                      <a:endParaRPr lang="en-US">
                        <a:latin typeface="+mj-lt"/>
                      </a:endParaRPr>
                    </a:p>
                  </a:txBody>
                  <a:tcPr/>
                </a:tc>
                <a:tc>
                  <a:txBody>
                    <a:bodyPr/>
                    <a:lstStyle/>
                    <a:p>
                      <a:pPr algn="ctr"/>
                      <a:r>
                        <a:rPr lang="en-US">
                          <a:latin typeface="+mj-lt"/>
                        </a:rPr>
                        <a:t>VALUE</a:t>
                      </a:r>
                    </a:p>
                  </a:txBody>
                  <a:tcPr/>
                </a:tc>
                <a:tc>
                  <a:txBody>
                    <a:bodyPr/>
                    <a:lstStyle/>
                    <a:p>
                      <a:pPr algn="ctr"/>
                      <a:r>
                        <a:rPr lang="en-US" dirty="0">
                          <a:latin typeface="+mj-lt"/>
                        </a:rPr>
                        <a:t>GROWTH</a:t>
                      </a:r>
                    </a:p>
                  </a:txBody>
                  <a:tcPr/>
                </a:tc>
                <a:extLst>
                  <a:ext uri="{0D108BD9-81ED-4DB2-BD59-A6C34878D82A}">
                    <a16:rowId xmlns:a16="http://schemas.microsoft.com/office/drawing/2014/main" val="1766828418"/>
                  </a:ext>
                </a:extLst>
              </a:tr>
              <a:tr h="258553">
                <a:tc>
                  <a:txBody>
                    <a:bodyPr/>
                    <a:lstStyle/>
                    <a:p>
                      <a:pPr algn="l" fontAlgn="b">
                        <a:buNone/>
                      </a:pPr>
                      <a:r>
                        <a:rPr lang="en-US" sz="1200" b="0" i="0" u="none" strike="noStrike">
                          <a:solidFill>
                            <a:srgbClr val="000000"/>
                          </a:solidFill>
                          <a:effectLst/>
                          <a:latin typeface="+mj-lt"/>
                        </a:rPr>
                        <a:t>  Average Market Value (bil)</a:t>
                      </a:r>
                    </a:p>
                  </a:txBody>
                  <a:tcPr marL="9525" marR="9525" marT="9525" marB="0" anchor="b"/>
                </a:tc>
                <a:tc>
                  <a:txBody>
                    <a:bodyPr/>
                    <a:lstStyle/>
                    <a:p>
                      <a:pPr algn="ctr" fontAlgn="b">
                        <a:buNone/>
                      </a:pPr>
                      <a:r>
                        <a:rPr lang="en-US" sz="1200" b="0" i="0" u="none" strike="noStrike">
                          <a:solidFill>
                            <a:srgbClr val="000000"/>
                          </a:solidFill>
                          <a:effectLst/>
                          <a:latin typeface="+mj-lt"/>
                        </a:rPr>
                        <a:t>$21.9 </a:t>
                      </a:r>
                    </a:p>
                  </a:txBody>
                  <a:tcPr marL="9525" marR="9525" marT="9525" marB="0" anchor="b"/>
                </a:tc>
                <a:tc>
                  <a:txBody>
                    <a:bodyPr/>
                    <a:lstStyle/>
                    <a:p>
                      <a:pPr algn="ctr" fontAlgn="b">
                        <a:buNone/>
                      </a:pPr>
                      <a:r>
                        <a:rPr lang="en-US" sz="1200" b="0" i="0" u="none" strike="noStrike">
                          <a:solidFill>
                            <a:srgbClr val="000000"/>
                          </a:solidFill>
                          <a:effectLst/>
                          <a:latin typeface="+mj-lt"/>
                        </a:rPr>
                        <a:t>$34.8 </a:t>
                      </a:r>
                    </a:p>
                  </a:txBody>
                  <a:tcPr marL="9525" marR="9525" marT="9525" marB="0" anchor="b"/>
                </a:tc>
                <a:extLst>
                  <a:ext uri="{0D108BD9-81ED-4DB2-BD59-A6C34878D82A}">
                    <a16:rowId xmlns:a16="http://schemas.microsoft.com/office/drawing/2014/main" val="3150898415"/>
                  </a:ext>
                </a:extLst>
              </a:tr>
              <a:tr h="258553">
                <a:tc>
                  <a:txBody>
                    <a:bodyPr/>
                    <a:lstStyle/>
                    <a:p>
                      <a:pPr algn="l" fontAlgn="b">
                        <a:buNone/>
                      </a:pPr>
                      <a:r>
                        <a:rPr lang="en-US" sz="1200" b="0" i="0" u="none" strike="noStrike">
                          <a:solidFill>
                            <a:srgbClr val="000000"/>
                          </a:solidFill>
                          <a:effectLst/>
                          <a:latin typeface="+mj-lt"/>
                        </a:rPr>
                        <a:t>  Weight Average # Analysts</a:t>
                      </a:r>
                    </a:p>
                  </a:txBody>
                  <a:tcPr marL="9525" marR="9525" marT="9525" marB="0" anchor="b"/>
                </a:tc>
                <a:tc>
                  <a:txBody>
                    <a:bodyPr/>
                    <a:lstStyle/>
                    <a:p>
                      <a:pPr algn="ctr" fontAlgn="b">
                        <a:buNone/>
                      </a:pPr>
                      <a:r>
                        <a:rPr lang="en-US" sz="1200" b="0" i="0" u="none" strike="noStrike">
                          <a:solidFill>
                            <a:srgbClr val="000000"/>
                          </a:solidFill>
                          <a:effectLst/>
                          <a:latin typeface="+mj-lt"/>
                        </a:rPr>
                        <a:t>35</a:t>
                      </a:r>
                    </a:p>
                  </a:txBody>
                  <a:tcPr marL="9525" marR="9525" marT="9525" marB="0" anchor="b"/>
                </a:tc>
                <a:tc>
                  <a:txBody>
                    <a:bodyPr/>
                    <a:lstStyle/>
                    <a:p>
                      <a:pPr algn="ctr" fontAlgn="b">
                        <a:buNone/>
                      </a:pPr>
                      <a:r>
                        <a:rPr lang="en-US" sz="1200" b="0" i="0" u="none" strike="noStrike">
                          <a:solidFill>
                            <a:srgbClr val="000000"/>
                          </a:solidFill>
                          <a:effectLst/>
                          <a:latin typeface="+mj-lt"/>
                        </a:rPr>
                        <a:t>48</a:t>
                      </a:r>
                    </a:p>
                  </a:txBody>
                  <a:tcPr marL="9525" marR="9525" marT="9525" marB="0" anchor="b"/>
                </a:tc>
                <a:extLst>
                  <a:ext uri="{0D108BD9-81ED-4DB2-BD59-A6C34878D82A}">
                    <a16:rowId xmlns:a16="http://schemas.microsoft.com/office/drawing/2014/main" val="2972836346"/>
                  </a:ext>
                </a:extLst>
              </a:tr>
              <a:tr h="258553">
                <a:tc>
                  <a:txBody>
                    <a:bodyPr/>
                    <a:lstStyle/>
                    <a:p>
                      <a:pPr algn="l" fontAlgn="b">
                        <a:buNone/>
                      </a:pPr>
                      <a:r>
                        <a:rPr lang="en-US" sz="1200" b="0" i="0" u="none" strike="noStrike">
                          <a:solidFill>
                            <a:srgbClr val="000000"/>
                          </a:solidFill>
                          <a:effectLst/>
                          <a:latin typeface="+mj-lt"/>
                        </a:rPr>
                        <a:t>  Analysts for Top 10</a:t>
                      </a:r>
                    </a:p>
                  </a:txBody>
                  <a:tcPr marL="9525" marR="9525" marT="9525" marB="0" anchor="b"/>
                </a:tc>
                <a:tc>
                  <a:txBody>
                    <a:bodyPr/>
                    <a:lstStyle/>
                    <a:p>
                      <a:pPr algn="ctr" fontAlgn="b">
                        <a:buNone/>
                      </a:pPr>
                      <a:r>
                        <a:rPr lang="en-US" sz="1200" b="0" i="0" u="none" strike="noStrike">
                          <a:solidFill>
                            <a:srgbClr val="000000"/>
                          </a:solidFill>
                          <a:effectLst/>
                          <a:latin typeface="+mj-lt"/>
                        </a:rPr>
                        <a:t>490</a:t>
                      </a:r>
                    </a:p>
                  </a:txBody>
                  <a:tcPr marL="9525" marR="9525" marT="9525" marB="0" anchor="b"/>
                </a:tc>
                <a:tc>
                  <a:txBody>
                    <a:bodyPr/>
                    <a:lstStyle/>
                    <a:p>
                      <a:pPr algn="ctr" fontAlgn="b">
                        <a:buNone/>
                      </a:pPr>
                      <a:r>
                        <a:rPr lang="en-US" sz="1200" b="0" i="0" u="none" strike="noStrike">
                          <a:solidFill>
                            <a:srgbClr val="000000"/>
                          </a:solidFill>
                          <a:effectLst/>
                          <a:latin typeface="+mj-lt"/>
                        </a:rPr>
                        <a:t>597</a:t>
                      </a:r>
                    </a:p>
                  </a:txBody>
                  <a:tcPr marL="9525" marR="9525" marT="9525" marB="0" anchor="b"/>
                </a:tc>
                <a:extLst>
                  <a:ext uri="{0D108BD9-81ED-4DB2-BD59-A6C34878D82A}">
                    <a16:rowId xmlns:a16="http://schemas.microsoft.com/office/drawing/2014/main" val="3549152663"/>
                  </a:ext>
                </a:extLst>
              </a:tr>
              <a:tr h="258553">
                <a:tc>
                  <a:txBody>
                    <a:bodyPr/>
                    <a:lstStyle/>
                    <a:p>
                      <a:pPr algn="l" fontAlgn="b">
                        <a:buNone/>
                      </a:pPr>
                      <a:r>
                        <a:rPr lang="en-US" sz="1200" b="0" i="0" u="none" strike="noStrike">
                          <a:solidFill>
                            <a:srgbClr val="000000"/>
                          </a:solidFill>
                          <a:effectLst/>
                          <a:latin typeface="+mj-lt"/>
                        </a:rPr>
                        <a:t>  Number of Stocks</a:t>
                      </a:r>
                    </a:p>
                  </a:txBody>
                  <a:tcPr marL="9525" marR="9525" marT="9525" marB="0" anchor="b"/>
                </a:tc>
                <a:tc>
                  <a:txBody>
                    <a:bodyPr/>
                    <a:lstStyle/>
                    <a:p>
                      <a:pPr algn="ctr" fontAlgn="b">
                        <a:buNone/>
                      </a:pPr>
                      <a:r>
                        <a:rPr lang="en-US" sz="1200" b="0" i="0" u="none" strike="noStrike">
                          <a:solidFill>
                            <a:srgbClr val="000000"/>
                          </a:solidFill>
                          <a:effectLst/>
                          <a:latin typeface="+mj-lt"/>
                        </a:rPr>
                        <a:t>2,232</a:t>
                      </a:r>
                    </a:p>
                  </a:txBody>
                  <a:tcPr marL="9525" marR="9525" marT="9525" marB="0" anchor="b"/>
                </a:tc>
                <a:tc>
                  <a:txBody>
                    <a:bodyPr/>
                    <a:lstStyle/>
                    <a:p>
                      <a:pPr algn="ctr" fontAlgn="b">
                        <a:buNone/>
                      </a:pPr>
                      <a:r>
                        <a:rPr lang="en-US" sz="1200" b="0" i="0" u="none" strike="noStrike" dirty="0">
                          <a:solidFill>
                            <a:srgbClr val="000000"/>
                          </a:solidFill>
                          <a:effectLst/>
                          <a:latin typeface="+mj-lt"/>
                        </a:rPr>
                        <a:t>1,439</a:t>
                      </a:r>
                    </a:p>
                  </a:txBody>
                  <a:tcPr marL="9525" marR="9525" marT="9525" marB="0" anchor="b"/>
                </a:tc>
                <a:extLst>
                  <a:ext uri="{0D108BD9-81ED-4DB2-BD59-A6C34878D82A}">
                    <a16:rowId xmlns:a16="http://schemas.microsoft.com/office/drawing/2014/main" val="3989472987"/>
                  </a:ext>
                </a:extLst>
              </a:tr>
            </a:tbl>
          </a:graphicData>
        </a:graphic>
      </p:graphicFrame>
      <p:sp>
        <p:nvSpPr>
          <p:cNvPr id="3" name="Slide Number Placeholder 2">
            <a:extLst>
              <a:ext uri="{FF2B5EF4-FFF2-40B4-BE49-F238E27FC236}">
                <a16:creationId xmlns:a16="http://schemas.microsoft.com/office/drawing/2014/main" id="{7BC85B88-E94B-0B19-FEA1-619C6BE54997}"/>
              </a:ext>
              <a:ext uri="{C183D7F6-B498-43B3-948B-1728B52AA6E4}">
                <adec:decorative xmlns:adec="http://schemas.microsoft.com/office/drawing/2017/decorative" val="1"/>
              </a:ext>
            </a:extLst>
          </p:cNvPr>
          <p:cNvSpPr>
            <a:spLocks noGrp="1"/>
          </p:cNvSpPr>
          <p:nvPr>
            <p:ph type="sldNum" sz="quarter" idx="11"/>
          </p:nvPr>
        </p:nvSpPr>
        <p:spPr/>
        <p:txBody>
          <a:bodyPr/>
          <a:lstStyle/>
          <a:p>
            <a:fld id="{19B51A1E-902D-48AF-9020-955120F399B6}" type="slidenum">
              <a:rPr lang="en-US" noProof="0" smtClean="0"/>
              <a:pPr/>
              <a:t>16</a:t>
            </a:fld>
            <a:endParaRPr lang="en-US" noProof="0"/>
          </a:p>
        </p:txBody>
      </p:sp>
    </p:spTree>
    <p:extLst>
      <p:ext uri="{BB962C8B-B14F-4D97-AF65-F5344CB8AC3E}">
        <p14:creationId xmlns:p14="http://schemas.microsoft.com/office/powerpoint/2010/main" val="2622102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2238A-C112-F090-7598-B77C2D8DC8B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487022A-EC30-943A-5D9D-9DE63971EAC5}"/>
              </a:ext>
            </a:extLst>
          </p:cNvPr>
          <p:cNvSpPr>
            <a:spLocks noGrp="1"/>
          </p:cNvSpPr>
          <p:nvPr>
            <p:ph type="title"/>
          </p:nvPr>
        </p:nvSpPr>
        <p:spPr/>
        <p:txBody>
          <a:bodyPr/>
          <a:lstStyle/>
          <a:p>
            <a:r>
              <a:rPr lang="en-US" dirty="0"/>
              <a:t>Downside protection</a:t>
            </a:r>
          </a:p>
        </p:txBody>
      </p:sp>
      <p:graphicFrame>
        <p:nvGraphicFramePr>
          <p:cNvPr id="15" name="Table 14">
            <a:extLst>
              <a:ext uri="{FF2B5EF4-FFF2-40B4-BE49-F238E27FC236}">
                <a16:creationId xmlns:a16="http://schemas.microsoft.com/office/drawing/2014/main" id="{9EB09860-FCDA-2C66-C0F5-56FC054BE977}"/>
              </a:ext>
            </a:extLst>
          </p:cNvPr>
          <p:cNvGraphicFramePr>
            <a:graphicFrameLocks noGrp="1"/>
          </p:cNvGraphicFramePr>
          <p:nvPr>
            <p:custDataLst>
              <p:tags r:id="rId1"/>
            </p:custDataLst>
            <p:extLst>
              <p:ext uri="{D42A27DB-BD31-4B8C-83A1-F6EECF244321}">
                <p14:modId xmlns:p14="http://schemas.microsoft.com/office/powerpoint/2010/main" val="3973066439"/>
              </p:ext>
            </p:extLst>
          </p:nvPr>
        </p:nvGraphicFramePr>
        <p:xfrm>
          <a:off x="0" y="827231"/>
          <a:ext cx="12192000" cy="457200"/>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3116888777"/>
                    </a:ext>
                  </a:extLst>
                </a:gridCol>
              </a:tblGrid>
              <a:tr h="457200">
                <a:tc>
                  <a:txBody>
                    <a:bodyPr/>
                    <a:lstStyle/>
                    <a:p>
                      <a:pPr lvl="0" algn="ctr">
                        <a:buNone/>
                      </a:pPr>
                      <a:r>
                        <a:rPr lang="en-US" sz="1800" dirty="0"/>
                        <a:t>Downside and Rate Protection</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029419520"/>
                  </a:ext>
                </a:extLst>
              </a:tr>
            </a:tbl>
          </a:graphicData>
        </a:graphic>
      </p:graphicFrame>
      <p:sp>
        <p:nvSpPr>
          <p:cNvPr id="7" name="Rectangle 6">
            <a:extLst>
              <a:ext uri="{FF2B5EF4-FFF2-40B4-BE49-F238E27FC236}">
                <a16:creationId xmlns:a16="http://schemas.microsoft.com/office/drawing/2014/main" id="{97CCF947-23C1-6374-BB4C-6E904ABCDE77}"/>
              </a:ext>
              <a:ext uri="{C183D7F6-B498-43B3-948B-1728B52AA6E4}">
                <adec:decorative xmlns:adec="http://schemas.microsoft.com/office/drawing/2017/decorative" val="1"/>
              </a:ext>
            </a:extLst>
          </p:cNvPr>
          <p:cNvSpPr/>
          <p:nvPr/>
        </p:nvSpPr>
        <p:spPr>
          <a:xfrm>
            <a:off x="547105" y="1560871"/>
            <a:ext cx="5548895" cy="3164472"/>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l">
              <a:buFont typeface="Arial" panose="020B0604020202020204" pitchFamily="34" charset="0"/>
              <a:buChar char="•"/>
            </a:pPr>
            <a:endParaRPr lang="en-US" sz="1400" b="1">
              <a:solidFill>
                <a:schemeClr val="tx1"/>
              </a:solidFill>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BDDB0371-0EAC-B592-8E59-5E41DF46D845}"/>
              </a:ext>
            </a:extLst>
          </p:cNvPr>
          <p:cNvSpPr txBox="1"/>
          <p:nvPr/>
        </p:nvSpPr>
        <p:spPr>
          <a:xfrm>
            <a:off x="545889" y="1559869"/>
            <a:ext cx="5451414" cy="1107996"/>
          </a:xfrm>
          <a:prstGeom prst="rect">
            <a:avLst/>
          </a:prstGeom>
          <a:noFill/>
        </p:spPr>
        <p:txBody>
          <a:bodyPr wrap="square" lIns="91440" tIns="45720" rIns="91440" bIns="45720" anchor="t">
            <a:spAutoFit/>
          </a:bodyPr>
          <a:lstStyle/>
          <a:p>
            <a:r>
              <a:rPr lang="en-US" b="1">
                <a:ea typeface="Calibri"/>
                <a:cs typeface="Calibri"/>
              </a:rPr>
              <a:t>Downside protection for investors</a:t>
            </a:r>
            <a:endParaRPr lang="en-US"/>
          </a:p>
          <a:p>
            <a:endParaRPr lang="en-US" sz="600" b="1">
              <a:ea typeface="Calibri"/>
              <a:cs typeface="Calibri"/>
            </a:endParaRPr>
          </a:p>
          <a:p>
            <a:r>
              <a:rPr lang="en-US" sz="1400">
                <a:ea typeface="Calibri"/>
                <a:cs typeface="Calibri"/>
              </a:rPr>
              <a:t>Companies with lower valuation multiples and lower expectations tend to outperform in down markets, or at least perhaps more when the valuation spread is wide like today</a:t>
            </a:r>
            <a:endParaRPr lang="en-US"/>
          </a:p>
        </p:txBody>
      </p:sp>
      <p:sp>
        <p:nvSpPr>
          <p:cNvPr id="10" name="TextBox 9">
            <a:extLst>
              <a:ext uri="{FF2B5EF4-FFF2-40B4-BE49-F238E27FC236}">
                <a16:creationId xmlns:a16="http://schemas.microsoft.com/office/drawing/2014/main" id="{28A04724-576E-89EE-D892-8B2909BE72BE}"/>
              </a:ext>
            </a:extLst>
          </p:cNvPr>
          <p:cNvSpPr txBox="1"/>
          <p:nvPr/>
        </p:nvSpPr>
        <p:spPr>
          <a:xfrm>
            <a:off x="543576" y="2664585"/>
            <a:ext cx="5451414" cy="2277547"/>
          </a:xfrm>
          <a:prstGeom prst="rect">
            <a:avLst/>
          </a:prstGeom>
          <a:noFill/>
        </p:spPr>
        <p:txBody>
          <a:bodyPr wrap="square" lIns="91440" tIns="45720" rIns="91440" bIns="45720" anchor="t">
            <a:spAutoFit/>
          </a:bodyPr>
          <a:lstStyle/>
          <a:p>
            <a:r>
              <a:rPr lang="en-US" b="1"/>
              <a:t>Protection if rates rise</a:t>
            </a:r>
          </a:p>
          <a:p>
            <a:endParaRPr lang="en-US" sz="600" b="1">
              <a:latin typeface="Calibri" panose="020F0502020204030204" pitchFamily="34" charset="0"/>
              <a:ea typeface="Calibri"/>
              <a:cs typeface="Calibri" panose="020F0502020204030204" pitchFamily="34" charset="0"/>
            </a:endParaRPr>
          </a:p>
          <a:p>
            <a:r>
              <a:rPr lang="en-US" sz="1400">
                <a:latin typeface="Calibri"/>
                <a:ea typeface="Calibri"/>
                <a:cs typeface="Calibri"/>
              </a:rPr>
              <a:t>Growth stocks benefited for much of the 2010s from falling rates as they are the long duration asset </a:t>
            </a:r>
          </a:p>
          <a:p>
            <a:endParaRPr lang="en-US" sz="600"/>
          </a:p>
          <a:p>
            <a:r>
              <a:rPr lang="en-US" sz="1400">
                <a:ea typeface="Calibri"/>
                <a:cs typeface="Calibri"/>
              </a:rPr>
              <a:t>However, what if rates are higher because</a:t>
            </a:r>
          </a:p>
          <a:p>
            <a:pPr marL="640080" lvl="1" indent="-342900">
              <a:buAutoNum type="arabicParenBoth"/>
            </a:pPr>
            <a:r>
              <a:rPr lang="en-US" sz="1400">
                <a:ea typeface="Calibri"/>
                <a:cs typeface="Calibri"/>
              </a:rPr>
              <a:t>inflation is higher (demand for raw materials for AI investment, Iran conflict, deglobalization), </a:t>
            </a:r>
          </a:p>
          <a:p>
            <a:pPr marL="640080" lvl="1" indent="-342900">
              <a:buAutoNum type="arabicParenBoth"/>
            </a:pPr>
            <a:r>
              <a:rPr lang="en-US" sz="1400">
                <a:ea typeface="Calibri"/>
                <a:cs typeface="Calibri"/>
              </a:rPr>
              <a:t>rising government debt, and </a:t>
            </a:r>
          </a:p>
          <a:p>
            <a:pPr marL="640080" lvl="1" indent="-342900">
              <a:buAutoNum type="arabicParenBoth"/>
            </a:pPr>
            <a:r>
              <a:rPr lang="en-US" sz="1400">
                <a:ea typeface="Calibri"/>
                <a:cs typeface="Calibri"/>
              </a:rPr>
              <a:t>decline of the dollar as a reserve currency?</a:t>
            </a:r>
          </a:p>
          <a:p>
            <a:endParaRPr lang="en-US" sz="1400">
              <a:latin typeface="Calibri" panose="020F0502020204030204" pitchFamily="34" charset="0"/>
              <a:ea typeface="Calibri"/>
              <a:cs typeface="Calibri" panose="020F0502020204030204" pitchFamily="34" charset="0"/>
            </a:endParaRPr>
          </a:p>
        </p:txBody>
      </p:sp>
      <p:cxnSp>
        <p:nvCxnSpPr>
          <p:cNvPr id="13" name="Straight Connector 12">
            <a:extLst>
              <a:ext uri="{FF2B5EF4-FFF2-40B4-BE49-F238E27FC236}">
                <a16:creationId xmlns:a16="http://schemas.microsoft.com/office/drawing/2014/main" id="{71BB43CF-8536-B0B7-C4D0-60893618EF4B}"/>
              </a:ext>
              <a:ext uri="{C183D7F6-B498-43B3-948B-1728B52AA6E4}">
                <adec:decorative xmlns:adec="http://schemas.microsoft.com/office/drawing/2017/decorative" val="1"/>
              </a:ext>
            </a:extLst>
          </p:cNvPr>
          <p:cNvCxnSpPr>
            <a:cxnSpLocks/>
          </p:cNvCxnSpPr>
          <p:nvPr/>
        </p:nvCxnSpPr>
        <p:spPr>
          <a:xfrm flipV="1">
            <a:off x="549414" y="1539705"/>
            <a:ext cx="914400"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6385D31-66D6-4CCD-10E1-BB3B3FB75C03}"/>
              </a:ext>
              <a:ext uri="{C183D7F6-B498-43B3-948B-1728B52AA6E4}">
                <adec:decorative xmlns:adec="http://schemas.microsoft.com/office/drawing/2017/decorative" val="1"/>
              </a:ext>
            </a:extLst>
          </p:cNvPr>
          <p:cNvCxnSpPr>
            <a:cxnSpLocks/>
          </p:cNvCxnSpPr>
          <p:nvPr/>
        </p:nvCxnSpPr>
        <p:spPr>
          <a:xfrm>
            <a:off x="549415" y="1623243"/>
            <a:ext cx="0" cy="2927048"/>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8E3EBCC0-3DC1-5FEF-1858-12E0D41809E0}"/>
              </a:ext>
              <a:ext uri="{C183D7F6-B498-43B3-948B-1728B52AA6E4}">
                <adec:decorative xmlns:adec="http://schemas.microsoft.com/office/drawing/2017/decorative" val="1"/>
              </a:ext>
            </a:extLst>
          </p:cNvPr>
          <p:cNvSpPr/>
          <p:nvPr/>
        </p:nvSpPr>
        <p:spPr>
          <a:xfrm>
            <a:off x="6299198" y="1545504"/>
            <a:ext cx="5343387" cy="2471027"/>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l">
              <a:buFont typeface="Arial" panose="020B0604020202020204" pitchFamily="34" charset="0"/>
              <a:buChar char="•"/>
            </a:pPr>
            <a:endParaRPr lang="en-US" sz="1400" b="1">
              <a:solidFill>
                <a:schemeClr val="tx1"/>
              </a:solidFill>
              <a:ea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B244CC2F-C638-A7A7-6515-F5ED31126DBB}"/>
              </a:ext>
              <a:ext uri="{C183D7F6-B498-43B3-948B-1728B52AA6E4}">
                <adec:decorative xmlns:adec="http://schemas.microsoft.com/office/drawing/2017/decorative" val="0"/>
              </a:ext>
            </a:extLst>
          </p:cNvPr>
          <p:cNvSpPr txBox="1"/>
          <p:nvPr/>
        </p:nvSpPr>
        <p:spPr>
          <a:xfrm>
            <a:off x="6337299" y="1585143"/>
            <a:ext cx="5066351" cy="507831"/>
          </a:xfrm>
          <a:prstGeom prst="rect">
            <a:avLst/>
          </a:prstGeom>
          <a:noFill/>
        </p:spPr>
        <p:txBody>
          <a:bodyPr wrap="square" rtlCol="0">
            <a:spAutoFit/>
          </a:bodyPr>
          <a:lstStyle/>
          <a:p>
            <a:r>
              <a:rPr lang="en-US" sz="1200" b="1"/>
              <a:t>Russell 3000</a:t>
            </a:r>
          </a:p>
          <a:p>
            <a:r>
              <a:rPr lang="en-US" sz="1500" b="1"/>
              <a:t>Market Down, Odds of Value Outperforming Growth</a:t>
            </a:r>
          </a:p>
        </p:txBody>
      </p:sp>
      <p:graphicFrame>
        <p:nvGraphicFramePr>
          <p:cNvPr id="18" name="Table 17" descr="Value outpeferforms in down markets.">
            <a:extLst>
              <a:ext uri="{FF2B5EF4-FFF2-40B4-BE49-F238E27FC236}">
                <a16:creationId xmlns:a16="http://schemas.microsoft.com/office/drawing/2014/main" id="{798635C9-99E6-ABCB-ED8B-1BC482C473FD}"/>
              </a:ext>
            </a:extLst>
          </p:cNvPr>
          <p:cNvGraphicFramePr>
            <a:graphicFrameLocks noGrp="1"/>
          </p:cNvGraphicFramePr>
          <p:nvPr>
            <p:extLst>
              <p:ext uri="{D42A27DB-BD31-4B8C-83A1-F6EECF244321}">
                <p14:modId xmlns:p14="http://schemas.microsoft.com/office/powerpoint/2010/main" val="2972851013"/>
              </p:ext>
            </p:extLst>
          </p:nvPr>
        </p:nvGraphicFramePr>
        <p:xfrm>
          <a:off x="6410595" y="2092932"/>
          <a:ext cx="5114373" cy="1828800"/>
        </p:xfrm>
        <a:graphic>
          <a:graphicData uri="http://schemas.openxmlformats.org/drawingml/2006/table">
            <a:tbl>
              <a:tblPr firstRow="1" bandRow="1">
                <a:tableStyleId>{5C22544A-7EE6-4342-B048-85BDC9FD1C3A}</a:tableStyleId>
              </a:tblPr>
              <a:tblGrid>
                <a:gridCol w="1704791">
                  <a:extLst>
                    <a:ext uri="{9D8B030D-6E8A-4147-A177-3AD203B41FA5}">
                      <a16:colId xmlns:a16="http://schemas.microsoft.com/office/drawing/2014/main" val="90215341"/>
                    </a:ext>
                  </a:extLst>
                </a:gridCol>
                <a:gridCol w="1704791">
                  <a:extLst>
                    <a:ext uri="{9D8B030D-6E8A-4147-A177-3AD203B41FA5}">
                      <a16:colId xmlns:a16="http://schemas.microsoft.com/office/drawing/2014/main" val="819697837"/>
                    </a:ext>
                  </a:extLst>
                </a:gridCol>
                <a:gridCol w="1704791">
                  <a:extLst>
                    <a:ext uri="{9D8B030D-6E8A-4147-A177-3AD203B41FA5}">
                      <a16:colId xmlns:a16="http://schemas.microsoft.com/office/drawing/2014/main" val="1979943712"/>
                    </a:ext>
                  </a:extLst>
                </a:gridCol>
              </a:tblGrid>
              <a:tr h="254014">
                <a:tc>
                  <a:txBody>
                    <a:bodyPr/>
                    <a:lstStyle/>
                    <a:p>
                      <a:r>
                        <a:rPr lang="en-US" sz="1200"/>
                        <a:t>Period</a:t>
                      </a:r>
                    </a:p>
                  </a:txBody>
                  <a:tcPr/>
                </a:tc>
                <a:tc>
                  <a:txBody>
                    <a:bodyPr/>
                    <a:lstStyle/>
                    <a:p>
                      <a:pPr algn="ctr"/>
                      <a:r>
                        <a:rPr lang="en-US" sz="1200" dirty="0"/>
                        <a:t>Monthly</a:t>
                      </a:r>
                    </a:p>
                  </a:txBody>
                  <a:tcPr/>
                </a:tc>
                <a:tc>
                  <a:txBody>
                    <a:bodyPr/>
                    <a:lstStyle/>
                    <a:p>
                      <a:pPr algn="ctr"/>
                      <a:r>
                        <a:rPr lang="en-US" sz="1200"/>
                        <a:t>Annual</a:t>
                      </a:r>
                    </a:p>
                  </a:txBody>
                  <a:tcPr/>
                </a:tc>
                <a:extLst>
                  <a:ext uri="{0D108BD9-81ED-4DB2-BD59-A6C34878D82A}">
                    <a16:rowId xmlns:a16="http://schemas.microsoft.com/office/drawing/2014/main" val="1224708779"/>
                  </a:ext>
                </a:extLst>
              </a:tr>
              <a:tr h="254014">
                <a:tc>
                  <a:txBody>
                    <a:bodyPr/>
                    <a:lstStyle/>
                    <a:p>
                      <a:r>
                        <a:rPr lang="en-US" sz="1100"/>
                        <a:t>Since 5/95</a:t>
                      </a:r>
                    </a:p>
                  </a:txBody>
                  <a:tcPr/>
                </a:tc>
                <a:tc>
                  <a:txBody>
                    <a:bodyPr/>
                    <a:lstStyle/>
                    <a:p>
                      <a:pPr algn="ctr"/>
                      <a:r>
                        <a:rPr lang="en-US" sz="1100"/>
                        <a:t>59%</a:t>
                      </a:r>
                    </a:p>
                  </a:txBody>
                  <a:tcPr/>
                </a:tc>
                <a:tc>
                  <a:txBody>
                    <a:bodyPr/>
                    <a:lstStyle/>
                    <a:p>
                      <a:pPr algn="ctr"/>
                      <a:r>
                        <a:rPr lang="en-US" sz="1100"/>
                        <a:t>62%</a:t>
                      </a:r>
                    </a:p>
                  </a:txBody>
                  <a:tcPr/>
                </a:tc>
                <a:extLst>
                  <a:ext uri="{0D108BD9-81ED-4DB2-BD59-A6C34878D82A}">
                    <a16:rowId xmlns:a16="http://schemas.microsoft.com/office/drawing/2014/main" val="648440328"/>
                  </a:ext>
                </a:extLst>
              </a:tr>
              <a:tr h="254014">
                <a:tc>
                  <a:txBody>
                    <a:bodyPr/>
                    <a:lstStyle/>
                    <a:p>
                      <a:r>
                        <a:rPr lang="en-US" sz="1100"/>
                        <a:t>5 Year</a:t>
                      </a:r>
                    </a:p>
                  </a:txBody>
                  <a:tcPr/>
                </a:tc>
                <a:tc>
                  <a:txBody>
                    <a:bodyPr/>
                    <a:lstStyle/>
                    <a:p>
                      <a:pPr algn="ctr"/>
                      <a:r>
                        <a:rPr lang="en-US" sz="1100"/>
                        <a:t>65%</a:t>
                      </a:r>
                    </a:p>
                  </a:txBody>
                  <a:tcPr/>
                </a:tc>
                <a:tc>
                  <a:txBody>
                    <a:bodyPr/>
                    <a:lstStyle/>
                    <a:p>
                      <a:pPr algn="ctr"/>
                      <a:r>
                        <a:rPr lang="en-US" sz="1100"/>
                        <a:t>100%</a:t>
                      </a:r>
                    </a:p>
                  </a:txBody>
                  <a:tcPr/>
                </a:tc>
                <a:extLst>
                  <a:ext uri="{0D108BD9-81ED-4DB2-BD59-A6C34878D82A}">
                    <a16:rowId xmlns:a16="http://schemas.microsoft.com/office/drawing/2014/main" val="1213993465"/>
                  </a:ext>
                </a:extLst>
              </a:tr>
              <a:tr h="254014">
                <a:tc>
                  <a:txBody>
                    <a:bodyPr/>
                    <a:lstStyle/>
                    <a:p>
                      <a:r>
                        <a:rPr lang="en-US" sz="1100"/>
                        <a:t>10 Year</a:t>
                      </a:r>
                    </a:p>
                  </a:txBody>
                  <a:tcPr/>
                </a:tc>
                <a:tc>
                  <a:txBody>
                    <a:bodyPr/>
                    <a:lstStyle/>
                    <a:p>
                      <a:pPr algn="ctr"/>
                      <a:r>
                        <a:rPr lang="en-US" sz="1100"/>
                        <a:t>56%</a:t>
                      </a:r>
                    </a:p>
                  </a:txBody>
                  <a:tcPr/>
                </a:tc>
                <a:tc>
                  <a:txBody>
                    <a:bodyPr/>
                    <a:lstStyle/>
                    <a:p>
                      <a:pPr algn="ctr"/>
                      <a:r>
                        <a:rPr lang="en-US" sz="1100"/>
                        <a:t>75%</a:t>
                      </a:r>
                    </a:p>
                  </a:txBody>
                  <a:tcPr/>
                </a:tc>
                <a:extLst>
                  <a:ext uri="{0D108BD9-81ED-4DB2-BD59-A6C34878D82A}">
                    <a16:rowId xmlns:a16="http://schemas.microsoft.com/office/drawing/2014/main" val="1015321106"/>
                  </a:ext>
                </a:extLst>
              </a:tr>
              <a:tr h="254014">
                <a:tc>
                  <a:txBody>
                    <a:bodyPr/>
                    <a:lstStyle/>
                    <a:p>
                      <a:r>
                        <a:rPr lang="en-US" sz="1100"/>
                        <a:t>15 Year</a:t>
                      </a:r>
                    </a:p>
                  </a:txBody>
                  <a:tcPr/>
                </a:tc>
                <a:tc>
                  <a:txBody>
                    <a:bodyPr/>
                    <a:lstStyle/>
                    <a:p>
                      <a:pPr algn="ctr"/>
                      <a:r>
                        <a:rPr lang="en-US" sz="1100"/>
                        <a:t>47%</a:t>
                      </a:r>
                    </a:p>
                  </a:txBody>
                  <a:tcPr/>
                </a:tc>
                <a:tc>
                  <a:txBody>
                    <a:bodyPr/>
                    <a:lstStyle/>
                    <a:p>
                      <a:pPr algn="ctr"/>
                      <a:r>
                        <a:rPr lang="en-US" sz="1100"/>
                        <a:t>55%</a:t>
                      </a:r>
                    </a:p>
                  </a:txBody>
                  <a:tcPr/>
                </a:tc>
                <a:extLst>
                  <a:ext uri="{0D108BD9-81ED-4DB2-BD59-A6C34878D82A}">
                    <a16:rowId xmlns:a16="http://schemas.microsoft.com/office/drawing/2014/main" val="4087745360"/>
                  </a:ext>
                </a:extLst>
              </a:tr>
              <a:tr h="254014">
                <a:tc>
                  <a:txBody>
                    <a:bodyPr/>
                    <a:lstStyle/>
                    <a:p>
                      <a:r>
                        <a:rPr lang="en-US" sz="1100"/>
                        <a:t>20 Year</a:t>
                      </a:r>
                    </a:p>
                  </a:txBody>
                  <a:tcPr/>
                </a:tc>
                <a:tc>
                  <a:txBody>
                    <a:bodyPr/>
                    <a:lstStyle/>
                    <a:p>
                      <a:pPr algn="ctr"/>
                      <a:r>
                        <a:rPr lang="en-US" sz="1100"/>
                        <a:t>48%</a:t>
                      </a:r>
                    </a:p>
                  </a:txBody>
                  <a:tcPr/>
                </a:tc>
                <a:tc>
                  <a:txBody>
                    <a:bodyPr/>
                    <a:lstStyle/>
                    <a:p>
                      <a:pPr algn="ctr"/>
                      <a:r>
                        <a:rPr lang="en-US" sz="1100"/>
                        <a:t>35%</a:t>
                      </a:r>
                    </a:p>
                  </a:txBody>
                  <a:tcPr/>
                </a:tc>
                <a:extLst>
                  <a:ext uri="{0D108BD9-81ED-4DB2-BD59-A6C34878D82A}">
                    <a16:rowId xmlns:a16="http://schemas.microsoft.com/office/drawing/2014/main" val="2275714711"/>
                  </a:ext>
                </a:extLst>
              </a:tr>
              <a:tr h="254014">
                <a:tc>
                  <a:txBody>
                    <a:bodyPr/>
                    <a:lstStyle/>
                    <a:p>
                      <a:r>
                        <a:rPr lang="en-US" sz="1100"/>
                        <a:t>25 Year</a:t>
                      </a:r>
                    </a:p>
                  </a:txBody>
                  <a:tcPr/>
                </a:tc>
                <a:tc>
                  <a:txBody>
                    <a:bodyPr/>
                    <a:lstStyle/>
                    <a:p>
                      <a:pPr algn="ctr"/>
                      <a:r>
                        <a:rPr lang="en-US" sz="1100"/>
                        <a:t>54%</a:t>
                      </a:r>
                    </a:p>
                  </a:txBody>
                  <a:tcPr/>
                </a:tc>
                <a:tc>
                  <a:txBody>
                    <a:bodyPr/>
                    <a:lstStyle/>
                    <a:p>
                      <a:pPr algn="ctr"/>
                      <a:r>
                        <a:rPr lang="en-US" sz="1100" dirty="0"/>
                        <a:t>58%</a:t>
                      </a:r>
                    </a:p>
                  </a:txBody>
                  <a:tcPr/>
                </a:tc>
                <a:extLst>
                  <a:ext uri="{0D108BD9-81ED-4DB2-BD59-A6C34878D82A}">
                    <a16:rowId xmlns:a16="http://schemas.microsoft.com/office/drawing/2014/main" val="491467170"/>
                  </a:ext>
                </a:extLst>
              </a:tr>
            </a:tbl>
          </a:graphicData>
        </a:graphic>
      </p:graphicFrame>
      <p:pic>
        <p:nvPicPr>
          <p:cNvPr id="8" name="Picture 7" descr="Value does well when rates rise.">
            <a:extLst>
              <a:ext uri="{FF2B5EF4-FFF2-40B4-BE49-F238E27FC236}">
                <a16:creationId xmlns:a16="http://schemas.microsoft.com/office/drawing/2014/main" id="{059982FC-33D4-0A21-7220-98C9F9CD61EF}"/>
              </a:ext>
            </a:extLst>
          </p:cNvPr>
          <p:cNvPicPr>
            <a:picLocks noChangeAspect="1"/>
          </p:cNvPicPr>
          <p:nvPr/>
        </p:nvPicPr>
        <p:blipFill>
          <a:blip r:embed="rId4"/>
          <a:stretch>
            <a:fillRect/>
          </a:stretch>
        </p:blipFill>
        <p:spPr>
          <a:xfrm>
            <a:off x="6486850" y="4095541"/>
            <a:ext cx="4785775" cy="2639797"/>
          </a:xfrm>
          <a:prstGeom prst="rect">
            <a:avLst/>
          </a:prstGeom>
        </p:spPr>
      </p:pic>
      <p:cxnSp>
        <p:nvCxnSpPr>
          <p:cNvPr id="9" name="Straight Connector 8">
            <a:extLst>
              <a:ext uri="{FF2B5EF4-FFF2-40B4-BE49-F238E27FC236}">
                <a16:creationId xmlns:a16="http://schemas.microsoft.com/office/drawing/2014/main" id="{1776EBAE-0066-0900-EFDB-18E50C39EFCF}"/>
              </a:ext>
              <a:ext uri="{C183D7F6-B498-43B3-948B-1728B52AA6E4}">
                <adec:decorative xmlns:adec="http://schemas.microsoft.com/office/drawing/2017/decorative" val="1"/>
              </a:ext>
            </a:extLst>
          </p:cNvPr>
          <p:cNvCxnSpPr>
            <a:cxnSpLocks/>
          </p:cNvCxnSpPr>
          <p:nvPr/>
        </p:nvCxnSpPr>
        <p:spPr>
          <a:xfrm>
            <a:off x="6302513" y="1623243"/>
            <a:ext cx="0" cy="155448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7725FA4-4916-0343-567F-208424037990}"/>
              </a:ext>
              <a:ext uri="{C183D7F6-B498-43B3-948B-1728B52AA6E4}">
                <adec:decorative xmlns:adec="http://schemas.microsoft.com/office/drawing/2017/decorative" val="1"/>
              </a:ext>
            </a:extLst>
          </p:cNvPr>
          <p:cNvCxnSpPr>
            <a:cxnSpLocks/>
          </p:cNvCxnSpPr>
          <p:nvPr/>
        </p:nvCxnSpPr>
        <p:spPr>
          <a:xfrm flipV="1">
            <a:off x="6375399" y="1568109"/>
            <a:ext cx="914400"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7191E6D5-C4AB-A4C4-7C1E-F77B996D96EC}"/>
              </a:ext>
              <a:ext uri="{C183D7F6-B498-43B3-948B-1728B52AA6E4}">
                <adec:decorative xmlns:adec="http://schemas.microsoft.com/office/drawing/2017/decorative" val="1"/>
              </a:ext>
            </a:extLst>
          </p:cNvPr>
          <p:cNvSpPr>
            <a:spLocks noGrp="1"/>
          </p:cNvSpPr>
          <p:nvPr>
            <p:ph type="sldNum" sz="quarter" idx="11"/>
          </p:nvPr>
        </p:nvSpPr>
        <p:spPr/>
        <p:txBody>
          <a:bodyPr/>
          <a:lstStyle/>
          <a:p>
            <a:fld id="{19B51A1E-902D-48AF-9020-955120F399B6}" type="slidenum">
              <a:rPr lang="en-US" noProof="0" smtClean="0"/>
              <a:pPr/>
              <a:t>17</a:t>
            </a:fld>
            <a:endParaRPr lang="en-US" noProof="0"/>
          </a:p>
        </p:txBody>
      </p:sp>
    </p:spTree>
    <p:extLst>
      <p:ext uri="{BB962C8B-B14F-4D97-AF65-F5344CB8AC3E}">
        <p14:creationId xmlns:p14="http://schemas.microsoft.com/office/powerpoint/2010/main" val="27882112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74466-39F8-2289-E10D-BF6A5A89BCA1}"/>
            </a:ext>
          </a:extLst>
        </p:cNvPr>
        <p:cNvGrpSpPr/>
        <p:nvPr/>
      </p:nvGrpSpPr>
      <p:grpSpPr>
        <a:xfrm>
          <a:off x="0" y="0"/>
          <a:ext cx="0" cy="0"/>
          <a:chOff x="0" y="0"/>
          <a:chExt cx="0" cy="0"/>
        </a:xfrm>
      </p:grpSpPr>
      <p:pic>
        <p:nvPicPr>
          <p:cNvPr id="37" name="Picture Placeholder 36">
            <a:extLst>
              <a:ext uri="{FF2B5EF4-FFF2-40B4-BE49-F238E27FC236}">
                <a16:creationId xmlns:a16="http://schemas.microsoft.com/office/drawing/2014/main" id="{50A48A89-65D5-5B42-E513-BBF81BF0A28B}"/>
              </a:ext>
              <a:ext uri="{C183D7F6-B498-43B3-948B-1728B52AA6E4}">
                <adec:decorative xmlns:adec="http://schemas.microsoft.com/office/drawing/2017/decorative" val="1"/>
              </a:ext>
            </a:extLst>
          </p:cNvPr>
          <p:cNvPicPr>
            <a:picLocks noGrp="1" noChangeAspect="1"/>
          </p:cNvPicPr>
          <p:nvPr>
            <p:ph type="pic" sz="quarter" idx="12"/>
          </p:nvPr>
        </p:nvPicPr>
        <p:blipFill>
          <a:blip r:embed="rId3"/>
          <a:srcRect t="571" b="571"/>
          <a:stretch>
            <a:fillRect/>
          </a:stretch>
        </p:blipFill>
        <p:spPr>
          <a:xfrm>
            <a:off x="0" y="0"/>
            <a:ext cx="12192000" cy="6858000"/>
          </a:xfrm>
        </p:spPr>
      </p:pic>
      <p:sp>
        <p:nvSpPr>
          <p:cNvPr id="6" name="Title 5">
            <a:extLst>
              <a:ext uri="{FF2B5EF4-FFF2-40B4-BE49-F238E27FC236}">
                <a16:creationId xmlns:a16="http://schemas.microsoft.com/office/drawing/2014/main" id="{2EE22593-EDC2-1138-5133-8914ECE3B4DA}"/>
              </a:ext>
            </a:extLst>
          </p:cNvPr>
          <p:cNvSpPr>
            <a:spLocks noGrp="1"/>
          </p:cNvSpPr>
          <p:nvPr>
            <p:ph type="ctrTitle"/>
          </p:nvPr>
        </p:nvSpPr>
        <p:spPr>
          <a:solidFill>
            <a:srgbClr val="F2C755">
              <a:alpha val="80000"/>
            </a:srgbClr>
          </a:solidFill>
        </p:spPr>
        <p:txBody>
          <a:bodyPr vert="horz" anchor="t"/>
          <a:lstStyle/>
          <a:p>
            <a:r>
              <a:rPr lang="en-US" sz="4000" dirty="0">
                <a:solidFill>
                  <a:schemeClr val="tx1"/>
                </a:solidFill>
                <a:ea typeface="Calibri"/>
                <a:cs typeface="Calibri"/>
              </a:rPr>
              <a:t>Current positioning</a:t>
            </a:r>
            <a:endParaRPr lang="en-US" sz="4000" b="1" dirty="0">
              <a:solidFill>
                <a:schemeClr val="tx1"/>
              </a:solidFill>
              <a:ea typeface="Calibri"/>
              <a:cs typeface="Calibri"/>
            </a:endParaRPr>
          </a:p>
        </p:txBody>
      </p:sp>
      <p:cxnSp>
        <p:nvCxnSpPr>
          <p:cNvPr id="15" name="Straight Connector 14">
            <a:extLst>
              <a:ext uri="{FF2B5EF4-FFF2-40B4-BE49-F238E27FC236}">
                <a16:creationId xmlns:a16="http://schemas.microsoft.com/office/drawing/2014/main" id="{1D5553B8-A803-5A6E-DB3A-97CDB1E9B822}"/>
              </a:ext>
              <a:ext uri="{C183D7F6-B498-43B3-948B-1728B52AA6E4}">
                <adec:decorative xmlns:adec="http://schemas.microsoft.com/office/drawing/2017/decorative" val="1"/>
              </a:ext>
            </a:extLst>
          </p:cNvPr>
          <p:cNvCxnSpPr>
            <a:cxnSpLocks/>
          </p:cNvCxnSpPr>
          <p:nvPr/>
        </p:nvCxnSpPr>
        <p:spPr>
          <a:xfrm>
            <a:off x="7777113" y="2407072"/>
            <a:ext cx="0" cy="1100190"/>
          </a:xfrm>
          <a:prstGeom prst="line">
            <a:avLst/>
          </a:prstGeom>
        </p:spPr>
        <p:style>
          <a:lnRef idx="1">
            <a:schemeClr val="accent1"/>
          </a:lnRef>
          <a:fillRef idx="0">
            <a:schemeClr val="accent1"/>
          </a:fillRef>
          <a:effectRef idx="0">
            <a:schemeClr val="accent1"/>
          </a:effectRef>
          <a:fontRef idx="minor">
            <a:schemeClr val="tx1"/>
          </a:fontRef>
        </p:style>
      </p:cxnSp>
      <p:pic>
        <p:nvPicPr>
          <p:cNvPr id="6154" name="Picture 10">
            <a:extLst>
              <a:ext uri="{FF2B5EF4-FFF2-40B4-BE49-F238E27FC236}">
                <a16:creationId xmlns:a16="http://schemas.microsoft.com/office/drawing/2014/main" id="{631B65BF-0D5E-0F24-33A7-1C40136FFD4F}"/>
              </a:ext>
              <a:ext uri="{C183D7F6-B498-43B3-948B-1728B52AA6E4}">
                <adec:decorative xmlns:adec="http://schemas.microsoft.com/office/drawing/2017/decorative" val="1"/>
              </a:ext>
            </a:extLst>
          </p:cNvPr>
          <p:cNvPicPr>
            <a:picLocks noGrp="1" noChangeAspect="1" noChangeArrowheads="1"/>
          </p:cNvPicPr>
          <p:nvPr>
            <p:ph type="pic" sz="quarter" idx="13"/>
          </p:nvPr>
        </p:nvPicPr>
        <p:blipFill>
          <a:blip r:embed="rId4">
            <a:extLst>
              <a:ext uri="{28A0092B-C50C-407E-A947-70E740481C1C}">
                <a14:useLocalDpi xmlns:a14="http://schemas.microsoft.com/office/drawing/2010/main" val="0"/>
              </a:ext>
            </a:extLst>
          </a:blip>
          <a:srcRect t="23790" b="23790"/>
          <a:stretch>
            <a:fillRect/>
          </a:stretch>
        </p:blipFill>
        <p:spPr bwMode="auto">
          <a:xfrm>
            <a:off x="7757291" y="2441148"/>
            <a:ext cx="1950954" cy="1021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9802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36FC5B-63EF-63C9-49C1-06D4B044A64B}"/>
              </a:ext>
            </a:extLst>
          </p:cNvPr>
          <p:cNvSpPr>
            <a:spLocks noGrp="1"/>
          </p:cNvSpPr>
          <p:nvPr>
            <p:ph type="title"/>
          </p:nvPr>
        </p:nvSpPr>
        <p:spPr/>
        <p:txBody>
          <a:bodyPr/>
          <a:lstStyle/>
          <a:p>
            <a:r>
              <a:rPr lang="en-US" dirty="0"/>
              <a:t>Disclosures</a:t>
            </a:r>
          </a:p>
        </p:txBody>
      </p:sp>
      <p:sp>
        <p:nvSpPr>
          <p:cNvPr id="2" name="Content Placeholder 1">
            <a:extLst>
              <a:ext uri="{FF2B5EF4-FFF2-40B4-BE49-F238E27FC236}">
                <a16:creationId xmlns:a16="http://schemas.microsoft.com/office/drawing/2014/main" id="{D12EB32B-9E2E-19AD-2402-65174E61F846}"/>
              </a:ext>
            </a:extLst>
          </p:cNvPr>
          <p:cNvSpPr>
            <a:spLocks noGrp="1"/>
          </p:cNvSpPr>
          <p:nvPr>
            <p:ph idx="1"/>
          </p:nvPr>
        </p:nvSpPr>
        <p:spPr>
          <a:xfrm>
            <a:off x="67691" y="758957"/>
            <a:ext cx="12082270" cy="6141083"/>
          </a:xfrm>
        </p:spPr>
        <p:txBody>
          <a:bodyPr lIns="91440" tIns="45720" rIns="91440" bIns="45720" anchor="t"/>
          <a:lstStyle/>
          <a:p>
            <a:pPr marL="11430" indent="0">
              <a:buNone/>
            </a:pPr>
            <a:r>
              <a:rPr lang="en-US" sz="1000" b="1" dirty="0">
                <a:solidFill>
                  <a:srgbClr val="0A0A0A"/>
                </a:solidFill>
              </a:rPr>
              <a:t>Educational Purpose</a:t>
            </a:r>
            <a:endParaRPr lang="en-US" sz="1000" dirty="0"/>
          </a:p>
          <a:p>
            <a:r>
              <a:rPr lang="en-US" sz="1000" dirty="0">
                <a:solidFill>
                  <a:srgbClr val="0A0A0A"/>
                </a:solidFill>
                <a:latin typeface="Futura PT Book"/>
              </a:rPr>
              <a:t>The Wisconsin Value Fund is a student-managed educational investment fund operated at the University of Wisconsin–Milwaukee. The fund's primary purpose is to provide students with hands-on experience in security analysis, portfolio management, and investment research. The fund operates under faculty supervision as part of the university's finance curriculum.</a:t>
            </a:r>
            <a:br>
              <a:rPr lang="en-US" sz="1000" dirty="0"/>
            </a:br>
            <a:endParaRPr lang="en-US" sz="1000" dirty="0"/>
          </a:p>
          <a:p>
            <a:pPr marL="11430" indent="0">
              <a:buNone/>
            </a:pPr>
            <a:r>
              <a:rPr lang="en-US" sz="1000" b="1" dirty="0">
                <a:solidFill>
                  <a:srgbClr val="0A0A0A"/>
                </a:solidFill>
              </a:rPr>
              <a:t>Not Investment Advice</a:t>
            </a:r>
            <a:endParaRPr lang="en-US" sz="1000" dirty="0"/>
          </a:p>
          <a:p>
            <a:r>
              <a:rPr lang="en-US" sz="1000" dirty="0">
                <a:solidFill>
                  <a:srgbClr val="0A0A0A"/>
                </a:solidFill>
                <a:latin typeface="Futura PT Book"/>
              </a:rPr>
              <a:t>The content on this presentation is provided for informational and educational purposes only. Nothing on this presentation constitutes investment advice, financial advice, trading advice, or any other type of advice, and you should not treat any of the presentation’s content as such. The Wisconsin Value Fund does not recommend that any securities should be bought, sold, or held by you.</a:t>
            </a:r>
            <a:br>
              <a:rPr lang="en-US" sz="1000" dirty="0"/>
            </a:br>
            <a:endParaRPr lang="en-US" sz="1000" dirty="0"/>
          </a:p>
          <a:p>
            <a:pPr marL="11430" indent="0">
              <a:buNone/>
            </a:pPr>
            <a:r>
              <a:rPr lang="en-US" sz="1000" b="1" dirty="0">
                <a:solidFill>
                  <a:srgbClr val="0A0A0A"/>
                </a:solidFill>
              </a:rPr>
              <a:t>No Offer or Solicitation</a:t>
            </a:r>
            <a:endParaRPr lang="en-US" sz="1000" dirty="0"/>
          </a:p>
          <a:p>
            <a:r>
              <a:rPr lang="en-US" sz="1000" dirty="0">
                <a:solidFill>
                  <a:srgbClr val="0A0A0A"/>
                </a:solidFill>
                <a:latin typeface="Futura PT Book"/>
              </a:rPr>
              <a:t>The information provided on this presentation does not constitute an offer or solicitation to buy or sell securities or other financial instruments in any jurisdiction. Nothing on this presentation is intended to be, and should not be considered, a solicitation for the purchase or sale of any security or financial instrument.</a:t>
            </a:r>
            <a:br>
              <a:rPr lang="en-US" sz="1000" dirty="0"/>
            </a:br>
            <a:endParaRPr lang="en-US" sz="1000" dirty="0"/>
          </a:p>
          <a:p>
            <a:pPr marL="11430" indent="0">
              <a:buNone/>
            </a:pPr>
            <a:r>
              <a:rPr lang="en-US" sz="1000" b="1" dirty="0">
                <a:solidFill>
                  <a:srgbClr val="0A0A0A"/>
                </a:solidFill>
                <a:latin typeface="Futura PT Book"/>
              </a:rPr>
              <a:t>Accuracy and No Warranties</a:t>
            </a:r>
            <a:endParaRPr lang="en-US" sz="1000" dirty="0">
              <a:latin typeface="Futura PT Book"/>
            </a:endParaRPr>
          </a:p>
          <a:p>
            <a:r>
              <a:rPr lang="en-US" sz="1000" dirty="0">
                <a:solidFill>
                  <a:srgbClr val="0A0A0A"/>
                </a:solidFill>
                <a:latin typeface="Futura PT Book"/>
              </a:rPr>
              <a:t>While we strive to ensure the accuracy of the information presented, we make no representations or warranties, express or implied, regarding the accuracy, reliability, completeness, or timeliness of any information on this presentation. The Wisconsin Value Fund shall not be liable for any errors, omissions, or delays in this information or any losses, injuries, or damages arising from its display or use.</a:t>
            </a:r>
            <a:br>
              <a:rPr lang="en-US" sz="1000" dirty="0"/>
            </a:br>
            <a:endParaRPr lang="en-US" sz="1000" dirty="0"/>
          </a:p>
          <a:p>
            <a:pPr marL="11430" indent="0">
              <a:buNone/>
            </a:pPr>
            <a:r>
              <a:rPr lang="en-US" sz="1000" b="1" dirty="0">
                <a:solidFill>
                  <a:srgbClr val="0A0A0A"/>
                </a:solidFill>
              </a:rPr>
              <a:t>Forward-Looking Statements and Risks</a:t>
            </a:r>
            <a:endParaRPr lang="en-US" sz="1000" dirty="0"/>
          </a:p>
          <a:p>
            <a:r>
              <a:rPr lang="en-US" sz="1000" dirty="0">
                <a:solidFill>
                  <a:srgbClr val="0A0A0A"/>
                </a:solidFill>
                <a:latin typeface="Futura PT Book"/>
              </a:rPr>
              <a:t>Any forward-looking statements or projections discussed are subject to risks and uncertainties. Actual results may differ materially from those anticipated. Investing involves risk, including the potential loss of principal. Past performance is not indicative of future results.</a:t>
            </a:r>
            <a:br>
              <a:rPr lang="en-US" sz="1000" dirty="0"/>
            </a:br>
            <a:endParaRPr lang="en-US" sz="1000" dirty="0"/>
          </a:p>
          <a:p>
            <a:pPr marL="11430" indent="0">
              <a:buNone/>
            </a:pPr>
            <a:r>
              <a:rPr lang="en-US" sz="1000" b="1" dirty="0">
                <a:solidFill>
                  <a:srgbClr val="0A0A0A"/>
                </a:solidFill>
              </a:rPr>
              <a:t>Conflicts of Interest</a:t>
            </a:r>
            <a:endParaRPr lang="en-US" sz="1000" dirty="0"/>
          </a:p>
          <a:p>
            <a:r>
              <a:rPr lang="en-US" sz="1000" dirty="0">
                <a:solidFill>
                  <a:srgbClr val="0A0A0A"/>
                </a:solidFill>
                <a:latin typeface="Futura PT Book"/>
              </a:rPr>
              <a:t>Students and faculty associated with the Wisconsin Value Fund may have personal investments in securities that may be discussed or analyzed as part of the educational program. Such holdings are managed in accordance with university policies.</a:t>
            </a:r>
            <a:endParaRPr lang="en-US" sz="1000" dirty="0">
              <a:latin typeface="Futura PT Book"/>
            </a:endParaRPr>
          </a:p>
          <a:p>
            <a:endParaRPr lang="en-US" sz="1000" dirty="0"/>
          </a:p>
          <a:p>
            <a:pPr marL="11430" indent="0">
              <a:buNone/>
            </a:pPr>
            <a:r>
              <a:rPr lang="en-US" sz="1000" b="1" dirty="0">
                <a:solidFill>
                  <a:srgbClr val="0A0A0A"/>
                </a:solidFill>
              </a:rPr>
              <a:t>Third-Party Information</a:t>
            </a:r>
            <a:endParaRPr lang="en-US" sz="1000" dirty="0"/>
          </a:p>
          <a:p>
            <a:r>
              <a:rPr lang="en-US" sz="1000" dirty="0">
                <a:solidFill>
                  <a:srgbClr val="0A0A0A"/>
                </a:solidFill>
                <a:latin typeface="Futura PT Book"/>
              </a:rPr>
              <a:t>This presentation may contain links to third-party websites or references to third-party information. We do not control and are not responsible for the content, privacy policies, or practices of any third-party sites or services.</a:t>
            </a:r>
            <a:endParaRPr lang="en-US" sz="1000" dirty="0">
              <a:latin typeface="Futura PT Book"/>
            </a:endParaRPr>
          </a:p>
          <a:p>
            <a:endParaRPr lang="en-US" sz="1000" dirty="0"/>
          </a:p>
          <a:p>
            <a:pPr marL="11430" indent="0">
              <a:buNone/>
            </a:pPr>
            <a:r>
              <a:rPr lang="en-US" sz="1000" b="1" dirty="0">
                <a:solidFill>
                  <a:srgbClr val="0A0A0A"/>
                </a:solidFill>
              </a:rPr>
              <a:t>Contact</a:t>
            </a:r>
            <a:endParaRPr lang="en-US" sz="1000" dirty="0"/>
          </a:p>
          <a:p>
            <a:r>
              <a:rPr lang="en-US" sz="1000" dirty="0">
                <a:solidFill>
                  <a:srgbClr val="0A0A0A"/>
                </a:solidFill>
                <a:latin typeface="Futura PT Book"/>
              </a:rPr>
              <a:t>If you have any questions regarding these disclosures, please contact the Wisconsin Value Fund through the university’s finance department.</a:t>
            </a:r>
            <a:endParaRPr lang="en-US" sz="1000" dirty="0">
              <a:latin typeface="Futura PT Book"/>
            </a:endParaRPr>
          </a:p>
          <a:p>
            <a:endParaRPr lang="en-US" dirty="0"/>
          </a:p>
        </p:txBody>
      </p:sp>
      <p:sp>
        <p:nvSpPr>
          <p:cNvPr id="5" name="Rectangle 4">
            <a:extLst>
              <a:ext uri="{FF2B5EF4-FFF2-40B4-BE49-F238E27FC236}">
                <a16:creationId xmlns:a16="http://schemas.microsoft.com/office/drawing/2014/main" id="{AF1F009D-996B-F233-5442-237AAF3494C8}"/>
              </a:ext>
            </a:extLst>
          </p:cNvPr>
          <p:cNvSpPr/>
          <p:nvPr/>
        </p:nvSpPr>
        <p:spPr>
          <a:xfrm>
            <a:off x="4166110" y="6286128"/>
            <a:ext cx="3859779" cy="19571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EB185247-FB94-DFE6-FBFC-839E1EEF1A85}"/>
              </a:ext>
              <a:ext uri="{C183D7F6-B498-43B3-948B-1728B52AA6E4}">
                <adec:decorative xmlns:adec="http://schemas.microsoft.com/office/drawing/2017/decorative" val="1"/>
              </a:ext>
            </a:extLst>
          </p:cNvPr>
          <p:cNvSpPr>
            <a:spLocks noGrp="1"/>
          </p:cNvSpPr>
          <p:nvPr>
            <p:ph type="sldNum" sz="quarter" idx="11"/>
          </p:nvPr>
        </p:nvSpPr>
        <p:spPr/>
        <p:txBody>
          <a:bodyPr/>
          <a:lstStyle/>
          <a:p>
            <a:fld id="{19B51A1E-902D-48AF-9020-955120F399B6}" type="slidenum">
              <a:rPr lang="en-US" noProof="0" smtClean="0"/>
              <a:pPr/>
              <a:t>1</a:t>
            </a:fld>
            <a:endParaRPr lang="en-US" noProof="0"/>
          </a:p>
        </p:txBody>
      </p:sp>
    </p:spTree>
    <p:extLst>
      <p:ext uri="{BB962C8B-B14F-4D97-AF65-F5344CB8AC3E}">
        <p14:creationId xmlns:p14="http://schemas.microsoft.com/office/powerpoint/2010/main" val="26335333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8B3DF-6F8F-C59D-BEA3-D002BAD8350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CB921F8-C4A1-1CD4-848C-ED7AC5A4AE2C}"/>
              </a:ext>
            </a:extLst>
          </p:cNvPr>
          <p:cNvSpPr>
            <a:spLocks noGrp="1"/>
          </p:cNvSpPr>
          <p:nvPr>
            <p:ph type="title"/>
          </p:nvPr>
        </p:nvSpPr>
        <p:spPr>
          <a:xfrm>
            <a:off x="0" y="-91440"/>
            <a:ext cx="10768002" cy="914400"/>
          </a:xfrm>
        </p:spPr>
        <p:txBody>
          <a:bodyPr/>
          <a:lstStyle/>
          <a:p>
            <a:r>
              <a:rPr lang="en-US" sz="3000" dirty="0"/>
              <a:t>Portfolio CHARACTERISTICS AS of 5/12/26</a:t>
            </a:r>
          </a:p>
        </p:txBody>
      </p:sp>
      <p:sp>
        <p:nvSpPr>
          <p:cNvPr id="9" name="TextBox 8">
            <a:extLst>
              <a:ext uri="{FF2B5EF4-FFF2-40B4-BE49-F238E27FC236}">
                <a16:creationId xmlns:a16="http://schemas.microsoft.com/office/drawing/2014/main" id="{01F80BED-2B8A-0452-D32F-50CF5862B6E1}"/>
              </a:ext>
            </a:extLst>
          </p:cNvPr>
          <p:cNvSpPr txBox="1"/>
          <p:nvPr/>
        </p:nvSpPr>
        <p:spPr>
          <a:xfrm>
            <a:off x="794006" y="1929607"/>
            <a:ext cx="5915882" cy="2492990"/>
          </a:xfrm>
          <a:prstGeom prst="rect">
            <a:avLst/>
          </a:prstGeom>
          <a:noFill/>
        </p:spPr>
        <p:txBody>
          <a:bodyPr wrap="square">
            <a:spAutoFit/>
          </a:bodyPr>
          <a:lstStyle/>
          <a:p>
            <a:r>
              <a:rPr lang="en-US" sz="2000" b="1">
                <a:solidFill>
                  <a:srgbClr val="404040"/>
                </a:solidFill>
              </a:rPr>
              <a:t>Portfolio vs. Benchmark</a:t>
            </a:r>
            <a:endParaRPr lang="en-US" sz="2000">
              <a:solidFill>
                <a:srgbClr val="404040"/>
              </a:solidFill>
            </a:endParaRPr>
          </a:p>
          <a:p>
            <a:pPr marL="342900" indent="-342900">
              <a:buFont typeface="Arial" panose="020B0604020202020204" pitchFamily="34" charset="0"/>
              <a:buChar char="•"/>
            </a:pPr>
            <a:r>
              <a:rPr lang="en-US" sz="2000">
                <a:solidFill>
                  <a:srgbClr val="404040"/>
                </a:solidFill>
              </a:rPr>
              <a:t>Higher quality than benchmark </a:t>
            </a:r>
          </a:p>
          <a:p>
            <a:pPr marL="742950" lvl="1" indent="-285750">
              <a:buFont typeface="Courier New" panose="02070309020205020404" pitchFamily="49" charset="0"/>
              <a:buChar char="o"/>
            </a:pPr>
            <a:r>
              <a:rPr lang="en-US">
                <a:solidFill>
                  <a:srgbClr val="404040"/>
                </a:solidFill>
              </a:rPr>
              <a:t>Greater ROE, ROIC, and Net Margin</a:t>
            </a:r>
          </a:p>
          <a:p>
            <a:pPr marL="742950" lvl="1" indent="-285750">
              <a:buFont typeface="Courier New" panose="02070309020205020404" pitchFamily="49" charset="0"/>
              <a:buChar char="o"/>
            </a:pPr>
            <a:r>
              <a:rPr lang="en-US">
                <a:solidFill>
                  <a:srgbClr val="404040"/>
                </a:solidFill>
              </a:rPr>
              <a:t>P/CF modestly lower than benchmark </a:t>
            </a:r>
          </a:p>
          <a:p>
            <a:pPr marL="342900" indent="-342900">
              <a:buFont typeface="Arial" panose="020B0604020202020204" pitchFamily="34" charset="0"/>
              <a:buChar char="•"/>
            </a:pPr>
            <a:r>
              <a:rPr lang="en-US" sz="2000">
                <a:solidFill>
                  <a:srgbClr val="404040"/>
                </a:solidFill>
              </a:rPr>
              <a:t>Almost balanced, small cap is a little larger</a:t>
            </a:r>
          </a:p>
          <a:p>
            <a:pPr marL="342900" indent="-342900">
              <a:buFont typeface="Arial" panose="020B0604020202020204" pitchFamily="34" charset="0"/>
              <a:buChar char="•"/>
            </a:pPr>
            <a:r>
              <a:rPr lang="en-US" sz="2000">
                <a:solidFill>
                  <a:srgbClr val="404040"/>
                </a:solidFill>
              </a:rPr>
              <a:t>Higher historical growth but lower consensus expected growth </a:t>
            </a:r>
          </a:p>
          <a:p>
            <a:pPr marL="342900" indent="-342900">
              <a:buFont typeface="Arial" panose="020B0604020202020204" pitchFamily="34" charset="0"/>
              <a:buChar char="•"/>
            </a:pPr>
            <a:r>
              <a:rPr lang="en-US" sz="2000">
                <a:solidFill>
                  <a:srgbClr val="404040"/>
                </a:solidFill>
              </a:rPr>
              <a:t>Slightly lower leverage</a:t>
            </a:r>
          </a:p>
        </p:txBody>
      </p:sp>
      <p:graphicFrame>
        <p:nvGraphicFramePr>
          <p:cNvPr id="5" name="Content Placeholder 13" descr="Characteristics">
            <a:extLst>
              <a:ext uri="{FF2B5EF4-FFF2-40B4-BE49-F238E27FC236}">
                <a16:creationId xmlns:a16="http://schemas.microsoft.com/office/drawing/2014/main" id="{B8F5A9E8-434C-DD80-BF00-28FCFD26C6E5}"/>
              </a:ext>
            </a:extLst>
          </p:cNvPr>
          <p:cNvGraphicFramePr>
            <a:graphicFrameLocks noGrp="1"/>
          </p:cNvGraphicFramePr>
          <p:nvPr>
            <p:ph idx="1"/>
            <p:extLst>
              <p:ext uri="{D42A27DB-BD31-4B8C-83A1-F6EECF244321}">
                <p14:modId xmlns:p14="http://schemas.microsoft.com/office/powerpoint/2010/main" val="42482988"/>
              </p:ext>
            </p:extLst>
          </p:nvPr>
        </p:nvGraphicFramePr>
        <p:xfrm>
          <a:off x="6946391" y="1211976"/>
          <a:ext cx="4451603" cy="4103717"/>
        </p:xfrm>
        <a:graphic>
          <a:graphicData uri="http://schemas.openxmlformats.org/drawingml/2006/table">
            <a:tbl>
              <a:tblPr firstRow="1"/>
              <a:tblGrid>
                <a:gridCol w="2295357">
                  <a:extLst>
                    <a:ext uri="{9D8B030D-6E8A-4147-A177-3AD203B41FA5}">
                      <a16:colId xmlns:a16="http://schemas.microsoft.com/office/drawing/2014/main" val="1321208662"/>
                    </a:ext>
                  </a:extLst>
                </a:gridCol>
                <a:gridCol w="1078123">
                  <a:extLst>
                    <a:ext uri="{9D8B030D-6E8A-4147-A177-3AD203B41FA5}">
                      <a16:colId xmlns:a16="http://schemas.microsoft.com/office/drawing/2014/main" val="2418752413"/>
                    </a:ext>
                  </a:extLst>
                </a:gridCol>
                <a:gridCol w="1078123">
                  <a:extLst>
                    <a:ext uri="{9D8B030D-6E8A-4147-A177-3AD203B41FA5}">
                      <a16:colId xmlns:a16="http://schemas.microsoft.com/office/drawing/2014/main" val="3415192872"/>
                    </a:ext>
                  </a:extLst>
                </a:gridCol>
              </a:tblGrid>
              <a:tr h="385915">
                <a:tc>
                  <a:txBody>
                    <a:bodyPr/>
                    <a:lstStyle/>
                    <a:p>
                      <a:pPr algn="ctr" rtl="0" fontAlgn="b">
                        <a:buNone/>
                      </a:pPr>
                      <a:r>
                        <a:rPr lang="en-US" sz="1200" b="1" i="0" u="none" strike="noStrike" dirty="0">
                          <a:solidFill>
                            <a:srgbClr val="FFFFFF"/>
                          </a:solidFill>
                          <a:effectLst/>
                          <a:latin typeface="Calibri" panose="020F0502020204030204" pitchFamily="34" charset="0"/>
                        </a:rPr>
                        <a:t>Factor</a:t>
                      </a:r>
                    </a:p>
                  </a:txBody>
                  <a:tcPr marL="0" marR="0" marT="0"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solidFill>
                      <a:srgbClr val="000000"/>
                    </a:solidFill>
                  </a:tcPr>
                </a:tc>
                <a:tc>
                  <a:txBody>
                    <a:bodyPr/>
                    <a:lstStyle/>
                    <a:p>
                      <a:pPr algn="ctr" rtl="0" fontAlgn="b">
                        <a:buNone/>
                      </a:pPr>
                      <a:r>
                        <a:rPr lang="en-US" sz="1200" b="1" i="0" u="none" strike="noStrike">
                          <a:solidFill>
                            <a:srgbClr val="FFFFFF"/>
                          </a:solidFill>
                          <a:effectLst/>
                          <a:latin typeface="Calibri" panose="020F0502020204030204" pitchFamily="34" charset="0"/>
                        </a:rPr>
                        <a:t>Portfolio</a:t>
                      </a:r>
                    </a:p>
                  </a:txBody>
                  <a:tcPr marL="0" marR="0" marT="0" marB="0" anchor="b">
                    <a:lnL>
                      <a:noFill/>
                    </a:lnL>
                    <a:lnR>
                      <a:noFill/>
                    </a:lnR>
                    <a:lnT w="12700" cap="flat" cmpd="sng" algn="ctr">
                      <a:solidFill>
                        <a:schemeClr val="tx1"/>
                      </a:solidFill>
                      <a:prstDash val="solid"/>
                      <a:round/>
                      <a:headEnd type="none" w="med" len="med"/>
                      <a:tailEnd type="none" w="med" len="med"/>
                    </a:lnT>
                    <a:lnB>
                      <a:noFill/>
                    </a:lnB>
                    <a:solidFill>
                      <a:srgbClr val="000000"/>
                    </a:solidFill>
                  </a:tcPr>
                </a:tc>
                <a:tc>
                  <a:txBody>
                    <a:bodyPr/>
                    <a:lstStyle/>
                    <a:p>
                      <a:pPr algn="ctr" rtl="0" fontAlgn="b">
                        <a:buNone/>
                      </a:pPr>
                      <a:r>
                        <a:rPr lang="en-US" sz="1200" b="1" i="0" u="none" strike="noStrike">
                          <a:solidFill>
                            <a:srgbClr val="FFFFFF"/>
                          </a:solidFill>
                          <a:effectLst/>
                          <a:latin typeface="Calibri" panose="020F0502020204030204" pitchFamily="34" charset="0"/>
                        </a:rPr>
                        <a:t>Value Benchmark</a:t>
                      </a:r>
                    </a:p>
                  </a:txBody>
                  <a:tcPr marL="0" marR="0" marT="0"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000000"/>
                    </a:solidFill>
                  </a:tcPr>
                </a:tc>
                <a:extLst>
                  <a:ext uri="{0D108BD9-81ED-4DB2-BD59-A6C34878D82A}">
                    <a16:rowId xmlns:a16="http://schemas.microsoft.com/office/drawing/2014/main" val="1066544829"/>
                  </a:ext>
                </a:extLst>
              </a:tr>
              <a:tr h="295882">
                <a:tc>
                  <a:txBody>
                    <a:bodyPr/>
                    <a:lstStyle/>
                    <a:p>
                      <a:pPr algn="l" rtl="0" fontAlgn="b">
                        <a:buNone/>
                      </a:pPr>
                      <a:r>
                        <a:rPr lang="en-US" sz="1200" b="0" i="0" u="none" strike="noStrike" dirty="0">
                          <a:solidFill>
                            <a:srgbClr val="000000"/>
                          </a:solidFill>
                          <a:effectLst/>
                          <a:latin typeface="Calibri"/>
                        </a:rPr>
                        <a:t>Mkt Cap (</a:t>
                      </a:r>
                      <a:r>
                        <a:rPr lang="en-US" sz="1200" b="0" i="0" u="none" strike="noStrike" dirty="0" err="1">
                          <a:solidFill>
                            <a:srgbClr val="000000"/>
                          </a:solidFill>
                          <a:effectLst/>
                          <a:latin typeface="Calibri"/>
                        </a:rPr>
                        <a:t>Wgt</a:t>
                      </a:r>
                      <a:r>
                        <a:rPr lang="en-US" sz="1200" b="0" i="0" u="none" strike="noStrike" dirty="0">
                          <a:solidFill>
                            <a:srgbClr val="000000"/>
                          </a:solidFill>
                          <a:effectLst/>
                          <a:latin typeface="Calibri"/>
                        </a:rPr>
                        <a:t> Med, MM)</a:t>
                      </a:r>
                    </a:p>
                  </a:txBody>
                  <a:tcPr marL="0" marR="0" marT="0" marB="0" anchor="b">
                    <a:lnL w="12700" cap="flat" cmpd="sng" algn="ctr">
                      <a:solidFill>
                        <a:schemeClr val="tx1"/>
                      </a:solidFill>
                      <a:prstDash val="solid"/>
                      <a:round/>
                      <a:headEnd type="none" w="med" len="med"/>
                      <a:tailEnd type="none" w="med" len="med"/>
                    </a:lnL>
                    <a:lnR>
                      <a:noFill/>
                    </a:lnR>
                    <a:lnT>
                      <a:noFill/>
                    </a:lnT>
                    <a:lnB>
                      <a:noFill/>
                    </a:lnB>
                    <a:solidFill>
                      <a:srgbClr val="F2C755"/>
                    </a:solidFill>
                  </a:tcPr>
                </a:tc>
                <a:tc>
                  <a:txBody>
                    <a:bodyPr/>
                    <a:lstStyle/>
                    <a:p>
                      <a:pPr algn="ctr" rtl="0" fontAlgn="b">
                        <a:buNone/>
                      </a:pPr>
                      <a:r>
                        <a:rPr lang="en-US" sz="1200" b="0" i="0" u="none" strike="noStrike">
                          <a:solidFill>
                            <a:srgbClr val="000000"/>
                          </a:solidFill>
                          <a:effectLst/>
                          <a:latin typeface="Calibri" panose="020F0502020204030204" pitchFamily="34" charset="0"/>
                        </a:rPr>
                        <a:t>$3949.0 </a:t>
                      </a:r>
                    </a:p>
                  </a:txBody>
                  <a:tcPr marL="0" marR="0" marT="0" marB="0" anchor="b">
                    <a:lnL>
                      <a:noFill/>
                    </a:lnL>
                    <a:lnR>
                      <a:noFill/>
                    </a:lnR>
                    <a:lnT>
                      <a:noFill/>
                    </a:lnT>
                    <a:lnB>
                      <a:noFill/>
                    </a:lnB>
                    <a:solidFill>
                      <a:srgbClr val="F2C755"/>
                    </a:solidFill>
                  </a:tcPr>
                </a:tc>
                <a:tc>
                  <a:txBody>
                    <a:bodyPr/>
                    <a:lstStyle/>
                    <a:p>
                      <a:pPr algn="ctr" rtl="0" fontAlgn="b">
                        <a:buNone/>
                      </a:pPr>
                      <a:r>
                        <a:rPr lang="en-US" sz="1200" b="0" i="0" u="none" strike="noStrike">
                          <a:solidFill>
                            <a:srgbClr val="000000"/>
                          </a:solidFill>
                          <a:effectLst/>
                          <a:latin typeface="Calibri" panose="020F0502020204030204" pitchFamily="34" charset="0"/>
                        </a:rPr>
                        <a:t>$2600.0 </a:t>
                      </a:r>
                    </a:p>
                  </a:txBody>
                  <a:tcPr marL="0" marR="0" marT="0" marB="0" anchor="b">
                    <a:lnL>
                      <a:noFill/>
                    </a:lnL>
                    <a:lnR w="12700" cap="flat" cmpd="sng" algn="ctr">
                      <a:solidFill>
                        <a:schemeClr val="tx1"/>
                      </a:solidFill>
                      <a:prstDash val="solid"/>
                      <a:round/>
                      <a:headEnd type="none" w="med" len="med"/>
                      <a:tailEnd type="none" w="med" len="med"/>
                    </a:lnR>
                    <a:lnT>
                      <a:noFill/>
                    </a:lnT>
                    <a:lnB>
                      <a:noFill/>
                    </a:lnB>
                    <a:solidFill>
                      <a:srgbClr val="F2C755"/>
                    </a:solidFill>
                  </a:tcPr>
                </a:tc>
                <a:extLst>
                  <a:ext uri="{0D108BD9-81ED-4DB2-BD59-A6C34878D82A}">
                    <a16:rowId xmlns:a16="http://schemas.microsoft.com/office/drawing/2014/main" val="2069352331"/>
                  </a:ext>
                </a:extLst>
              </a:tr>
              <a:tr h="285160">
                <a:tc>
                  <a:txBody>
                    <a:bodyPr/>
                    <a:lstStyle/>
                    <a:p>
                      <a:pPr algn="l" rtl="0" fontAlgn="b">
                        <a:buNone/>
                      </a:pPr>
                      <a:r>
                        <a:rPr lang="en-US" sz="1200" b="0" i="0" u="none" strike="noStrike">
                          <a:solidFill>
                            <a:srgbClr val="000000"/>
                          </a:solidFill>
                          <a:effectLst/>
                          <a:latin typeface="Calibri" panose="020F0502020204030204" pitchFamily="34" charset="0"/>
                        </a:rPr>
                        <a:t>Yield</a:t>
                      </a:r>
                    </a:p>
                  </a:txBody>
                  <a:tcPr marL="0" marR="0" marT="0" marB="0" anchor="b">
                    <a:lnL w="12700" cap="flat" cmpd="sng" algn="ctr">
                      <a:solidFill>
                        <a:schemeClr val="tx1"/>
                      </a:solidFill>
                      <a:prstDash val="solid"/>
                      <a:round/>
                      <a:headEnd type="none" w="med" len="med"/>
                      <a:tailEnd type="none" w="med" len="med"/>
                    </a:lnL>
                    <a:lnR>
                      <a:noFill/>
                    </a:lnR>
                    <a:lnT>
                      <a:noFill/>
                    </a:lnT>
                    <a:lnB>
                      <a:noFill/>
                    </a:lnB>
                    <a:noFill/>
                  </a:tcPr>
                </a:tc>
                <a:tc>
                  <a:txBody>
                    <a:bodyPr/>
                    <a:lstStyle/>
                    <a:p>
                      <a:pPr algn="ctr" rtl="0" fontAlgn="b">
                        <a:buNone/>
                      </a:pPr>
                      <a:r>
                        <a:rPr lang="en-US" sz="1200" b="0" i="0" u="none" strike="noStrike">
                          <a:solidFill>
                            <a:srgbClr val="000000"/>
                          </a:solidFill>
                          <a:effectLst/>
                          <a:latin typeface="Calibri" panose="020F0502020204030204" pitchFamily="34" charset="0"/>
                        </a:rPr>
                        <a:t>2.16%</a:t>
                      </a:r>
                    </a:p>
                  </a:txBody>
                  <a:tcPr marL="0" marR="0" marT="0" marB="0" anchor="b">
                    <a:lnL>
                      <a:noFill/>
                    </a:lnL>
                    <a:lnR>
                      <a:noFill/>
                    </a:lnR>
                    <a:lnT>
                      <a:noFill/>
                    </a:lnT>
                    <a:lnB>
                      <a:noFill/>
                    </a:lnB>
                    <a:noFill/>
                  </a:tcPr>
                </a:tc>
                <a:tc>
                  <a:txBody>
                    <a:bodyPr/>
                    <a:lstStyle/>
                    <a:p>
                      <a:pPr algn="ctr" rtl="0" fontAlgn="b">
                        <a:buNone/>
                      </a:pPr>
                      <a:r>
                        <a:rPr lang="en-US" sz="1200" b="0" i="0" u="none" strike="noStrike">
                          <a:solidFill>
                            <a:srgbClr val="000000"/>
                          </a:solidFill>
                          <a:effectLst/>
                          <a:latin typeface="Calibri" panose="020F0502020204030204" pitchFamily="34" charset="0"/>
                        </a:rPr>
                        <a:t>1.73%</a:t>
                      </a:r>
                    </a:p>
                  </a:txBody>
                  <a:tcPr marL="0" marR="0" marT="0" marB="0" anchor="b">
                    <a:lnL>
                      <a:noFill/>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668365533"/>
                  </a:ext>
                </a:extLst>
              </a:tr>
              <a:tr h="285160">
                <a:tc>
                  <a:txBody>
                    <a:bodyPr/>
                    <a:lstStyle/>
                    <a:p>
                      <a:pPr algn="l" rtl="0" fontAlgn="b">
                        <a:buNone/>
                      </a:pPr>
                      <a:r>
                        <a:rPr lang="en-US" sz="1200" b="0" i="0" u="none" strike="noStrike">
                          <a:solidFill>
                            <a:srgbClr val="000000"/>
                          </a:solidFill>
                          <a:effectLst/>
                          <a:latin typeface="Calibri"/>
                        </a:rPr>
                        <a:t>P/E (Wgt Harm)</a:t>
                      </a:r>
                    </a:p>
                  </a:txBody>
                  <a:tcPr marL="0" marR="0" marT="0" marB="0" anchor="b">
                    <a:lnL w="12700" cap="flat" cmpd="sng" algn="ctr">
                      <a:solidFill>
                        <a:schemeClr val="tx1"/>
                      </a:solidFill>
                      <a:prstDash val="solid"/>
                      <a:round/>
                      <a:headEnd type="none" w="med" len="med"/>
                      <a:tailEnd type="none" w="med" len="med"/>
                    </a:lnL>
                    <a:lnR>
                      <a:noFill/>
                    </a:lnR>
                    <a:lnT>
                      <a:noFill/>
                    </a:lnT>
                    <a:lnB>
                      <a:noFill/>
                    </a:lnB>
                    <a:solidFill>
                      <a:srgbClr val="F2C755"/>
                    </a:solidFill>
                  </a:tcPr>
                </a:tc>
                <a:tc>
                  <a:txBody>
                    <a:bodyPr/>
                    <a:lstStyle/>
                    <a:p>
                      <a:pPr algn="ctr" rtl="0" fontAlgn="b">
                        <a:buNone/>
                      </a:pPr>
                      <a:r>
                        <a:rPr lang="en-US" sz="1200" b="0" i="0" u="none" strike="noStrike">
                          <a:solidFill>
                            <a:srgbClr val="000000"/>
                          </a:solidFill>
                          <a:effectLst/>
                          <a:latin typeface="Calibri" panose="020F0502020204030204" pitchFamily="34" charset="0"/>
                        </a:rPr>
                        <a:t>14.8</a:t>
                      </a:r>
                    </a:p>
                  </a:txBody>
                  <a:tcPr marL="0" marR="0" marT="0" marB="0" anchor="b">
                    <a:lnL>
                      <a:noFill/>
                    </a:lnL>
                    <a:lnR>
                      <a:noFill/>
                    </a:lnR>
                    <a:lnT>
                      <a:noFill/>
                    </a:lnT>
                    <a:lnB>
                      <a:noFill/>
                    </a:lnB>
                    <a:solidFill>
                      <a:srgbClr val="F2C755"/>
                    </a:solidFill>
                  </a:tcPr>
                </a:tc>
                <a:tc>
                  <a:txBody>
                    <a:bodyPr/>
                    <a:lstStyle/>
                    <a:p>
                      <a:pPr algn="ctr" rtl="0" fontAlgn="b">
                        <a:buNone/>
                      </a:pPr>
                      <a:r>
                        <a:rPr lang="en-US" sz="1200" b="0" i="0" u="none" strike="noStrike">
                          <a:solidFill>
                            <a:srgbClr val="000000"/>
                          </a:solidFill>
                          <a:effectLst/>
                          <a:latin typeface="Calibri" panose="020F0502020204030204" pitchFamily="34" charset="0"/>
                        </a:rPr>
                        <a:t>19.1</a:t>
                      </a:r>
                    </a:p>
                  </a:txBody>
                  <a:tcPr marL="0" marR="0" marT="0" marB="0" anchor="b">
                    <a:lnL>
                      <a:noFill/>
                    </a:lnL>
                    <a:lnR w="12700" cap="flat" cmpd="sng" algn="ctr">
                      <a:solidFill>
                        <a:schemeClr val="tx1"/>
                      </a:solidFill>
                      <a:prstDash val="solid"/>
                      <a:round/>
                      <a:headEnd type="none" w="med" len="med"/>
                      <a:tailEnd type="none" w="med" len="med"/>
                    </a:lnR>
                    <a:lnT>
                      <a:noFill/>
                    </a:lnT>
                    <a:lnB>
                      <a:noFill/>
                    </a:lnB>
                    <a:solidFill>
                      <a:srgbClr val="F2C755"/>
                    </a:solidFill>
                  </a:tcPr>
                </a:tc>
                <a:extLst>
                  <a:ext uri="{0D108BD9-81ED-4DB2-BD59-A6C34878D82A}">
                    <a16:rowId xmlns:a16="http://schemas.microsoft.com/office/drawing/2014/main" val="1726366672"/>
                  </a:ext>
                </a:extLst>
              </a:tr>
              <a:tr h="285160">
                <a:tc>
                  <a:txBody>
                    <a:bodyPr/>
                    <a:lstStyle/>
                    <a:p>
                      <a:pPr algn="l" rtl="0" fontAlgn="b">
                        <a:buNone/>
                      </a:pPr>
                      <a:r>
                        <a:rPr lang="en-US" sz="1200" b="0" i="0" u="none" strike="noStrike">
                          <a:solidFill>
                            <a:srgbClr val="000000"/>
                          </a:solidFill>
                          <a:effectLst/>
                          <a:latin typeface="Calibri"/>
                        </a:rPr>
                        <a:t>P/CF (Wgt Harm)</a:t>
                      </a:r>
                    </a:p>
                  </a:txBody>
                  <a:tcPr marL="0" marR="0" marT="0" marB="0" anchor="b">
                    <a:lnL w="12700" cap="flat" cmpd="sng" algn="ctr">
                      <a:solidFill>
                        <a:schemeClr val="tx1"/>
                      </a:solidFill>
                      <a:prstDash val="solid"/>
                      <a:round/>
                      <a:headEnd type="none" w="med" len="med"/>
                      <a:tailEnd type="none" w="med" len="med"/>
                    </a:lnL>
                    <a:lnR>
                      <a:noFill/>
                    </a:lnR>
                    <a:lnT>
                      <a:noFill/>
                    </a:lnT>
                    <a:lnB>
                      <a:noFill/>
                    </a:lnB>
                    <a:noFill/>
                  </a:tcPr>
                </a:tc>
                <a:tc>
                  <a:txBody>
                    <a:bodyPr/>
                    <a:lstStyle/>
                    <a:p>
                      <a:pPr algn="ctr" rtl="0" fontAlgn="b">
                        <a:buNone/>
                      </a:pPr>
                      <a:r>
                        <a:rPr lang="en-US" sz="1200" b="0" i="0" u="none" strike="noStrike">
                          <a:solidFill>
                            <a:srgbClr val="000000"/>
                          </a:solidFill>
                          <a:effectLst/>
                          <a:latin typeface="Calibri" panose="020F0502020204030204" pitchFamily="34" charset="0"/>
                        </a:rPr>
                        <a:t>9.5</a:t>
                      </a:r>
                    </a:p>
                  </a:txBody>
                  <a:tcPr marL="0" marR="0" marT="0" marB="0" anchor="b">
                    <a:lnL>
                      <a:noFill/>
                    </a:lnL>
                    <a:lnR>
                      <a:noFill/>
                    </a:lnR>
                    <a:lnT>
                      <a:noFill/>
                    </a:lnT>
                    <a:lnB>
                      <a:noFill/>
                    </a:lnB>
                    <a:noFill/>
                  </a:tcPr>
                </a:tc>
                <a:tc>
                  <a:txBody>
                    <a:bodyPr/>
                    <a:lstStyle/>
                    <a:p>
                      <a:pPr algn="ctr" rtl="0" fontAlgn="b">
                        <a:buNone/>
                      </a:pPr>
                      <a:r>
                        <a:rPr lang="en-US" sz="1200" b="0" i="0" u="none" strike="noStrike">
                          <a:solidFill>
                            <a:srgbClr val="000000"/>
                          </a:solidFill>
                          <a:effectLst/>
                          <a:latin typeface="Calibri" panose="020F0502020204030204" pitchFamily="34" charset="0"/>
                        </a:rPr>
                        <a:t>10.5</a:t>
                      </a:r>
                    </a:p>
                  </a:txBody>
                  <a:tcPr marL="0" marR="0" marT="0" marB="0" anchor="b">
                    <a:lnL>
                      <a:noFill/>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1288386622"/>
                  </a:ext>
                </a:extLst>
              </a:tr>
              <a:tr h="285160">
                <a:tc>
                  <a:txBody>
                    <a:bodyPr/>
                    <a:lstStyle/>
                    <a:p>
                      <a:pPr algn="l" rtl="0" fontAlgn="b">
                        <a:buNone/>
                      </a:pPr>
                      <a:r>
                        <a:rPr lang="en-US" sz="1200" b="0" i="0" u="none" strike="noStrike">
                          <a:solidFill>
                            <a:srgbClr val="000000"/>
                          </a:solidFill>
                          <a:effectLst/>
                          <a:latin typeface="Calibri"/>
                        </a:rPr>
                        <a:t>P/B (Wgt Harm)</a:t>
                      </a:r>
                    </a:p>
                  </a:txBody>
                  <a:tcPr marL="0" marR="0" marT="0" marB="0" anchor="b">
                    <a:lnL w="12700" cap="flat" cmpd="sng" algn="ctr">
                      <a:solidFill>
                        <a:schemeClr val="tx1"/>
                      </a:solidFill>
                      <a:prstDash val="solid"/>
                      <a:round/>
                      <a:headEnd type="none" w="med" len="med"/>
                      <a:tailEnd type="none" w="med" len="med"/>
                    </a:lnL>
                    <a:lnR>
                      <a:noFill/>
                    </a:lnR>
                    <a:lnT>
                      <a:noFill/>
                    </a:lnT>
                    <a:lnB>
                      <a:noFill/>
                    </a:lnB>
                    <a:solidFill>
                      <a:srgbClr val="F2C755"/>
                    </a:solidFill>
                  </a:tcPr>
                </a:tc>
                <a:tc>
                  <a:txBody>
                    <a:bodyPr/>
                    <a:lstStyle/>
                    <a:p>
                      <a:pPr algn="ctr" rtl="0" fontAlgn="b">
                        <a:buNone/>
                      </a:pPr>
                      <a:r>
                        <a:rPr lang="en-US" sz="1200" b="0" i="0" u="none" strike="noStrike">
                          <a:solidFill>
                            <a:srgbClr val="000000"/>
                          </a:solidFill>
                          <a:effectLst/>
                          <a:latin typeface="Calibri" panose="020F0502020204030204" pitchFamily="34" charset="0"/>
                        </a:rPr>
                        <a:t>1.8</a:t>
                      </a:r>
                    </a:p>
                  </a:txBody>
                  <a:tcPr marL="0" marR="0" marT="0" marB="0" anchor="b">
                    <a:lnL>
                      <a:noFill/>
                    </a:lnL>
                    <a:lnR>
                      <a:noFill/>
                    </a:lnR>
                    <a:lnT>
                      <a:noFill/>
                    </a:lnT>
                    <a:lnB>
                      <a:noFill/>
                    </a:lnB>
                    <a:solidFill>
                      <a:srgbClr val="F2C755"/>
                    </a:solidFill>
                  </a:tcPr>
                </a:tc>
                <a:tc>
                  <a:txBody>
                    <a:bodyPr/>
                    <a:lstStyle/>
                    <a:p>
                      <a:pPr algn="ctr" rtl="0" fontAlgn="b">
                        <a:buNone/>
                      </a:pPr>
                      <a:r>
                        <a:rPr lang="en-US" sz="1200" b="0" i="0" u="none" strike="noStrike">
                          <a:solidFill>
                            <a:srgbClr val="000000"/>
                          </a:solidFill>
                          <a:effectLst/>
                          <a:latin typeface="Calibri" panose="020F0502020204030204" pitchFamily="34" charset="0"/>
                        </a:rPr>
                        <a:t>2.1</a:t>
                      </a:r>
                    </a:p>
                  </a:txBody>
                  <a:tcPr marL="0" marR="0" marT="0" marB="0" anchor="b">
                    <a:lnL>
                      <a:noFill/>
                    </a:lnL>
                    <a:lnR w="12700" cap="flat" cmpd="sng" algn="ctr">
                      <a:solidFill>
                        <a:schemeClr val="tx1"/>
                      </a:solidFill>
                      <a:prstDash val="solid"/>
                      <a:round/>
                      <a:headEnd type="none" w="med" len="med"/>
                      <a:tailEnd type="none" w="med" len="med"/>
                    </a:lnR>
                    <a:lnT>
                      <a:noFill/>
                    </a:lnT>
                    <a:lnB>
                      <a:noFill/>
                    </a:lnB>
                    <a:solidFill>
                      <a:srgbClr val="F2C755"/>
                    </a:solidFill>
                  </a:tcPr>
                </a:tc>
                <a:extLst>
                  <a:ext uri="{0D108BD9-81ED-4DB2-BD59-A6C34878D82A}">
                    <a16:rowId xmlns:a16="http://schemas.microsoft.com/office/drawing/2014/main" val="3766444183"/>
                  </a:ext>
                </a:extLst>
              </a:tr>
              <a:tr h="285160">
                <a:tc>
                  <a:txBody>
                    <a:bodyPr/>
                    <a:lstStyle/>
                    <a:p>
                      <a:pPr algn="l" rtl="0" fontAlgn="b">
                        <a:buNone/>
                      </a:pPr>
                      <a:r>
                        <a:rPr lang="en-US" sz="1200" b="0" i="0" u="none" strike="noStrike">
                          <a:solidFill>
                            <a:srgbClr val="000000"/>
                          </a:solidFill>
                          <a:effectLst/>
                          <a:latin typeface="Calibri"/>
                        </a:rPr>
                        <a:t>P/S (Wgt Harm)</a:t>
                      </a:r>
                    </a:p>
                  </a:txBody>
                  <a:tcPr marL="0" marR="0" marT="0" marB="0" anchor="b">
                    <a:lnL w="12700" cap="flat" cmpd="sng" algn="ctr">
                      <a:solidFill>
                        <a:schemeClr val="tx1"/>
                      </a:solidFill>
                      <a:prstDash val="solid"/>
                      <a:round/>
                      <a:headEnd type="none" w="med" len="med"/>
                      <a:tailEnd type="none" w="med" len="med"/>
                    </a:lnL>
                    <a:lnR>
                      <a:noFill/>
                    </a:lnR>
                    <a:lnT>
                      <a:noFill/>
                    </a:lnT>
                    <a:lnB>
                      <a:noFill/>
                    </a:lnB>
                    <a:noFill/>
                  </a:tcPr>
                </a:tc>
                <a:tc>
                  <a:txBody>
                    <a:bodyPr/>
                    <a:lstStyle/>
                    <a:p>
                      <a:pPr algn="ctr" rtl="0" fontAlgn="b">
                        <a:buNone/>
                      </a:pPr>
                      <a:r>
                        <a:rPr lang="en-US" sz="1200" b="0" i="0" u="none" strike="noStrike">
                          <a:solidFill>
                            <a:srgbClr val="000000"/>
                          </a:solidFill>
                          <a:effectLst/>
                          <a:latin typeface="Calibri" panose="020F0502020204030204" pitchFamily="34" charset="0"/>
                        </a:rPr>
                        <a:t>1.7</a:t>
                      </a:r>
                    </a:p>
                  </a:txBody>
                  <a:tcPr marL="0" marR="0" marT="0" marB="0" anchor="b">
                    <a:lnL>
                      <a:noFill/>
                    </a:lnL>
                    <a:lnR>
                      <a:noFill/>
                    </a:lnR>
                    <a:lnT>
                      <a:noFill/>
                    </a:lnT>
                    <a:lnB>
                      <a:noFill/>
                    </a:lnB>
                    <a:noFill/>
                  </a:tcPr>
                </a:tc>
                <a:tc>
                  <a:txBody>
                    <a:bodyPr/>
                    <a:lstStyle/>
                    <a:p>
                      <a:pPr algn="ctr" rtl="0" fontAlgn="b">
                        <a:buNone/>
                      </a:pPr>
                      <a:r>
                        <a:rPr lang="en-US" sz="1200" b="0" i="0" u="none" strike="noStrike">
                          <a:solidFill>
                            <a:srgbClr val="000000"/>
                          </a:solidFill>
                          <a:effectLst/>
                          <a:latin typeface="Calibri" panose="020F0502020204030204" pitchFamily="34" charset="0"/>
                        </a:rPr>
                        <a:t>1.5</a:t>
                      </a:r>
                    </a:p>
                  </a:txBody>
                  <a:tcPr marL="0" marR="0" marT="0" marB="0" anchor="b">
                    <a:lnL>
                      <a:noFill/>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783110912"/>
                  </a:ext>
                </a:extLst>
              </a:tr>
              <a:tr h="285160">
                <a:tc>
                  <a:txBody>
                    <a:bodyPr/>
                    <a:lstStyle/>
                    <a:p>
                      <a:pPr algn="l" rtl="0" fontAlgn="b">
                        <a:buNone/>
                      </a:pPr>
                      <a:r>
                        <a:rPr lang="en-US" sz="1200" b="0" i="0" u="none" strike="noStrike">
                          <a:solidFill>
                            <a:srgbClr val="000000"/>
                          </a:solidFill>
                          <a:effectLst/>
                          <a:latin typeface="Calibri" panose="020F0502020204030204" pitchFamily="34" charset="0"/>
                        </a:rPr>
                        <a:t>Hist 3 yr Sales Growth</a:t>
                      </a:r>
                    </a:p>
                  </a:txBody>
                  <a:tcPr marL="0" marR="0" marT="0" marB="0" anchor="b">
                    <a:lnL w="12700" cap="flat" cmpd="sng" algn="ctr">
                      <a:solidFill>
                        <a:schemeClr val="tx1"/>
                      </a:solidFill>
                      <a:prstDash val="solid"/>
                      <a:round/>
                      <a:headEnd type="none" w="med" len="med"/>
                      <a:tailEnd type="none" w="med" len="med"/>
                    </a:lnL>
                    <a:lnR>
                      <a:noFill/>
                    </a:lnR>
                    <a:lnT>
                      <a:noFill/>
                    </a:lnT>
                    <a:lnB>
                      <a:noFill/>
                    </a:lnB>
                    <a:solidFill>
                      <a:srgbClr val="F2C755"/>
                    </a:solidFill>
                  </a:tcPr>
                </a:tc>
                <a:tc>
                  <a:txBody>
                    <a:bodyPr/>
                    <a:lstStyle/>
                    <a:p>
                      <a:pPr algn="ctr" rtl="0" fontAlgn="b">
                        <a:buNone/>
                      </a:pPr>
                      <a:r>
                        <a:rPr lang="en-US" sz="1200" b="0" i="0" u="none" strike="noStrike">
                          <a:solidFill>
                            <a:srgbClr val="000000"/>
                          </a:solidFill>
                          <a:effectLst/>
                          <a:latin typeface="Calibri" panose="020F0502020204030204" pitchFamily="34" charset="0"/>
                        </a:rPr>
                        <a:t>7.1%</a:t>
                      </a:r>
                    </a:p>
                  </a:txBody>
                  <a:tcPr marL="0" marR="0" marT="0" marB="0" anchor="b">
                    <a:lnL>
                      <a:noFill/>
                    </a:lnL>
                    <a:lnR>
                      <a:noFill/>
                    </a:lnR>
                    <a:lnT>
                      <a:noFill/>
                    </a:lnT>
                    <a:lnB>
                      <a:noFill/>
                    </a:lnB>
                    <a:solidFill>
                      <a:srgbClr val="F2C755"/>
                    </a:solidFill>
                  </a:tcPr>
                </a:tc>
                <a:tc>
                  <a:txBody>
                    <a:bodyPr/>
                    <a:lstStyle/>
                    <a:p>
                      <a:pPr algn="ctr" rtl="0" fontAlgn="b">
                        <a:buNone/>
                      </a:pPr>
                      <a:r>
                        <a:rPr lang="en-US" sz="1200" b="0" i="0" u="none" strike="noStrike">
                          <a:solidFill>
                            <a:srgbClr val="000000"/>
                          </a:solidFill>
                          <a:effectLst/>
                          <a:latin typeface="Calibri" panose="020F0502020204030204" pitchFamily="34" charset="0"/>
                        </a:rPr>
                        <a:t>8.4%</a:t>
                      </a:r>
                    </a:p>
                  </a:txBody>
                  <a:tcPr marL="0" marR="0" marT="0" marB="0" anchor="b">
                    <a:lnL>
                      <a:noFill/>
                    </a:lnL>
                    <a:lnR w="12700" cap="flat" cmpd="sng" algn="ctr">
                      <a:solidFill>
                        <a:schemeClr val="tx1"/>
                      </a:solidFill>
                      <a:prstDash val="solid"/>
                      <a:round/>
                      <a:headEnd type="none" w="med" len="med"/>
                      <a:tailEnd type="none" w="med" len="med"/>
                    </a:lnR>
                    <a:lnT>
                      <a:noFill/>
                    </a:lnT>
                    <a:lnB>
                      <a:noFill/>
                    </a:lnB>
                    <a:solidFill>
                      <a:srgbClr val="F2C755"/>
                    </a:solidFill>
                  </a:tcPr>
                </a:tc>
                <a:extLst>
                  <a:ext uri="{0D108BD9-81ED-4DB2-BD59-A6C34878D82A}">
                    <a16:rowId xmlns:a16="http://schemas.microsoft.com/office/drawing/2014/main" val="2995063513"/>
                  </a:ext>
                </a:extLst>
              </a:tr>
              <a:tr h="285160">
                <a:tc>
                  <a:txBody>
                    <a:bodyPr/>
                    <a:lstStyle/>
                    <a:p>
                      <a:pPr algn="l" rtl="0" fontAlgn="b">
                        <a:buNone/>
                      </a:pPr>
                      <a:r>
                        <a:rPr lang="en-US" sz="1200" b="0" i="0" u="none" strike="noStrike">
                          <a:solidFill>
                            <a:srgbClr val="000000"/>
                          </a:solidFill>
                          <a:effectLst/>
                          <a:latin typeface="Calibri" panose="020F0502020204030204" pitchFamily="34" charset="0"/>
                        </a:rPr>
                        <a:t>Hist 3 yr EPS Growth</a:t>
                      </a:r>
                    </a:p>
                  </a:txBody>
                  <a:tcPr marL="0" marR="0" marT="0" marB="0" anchor="b">
                    <a:lnL w="12700" cap="flat" cmpd="sng" algn="ctr">
                      <a:solidFill>
                        <a:schemeClr val="tx1"/>
                      </a:solidFill>
                      <a:prstDash val="solid"/>
                      <a:round/>
                      <a:headEnd type="none" w="med" len="med"/>
                      <a:tailEnd type="none" w="med" len="med"/>
                    </a:lnL>
                    <a:lnR>
                      <a:noFill/>
                    </a:lnR>
                    <a:lnT>
                      <a:noFill/>
                    </a:lnT>
                    <a:lnB>
                      <a:noFill/>
                    </a:lnB>
                    <a:noFill/>
                  </a:tcPr>
                </a:tc>
                <a:tc>
                  <a:txBody>
                    <a:bodyPr/>
                    <a:lstStyle/>
                    <a:p>
                      <a:pPr algn="ctr" rtl="0" fontAlgn="b">
                        <a:buNone/>
                      </a:pPr>
                      <a:r>
                        <a:rPr lang="en-US" sz="1200" b="0" i="0" u="none" strike="noStrike">
                          <a:solidFill>
                            <a:srgbClr val="000000"/>
                          </a:solidFill>
                          <a:effectLst/>
                          <a:latin typeface="Calibri" panose="020F0502020204030204" pitchFamily="34" charset="0"/>
                        </a:rPr>
                        <a:t>13.9%</a:t>
                      </a:r>
                    </a:p>
                  </a:txBody>
                  <a:tcPr marL="0" marR="0" marT="0" marB="0" anchor="b">
                    <a:lnL>
                      <a:noFill/>
                    </a:lnL>
                    <a:lnR>
                      <a:noFill/>
                    </a:lnR>
                    <a:lnT>
                      <a:noFill/>
                    </a:lnT>
                    <a:lnB>
                      <a:noFill/>
                    </a:lnB>
                    <a:noFill/>
                  </a:tcPr>
                </a:tc>
                <a:tc>
                  <a:txBody>
                    <a:bodyPr/>
                    <a:lstStyle/>
                    <a:p>
                      <a:pPr algn="ctr" rtl="0" fontAlgn="b">
                        <a:buNone/>
                      </a:pPr>
                      <a:r>
                        <a:rPr lang="en-US" sz="1200" b="0" i="0" u="none" strike="noStrike">
                          <a:solidFill>
                            <a:srgbClr val="000000"/>
                          </a:solidFill>
                          <a:effectLst/>
                          <a:latin typeface="Calibri" panose="020F0502020204030204" pitchFamily="34" charset="0"/>
                        </a:rPr>
                        <a:t>6.8%</a:t>
                      </a:r>
                    </a:p>
                  </a:txBody>
                  <a:tcPr marL="0" marR="0" marT="0" marB="0" anchor="b">
                    <a:lnL>
                      <a:noFill/>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1704889430"/>
                  </a:ext>
                </a:extLst>
              </a:tr>
              <a:tr h="285160">
                <a:tc>
                  <a:txBody>
                    <a:bodyPr/>
                    <a:lstStyle/>
                    <a:p>
                      <a:pPr algn="l" rtl="0" fontAlgn="b">
                        <a:buNone/>
                      </a:pPr>
                      <a:r>
                        <a:rPr lang="en-US" sz="1200" b="0" i="0" u="none" strike="noStrike">
                          <a:solidFill>
                            <a:srgbClr val="000000"/>
                          </a:solidFill>
                          <a:effectLst/>
                          <a:latin typeface="Calibri" panose="020F0502020204030204" pitchFamily="34" charset="0"/>
                        </a:rPr>
                        <a:t>Est. 3-5 yr EPS Growth</a:t>
                      </a:r>
                    </a:p>
                  </a:txBody>
                  <a:tcPr marL="0" marR="0" marT="0" marB="0" anchor="b">
                    <a:lnL w="12700" cap="flat" cmpd="sng" algn="ctr">
                      <a:solidFill>
                        <a:schemeClr val="tx1"/>
                      </a:solidFill>
                      <a:prstDash val="solid"/>
                      <a:round/>
                      <a:headEnd type="none" w="med" len="med"/>
                      <a:tailEnd type="none" w="med" len="med"/>
                    </a:lnL>
                    <a:lnR>
                      <a:noFill/>
                    </a:lnR>
                    <a:lnT>
                      <a:noFill/>
                    </a:lnT>
                    <a:lnB>
                      <a:noFill/>
                    </a:lnB>
                    <a:solidFill>
                      <a:srgbClr val="F2C755"/>
                    </a:solidFill>
                  </a:tcPr>
                </a:tc>
                <a:tc>
                  <a:txBody>
                    <a:bodyPr/>
                    <a:lstStyle/>
                    <a:p>
                      <a:pPr algn="ctr" rtl="0" fontAlgn="b">
                        <a:buNone/>
                      </a:pPr>
                      <a:r>
                        <a:rPr lang="en-US" sz="1200" b="0" i="0" u="none" strike="noStrike">
                          <a:solidFill>
                            <a:srgbClr val="000000"/>
                          </a:solidFill>
                          <a:effectLst/>
                          <a:latin typeface="Calibri" panose="020F0502020204030204" pitchFamily="34" charset="0"/>
                        </a:rPr>
                        <a:t>8.1%</a:t>
                      </a:r>
                    </a:p>
                  </a:txBody>
                  <a:tcPr marL="0" marR="0" marT="0" marB="0" anchor="b">
                    <a:lnL>
                      <a:noFill/>
                    </a:lnL>
                    <a:lnR>
                      <a:noFill/>
                    </a:lnR>
                    <a:lnT>
                      <a:noFill/>
                    </a:lnT>
                    <a:lnB>
                      <a:noFill/>
                    </a:lnB>
                    <a:solidFill>
                      <a:srgbClr val="F2C755"/>
                    </a:solidFill>
                  </a:tcPr>
                </a:tc>
                <a:tc>
                  <a:txBody>
                    <a:bodyPr/>
                    <a:lstStyle/>
                    <a:p>
                      <a:pPr algn="ctr" rtl="0" fontAlgn="b">
                        <a:buNone/>
                      </a:pPr>
                      <a:r>
                        <a:rPr lang="en-US" sz="1200" b="0" i="0" u="none" strike="noStrike">
                          <a:solidFill>
                            <a:srgbClr val="000000"/>
                          </a:solidFill>
                          <a:effectLst/>
                          <a:latin typeface="Calibri" panose="020F0502020204030204" pitchFamily="34" charset="0"/>
                        </a:rPr>
                        <a:t>16.5%</a:t>
                      </a:r>
                    </a:p>
                  </a:txBody>
                  <a:tcPr marL="0" marR="0" marT="0" marB="0" anchor="b">
                    <a:lnL>
                      <a:noFill/>
                    </a:lnL>
                    <a:lnR w="12700" cap="flat" cmpd="sng" algn="ctr">
                      <a:solidFill>
                        <a:schemeClr val="tx1"/>
                      </a:solidFill>
                      <a:prstDash val="solid"/>
                      <a:round/>
                      <a:headEnd type="none" w="med" len="med"/>
                      <a:tailEnd type="none" w="med" len="med"/>
                    </a:lnR>
                    <a:lnT>
                      <a:noFill/>
                    </a:lnT>
                    <a:lnB>
                      <a:noFill/>
                    </a:lnB>
                    <a:solidFill>
                      <a:srgbClr val="F2C755"/>
                    </a:solidFill>
                  </a:tcPr>
                </a:tc>
                <a:extLst>
                  <a:ext uri="{0D108BD9-81ED-4DB2-BD59-A6C34878D82A}">
                    <a16:rowId xmlns:a16="http://schemas.microsoft.com/office/drawing/2014/main" val="915460725"/>
                  </a:ext>
                </a:extLst>
              </a:tr>
              <a:tr h="285160">
                <a:tc>
                  <a:txBody>
                    <a:bodyPr/>
                    <a:lstStyle/>
                    <a:p>
                      <a:pPr algn="l" rtl="0" fontAlgn="b">
                        <a:buNone/>
                      </a:pPr>
                      <a:r>
                        <a:rPr lang="en-US" sz="1200" b="0" i="0" u="none" strike="noStrike">
                          <a:solidFill>
                            <a:srgbClr val="000000"/>
                          </a:solidFill>
                          <a:effectLst/>
                          <a:latin typeface="Calibri" panose="020F0502020204030204" pitchFamily="34" charset="0"/>
                        </a:rPr>
                        <a:t>Net Margin</a:t>
                      </a:r>
                    </a:p>
                  </a:txBody>
                  <a:tcPr marL="0" marR="0" marT="0" marB="0" anchor="b">
                    <a:lnL w="12700" cap="flat" cmpd="sng" algn="ctr">
                      <a:solidFill>
                        <a:schemeClr val="tx1"/>
                      </a:solidFill>
                      <a:prstDash val="solid"/>
                      <a:round/>
                      <a:headEnd type="none" w="med" len="med"/>
                      <a:tailEnd type="none" w="med" len="med"/>
                    </a:lnL>
                    <a:lnR>
                      <a:noFill/>
                    </a:lnR>
                    <a:lnT>
                      <a:noFill/>
                    </a:lnT>
                    <a:lnB>
                      <a:noFill/>
                    </a:lnB>
                    <a:noFill/>
                  </a:tcPr>
                </a:tc>
                <a:tc>
                  <a:txBody>
                    <a:bodyPr/>
                    <a:lstStyle/>
                    <a:p>
                      <a:pPr algn="ctr" rtl="0" fontAlgn="b">
                        <a:buNone/>
                      </a:pPr>
                      <a:r>
                        <a:rPr lang="en-US" sz="1200" b="0" i="0" u="none" strike="noStrike">
                          <a:solidFill>
                            <a:srgbClr val="000000"/>
                          </a:solidFill>
                          <a:effectLst/>
                          <a:latin typeface="Calibri" panose="020F0502020204030204" pitchFamily="34" charset="0"/>
                        </a:rPr>
                        <a:t>15.1%</a:t>
                      </a:r>
                    </a:p>
                  </a:txBody>
                  <a:tcPr marL="0" marR="0" marT="0" marB="0" anchor="b">
                    <a:lnL>
                      <a:noFill/>
                    </a:lnL>
                    <a:lnR>
                      <a:noFill/>
                    </a:lnR>
                    <a:lnT>
                      <a:noFill/>
                    </a:lnT>
                    <a:lnB>
                      <a:noFill/>
                    </a:lnB>
                    <a:noFill/>
                  </a:tcPr>
                </a:tc>
                <a:tc>
                  <a:txBody>
                    <a:bodyPr/>
                    <a:lstStyle/>
                    <a:p>
                      <a:pPr algn="ctr" rtl="0" fontAlgn="b">
                        <a:buNone/>
                      </a:pPr>
                      <a:r>
                        <a:rPr lang="en-US" sz="1200" b="0" i="0" u="none" strike="noStrike">
                          <a:solidFill>
                            <a:srgbClr val="000000"/>
                          </a:solidFill>
                          <a:effectLst/>
                          <a:latin typeface="Calibri" panose="020F0502020204030204" pitchFamily="34" charset="0"/>
                        </a:rPr>
                        <a:t>11.1%</a:t>
                      </a:r>
                    </a:p>
                  </a:txBody>
                  <a:tcPr marL="0" marR="0" marT="0" marB="0" anchor="b">
                    <a:lnL>
                      <a:noFill/>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2873848008"/>
                  </a:ext>
                </a:extLst>
              </a:tr>
              <a:tr h="285160">
                <a:tc>
                  <a:txBody>
                    <a:bodyPr/>
                    <a:lstStyle/>
                    <a:p>
                      <a:pPr algn="l" rtl="0" fontAlgn="b">
                        <a:buNone/>
                      </a:pPr>
                      <a:r>
                        <a:rPr lang="en-US" sz="1200" b="0" i="0" u="none" strike="noStrike">
                          <a:solidFill>
                            <a:srgbClr val="000000"/>
                          </a:solidFill>
                          <a:effectLst/>
                          <a:latin typeface="Calibri" panose="020F0502020204030204" pitchFamily="34" charset="0"/>
                        </a:rPr>
                        <a:t>ROE</a:t>
                      </a:r>
                    </a:p>
                  </a:txBody>
                  <a:tcPr marL="0" marR="0" marT="0" marB="0" anchor="b">
                    <a:lnL w="12700" cap="flat" cmpd="sng" algn="ctr">
                      <a:solidFill>
                        <a:schemeClr val="tx1"/>
                      </a:solidFill>
                      <a:prstDash val="solid"/>
                      <a:round/>
                      <a:headEnd type="none" w="med" len="med"/>
                      <a:tailEnd type="none" w="med" len="med"/>
                    </a:lnL>
                    <a:lnR>
                      <a:noFill/>
                    </a:lnR>
                    <a:lnT>
                      <a:noFill/>
                    </a:lnT>
                    <a:lnB>
                      <a:noFill/>
                    </a:lnB>
                    <a:solidFill>
                      <a:srgbClr val="F2C755"/>
                    </a:solidFill>
                  </a:tcPr>
                </a:tc>
                <a:tc>
                  <a:txBody>
                    <a:bodyPr/>
                    <a:lstStyle/>
                    <a:p>
                      <a:pPr algn="ctr" rtl="0" fontAlgn="b">
                        <a:buNone/>
                      </a:pPr>
                      <a:r>
                        <a:rPr lang="en-US" sz="1200" b="0" i="0" u="none" strike="noStrike">
                          <a:solidFill>
                            <a:srgbClr val="000000"/>
                          </a:solidFill>
                          <a:effectLst/>
                          <a:latin typeface="Calibri" panose="020F0502020204030204" pitchFamily="34" charset="0"/>
                        </a:rPr>
                        <a:t>17.7%</a:t>
                      </a:r>
                    </a:p>
                  </a:txBody>
                  <a:tcPr marL="0" marR="0" marT="0" marB="0" anchor="b">
                    <a:lnL>
                      <a:noFill/>
                    </a:lnL>
                    <a:lnR>
                      <a:noFill/>
                    </a:lnR>
                    <a:lnT>
                      <a:noFill/>
                    </a:lnT>
                    <a:lnB>
                      <a:noFill/>
                    </a:lnB>
                    <a:solidFill>
                      <a:srgbClr val="F2C755"/>
                    </a:solidFill>
                  </a:tcPr>
                </a:tc>
                <a:tc>
                  <a:txBody>
                    <a:bodyPr/>
                    <a:lstStyle/>
                    <a:p>
                      <a:pPr algn="ctr" rtl="0" fontAlgn="b">
                        <a:buNone/>
                      </a:pPr>
                      <a:r>
                        <a:rPr lang="en-US" sz="1200" b="0" i="0" u="none" strike="noStrike">
                          <a:solidFill>
                            <a:srgbClr val="000000"/>
                          </a:solidFill>
                          <a:effectLst/>
                          <a:latin typeface="Calibri" panose="020F0502020204030204" pitchFamily="34" charset="0"/>
                        </a:rPr>
                        <a:t>9.8%</a:t>
                      </a:r>
                    </a:p>
                  </a:txBody>
                  <a:tcPr marL="0" marR="0" marT="0" marB="0" anchor="b">
                    <a:lnL>
                      <a:noFill/>
                    </a:lnL>
                    <a:lnR w="12700" cap="flat" cmpd="sng" algn="ctr">
                      <a:solidFill>
                        <a:schemeClr val="tx1"/>
                      </a:solidFill>
                      <a:prstDash val="solid"/>
                      <a:round/>
                      <a:headEnd type="none" w="med" len="med"/>
                      <a:tailEnd type="none" w="med" len="med"/>
                    </a:lnR>
                    <a:lnT>
                      <a:noFill/>
                    </a:lnT>
                    <a:lnB>
                      <a:noFill/>
                    </a:lnB>
                    <a:solidFill>
                      <a:srgbClr val="F2C755"/>
                    </a:solidFill>
                  </a:tcPr>
                </a:tc>
                <a:extLst>
                  <a:ext uri="{0D108BD9-81ED-4DB2-BD59-A6C34878D82A}">
                    <a16:rowId xmlns:a16="http://schemas.microsoft.com/office/drawing/2014/main" val="2891464256"/>
                  </a:ext>
                </a:extLst>
              </a:tr>
              <a:tr h="285160">
                <a:tc>
                  <a:txBody>
                    <a:bodyPr/>
                    <a:lstStyle/>
                    <a:p>
                      <a:pPr algn="l" rtl="0" fontAlgn="b">
                        <a:buNone/>
                      </a:pPr>
                      <a:r>
                        <a:rPr lang="en-US" sz="1200" b="0" i="0" u="none" strike="noStrike">
                          <a:solidFill>
                            <a:srgbClr val="000000"/>
                          </a:solidFill>
                          <a:effectLst/>
                          <a:latin typeface="Calibri" panose="020F0502020204030204" pitchFamily="34" charset="0"/>
                        </a:rPr>
                        <a:t>ROIC</a:t>
                      </a:r>
                    </a:p>
                  </a:txBody>
                  <a:tcPr marL="0" marR="0" marT="0" marB="0" anchor="b">
                    <a:lnL w="12700" cap="flat" cmpd="sng" algn="ctr">
                      <a:solidFill>
                        <a:schemeClr val="tx1"/>
                      </a:solidFill>
                      <a:prstDash val="solid"/>
                      <a:round/>
                      <a:headEnd type="none" w="med" len="med"/>
                      <a:tailEnd type="none" w="med" len="med"/>
                    </a:lnL>
                    <a:lnR>
                      <a:noFill/>
                    </a:lnR>
                    <a:lnT>
                      <a:noFill/>
                    </a:lnT>
                    <a:lnB>
                      <a:noFill/>
                    </a:lnB>
                    <a:noFill/>
                  </a:tcPr>
                </a:tc>
                <a:tc>
                  <a:txBody>
                    <a:bodyPr/>
                    <a:lstStyle/>
                    <a:p>
                      <a:pPr algn="ctr" rtl="0" fontAlgn="b">
                        <a:buNone/>
                      </a:pPr>
                      <a:r>
                        <a:rPr lang="en-US" sz="1200" b="0" i="0" u="none" strike="noStrike">
                          <a:solidFill>
                            <a:srgbClr val="000000"/>
                          </a:solidFill>
                          <a:effectLst/>
                          <a:latin typeface="Calibri" panose="020F0502020204030204" pitchFamily="34" charset="0"/>
                        </a:rPr>
                        <a:t>11.8%</a:t>
                      </a:r>
                    </a:p>
                  </a:txBody>
                  <a:tcPr marL="0" marR="0" marT="0" marB="0" anchor="b">
                    <a:lnL>
                      <a:noFill/>
                    </a:lnL>
                    <a:lnR>
                      <a:noFill/>
                    </a:lnR>
                    <a:lnT>
                      <a:noFill/>
                    </a:lnT>
                    <a:lnB>
                      <a:noFill/>
                    </a:lnB>
                    <a:noFill/>
                  </a:tcPr>
                </a:tc>
                <a:tc>
                  <a:txBody>
                    <a:bodyPr/>
                    <a:lstStyle/>
                    <a:p>
                      <a:pPr algn="ctr" rtl="0" fontAlgn="b">
                        <a:buNone/>
                      </a:pPr>
                      <a:r>
                        <a:rPr lang="en-US" sz="1200" b="0" i="0" u="none" strike="noStrike">
                          <a:solidFill>
                            <a:srgbClr val="000000"/>
                          </a:solidFill>
                          <a:effectLst/>
                          <a:latin typeface="Calibri" panose="020F0502020204030204" pitchFamily="34" charset="0"/>
                        </a:rPr>
                        <a:t>7.1%</a:t>
                      </a:r>
                    </a:p>
                  </a:txBody>
                  <a:tcPr marL="0" marR="0" marT="0" marB="0" anchor="b">
                    <a:lnL>
                      <a:noFill/>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880568820"/>
                  </a:ext>
                </a:extLst>
              </a:tr>
              <a:tr h="285160">
                <a:tc>
                  <a:txBody>
                    <a:bodyPr/>
                    <a:lstStyle/>
                    <a:p>
                      <a:pPr algn="l" rtl="0" fontAlgn="b">
                        <a:buNone/>
                      </a:pPr>
                      <a:r>
                        <a:rPr lang="en-US" sz="1200" b="0" i="0" u="none" strike="noStrike">
                          <a:solidFill>
                            <a:srgbClr val="000000"/>
                          </a:solidFill>
                          <a:effectLst/>
                          <a:latin typeface="Calibri" panose="020F0502020204030204" pitchFamily="34" charset="0"/>
                        </a:rPr>
                        <a:t>LT D/Capital</a:t>
                      </a:r>
                    </a:p>
                  </a:txBody>
                  <a:tcPr marL="0" marR="0" marT="0" marB="0" anchor="b">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F2C755"/>
                    </a:solidFill>
                  </a:tcPr>
                </a:tc>
                <a:tc>
                  <a:txBody>
                    <a:bodyPr/>
                    <a:lstStyle/>
                    <a:p>
                      <a:pPr algn="ctr" rtl="0" fontAlgn="b">
                        <a:buNone/>
                      </a:pPr>
                      <a:r>
                        <a:rPr lang="en-US" sz="1200" b="0" i="0" u="none" strike="noStrike">
                          <a:solidFill>
                            <a:srgbClr val="000000"/>
                          </a:solidFill>
                          <a:effectLst/>
                          <a:latin typeface="Calibri" panose="020F0502020204030204" pitchFamily="34" charset="0"/>
                        </a:rPr>
                        <a:t>32.7%</a:t>
                      </a:r>
                    </a:p>
                  </a:txBody>
                  <a:tcPr marL="0" marR="0" marT="0" marB="0" anchor="b">
                    <a:lnL>
                      <a:noFill/>
                    </a:lnL>
                    <a:lnR>
                      <a:noFill/>
                    </a:lnR>
                    <a:lnT>
                      <a:noFill/>
                    </a:lnT>
                    <a:lnB w="12700" cap="flat" cmpd="sng" algn="ctr">
                      <a:solidFill>
                        <a:schemeClr val="tx1"/>
                      </a:solidFill>
                      <a:prstDash val="solid"/>
                      <a:round/>
                      <a:headEnd type="none" w="med" len="med"/>
                      <a:tailEnd type="none" w="med" len="med"/>
                    </a:lnB>
                    <a:solidFill>
                      <a:srgbClr val="F2C755"/>
                    </a:solidFill>
                  </a:tcPr>
                </a:tc>
                <a:tc>
                  <a:txBody>
                    <a:bodyPr/>
                    <a:lstStyle/>
                    <a:p>
                      <a:pPr algn="ctr" rtl="0" fontAlgn="b">
                        <a:buNone/>
                      </a:pPr>
                      <a:r>
                        <a:rPr lang="en-US" sz="1200" b="0" i="0" u="none" strike="noStrike" dirty="0">
                          <a:solidFill>
                            <a:srgbClr val="000000"/>
                          </a:solidFill>
                          <a:effectLst/>
                          <a:latin typeface="Calibri" panose="020F0502020204030204" pitchFamily="34" charset="0"/>
                        </a:rPr>
                        <a:t>35.8%</a:t>
                      </a:r>
                    </a:p>
                  </a:txBody>
                  <a:tcPr marL="0" marR="0" marT="0" marB="0" anchor="b">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F2C755"/>
                    </a:solidFill>
                  </a:tcPr>
                </a:tc>
                <a:extLst>
                  <a:ext uri="{0D108BD9-81ED-4DB2-BD59-A6C34878D82A}">
                    <a16:rowId xmlns:a16="http://schemas.microsoft.com/office/drawing/2014/main" val="2733016597"/>
                  </a:ext>
                </a:extLst>
              </a:tr>
            </a:tbl>
          </a:graphicData>
        </a:graphic>
      </p:graphicFrame>
      <p:sp>
        <p:nvSpPr>
          <p:cNvPr id="3" name="Slide Number Placeholder 2">
            <a:extLst>
              <a:ext uri="{FF2B5EF4-FFF2-40B4-BE49-F238E27FC236}">
                <a16:creationId xmlns:a16="http://schemas.microsoft.com/office/drawing/2014/main" id="{8F5CC906-D567-043D-4EAB-5B2BCA461073}"/>
              </a:ext>
              <a:ext uri="{C183D7F6-B498-43B3-948B-1728B52AA6E4}">
                <adec:decorative xmlns:adec="http://schemas.microsoft.com/office/drawing/2017/decorative" val="1"/>
              </a:ext>
            </a:extLst>
          </p:cNvPr>
          <p:cNvSpPr>
            <a:spLocks noGrp="1"/>
          </p:cNvSpPr>
          <p:nvPr>
            <p:ph type="sldNum" sz="quarter" idx="11"/>
          </p:nvPr>
        </p:nvSpPr>
        <p:spPr/>
        <p:txBody>
          <a:bodyPr/>
          <a:lstStyle/>
          <a:p>
            <a:fld id="{19B51A1E-902D-48AF-9020-955120F399B6}" type="slidenum">
              <a:rPr lang="en-US" noProof="0" smtClean="0"/>
              <a:pPr/>
              <a:t>19</a:t>
            </a:fld>
            <a:endParaRPr lang="en-US" noProof="0"/>
          </a:p>
        </p:txBody>
      </p:sp>
    </p:spTree>
    <p:extLst>
      <p:ext uri="{BB962C8B-B14F-4D97-AF65-F5344CB8AC3E}">
        <p14:creationId xmlns:p14="http://schemas.microsoft.com/office/powerpoint/2010/main" val="6145948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E36AD-F448-255C-58C7-4E2E4E5F07DF}"/>
            </a:ext>
          </a:extLst>
        </p:cNvPr>
        <p:cNvGrpSpPr/>
        <p:nvPr/>
      </p:nvGrpSpPr>
      <p:grpSpPr>
        <a:xfrm>
          <a:off x="0" y="0"/>
          <a:ext cx="0" cy="0"/>
          <a:chOff x="0" y="0"/>
          <a:chExt cx="0" cy="0"/>
        </a:xfrm>
      </p:grpSpPr>
      <p:sp>
        <p:nvSpPr>
          <p:cNvPr id="12" name="Title 2">
            <a:extLst>
              <a:ext uri="{FF2B5EF4-FFF2-40B4-BE49-F238E27FC236}">
                <a16:creationId xmlns:a16="http://schemas.microsoft.com/office/drawing/2014/main" id="{C893583D-0C48-C434-BD8A-2E44CE7C6135}"/>
              </a:ext>
            </a:extLst>
          </p:cNvPr>
          <p:cNvSpPr>
            <a:spLocks noGrp="1"/>
          </p:cNvSpPr>
          <p:nvPr>
            <p:ph type="title"/>
          </p:nvPr>
        </p:nvSpPr>
        <p:spPr>
          <a:xfrm>
            <a:off x="6763" y="-50982"/>
            <a:ext cx="11000544" cy="881189"/>
          </a:xfrm>
        </p:spPr>
        <p:txBody>
          <a:bodyPr vert="horz"/>
          <a:lstStyle/>
          <a:p>
            <a:r>
              <a:rPr lang="en-US" dirty="0">
                <a:latin typeface="Calibri"/>
                <a:cs typeface="Calibri"/>
              </a:rPr>
              <a:t>Overweight quality</a:t>
            </a:r>
          </a:p>
        </p:txBody>
      </p:sp>
      <p:sp>
        <p:nvSpPr>
          <p:cNvPr id="853" name="TextBox 852">
            <a:extLst>
              <a:ext uri="{FF2B5EF4-FFF2-40B4-BE49-F238E27FC236}">
                <a16:creationId xmlns:a16="http://schemas.microsoft.com/office/drawing/2014/main" id="{0F5B9CEB-CC12-8947-170C-1302EF99BE25}"/>
              </a:ext>
              <a:ext uri="{C183D7F6-B498-43B3-948B-1728B52AA6E4}">
                <adec:decorative xmlns:adec="http://schemas.microsoft.com/office/drawing/2017/decorative" val="1"/>
              </a:ext>
            </a:extLst>
          </p:cNvPr>
          <p:cNvSpPr txBox="1"/>
          <p:nvPr/>
        </p:nvSpPr>
        <p:spPr>
          <a:xfrm>
            <a:off x="2657729" y="826299"/>
            <a:ext cx="1066036" cy="30777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2000" b="1">
                <a:solidFill>
                  <a:schemeClr val="tx1">
                    <a:lumMod val="95000"/>
                    <a:lumOff val="5000"/>
                  </a:schemeClr>
                </a:solidFill>
                <a:latin typeface="Calibri"/>
                <a:ea typeface="Calibri"/>
                <a:cs typeface="Calibri"/>
              </a:rPr>
              <a:t>Small Cap</a:t>
            </a:r>
          </a:p>
        </p:txBody>
      </p:sp>
      <p:sp>
        <p:nvSpPr>
          <p:cNvPr id="854" name="TextBox 853">
            <a:extLst>
              <a:ext uri="{FF2B5EF4-FFF2-40B4-BE49-F238E27FC236}">
                <a16:creationId xmlns:a16="http://schemas.microsoft.com/office/drawing/2014/main" id="{92402D63-DC72-C7D0-DF1A-1EE095349FD2}"/>
              </a:ext>
              <a:ext uri="{C183D7F6-B498-43B3-948B-1728B52AA6E4}">
                <adec:decorative xmlns:adec="http://schemas.microsoft.com/office/drawing/2017/decorative" val="1"/>
              </a:ext>
            </a:extLst>
          </p:cNvPr>
          <p:cNvSpPr txBox="1"/>
          <p:nvPr/>
        </p:nvSpPr>
        <p:spPr>
          <a:xfrm>
            <a:off x="7527398" y="881964"/>
            <a:ext cx="3226593" cy="30777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2000" b="1">
                <a:solidFill>
                  <a:schemeClr val="tx1">
                    <a:lumMod val="95000"/>
                    <a:lumOff val="5000"/>
                  </a:schemeClr>
                </a:solidFill>
                <a:latin typeface="Calibri"/>
                <a:ea typeface="Calibri"/>
                <a:cs typeface="Calibri"/>
              </a:rPr>
              <a:t>Mid &amp; Large Cap</a:t>
            </a:r>
          </a:p>
        </p:txBody>
      </p:sp>
      <p:sp>
        <p:nvSpPr>
          <p:cNvPr id="6" name="TextBox 5">
            <a:extLst>
              <a:ext uri="{FF2B5EF4-FFF2-40B4-BE49-F238E27FC236}">
                <a16:creationId xmlns:a16="http://schemas.microsoft.com/office/drawing/2014/main" id="{ACA29514-7EBC-3C38-980E-C2A3AC4B9080}"/>
              </a:ext>
              <a:ext uri="{C183D7F6-B498-43B3-948B-1728B52AA6E4}">
                <adec:decorative xmlns:adec="http://schemas.microsoft.com/office/drawing/2017/decorative" val="1"/>
              </a:ext>
            </a:extLst>
          </p:cNvPr>
          <p:cNvSpPr txBox="1"/>
          <p:nvPr/>
        </p:nvSpPr>
        <p:spPr>
          <a:xfrm>
            <a:off x="10218061" y="6265957"/>
            <a:ext cx="1899731" cy="369332"/>
          </a:xfrm>
          <a:prstGeom prst="rect">
            <a:avLst/>
          </a:prstGeom>
          <a:noFill/>
        </p:spPr>
        <p:txBody>
          <a:bodyPr wrap="square" rtlCol="0">
            <a:spAutoFit/>
          </a:bodyPr>
          <a:lstStyle/>
          <a:p>
            <a:pPr algn="l"/>
            <a:r>
              <a:rPr lang="en-US">
                <a:hlinkClick r:id="rId3" action="ppaction://hlinksldjump"/>
              </a:rPr>
              <a:t>Table of Contents</a:t>
            </a:r>
            <a:endParaRPr lang="en-US"/>
          </a:p>
        </p:txBody>
      </p:sp>
      <p:grpSp>
        <p:nvGrpSpPr>
          <p:cNvPr id="4" name="Group 3" descr="The majority of the small cap stocks are in the high ROIC and improving quadrant.">
            <a:extLst>
              <a:ext uri="{FF2B5EF4-FFF2-40B4-BE49-F238E27FC236}">
                <a16:creationId xmlns:a16="http://schemas.microsoft.com/office/drawing/2014/main" id="{F513F8E4-4630-93D0-8833-90B2AC87F347}"/>
              </a:ext>
            </a:extLst>
          </p:cNvPr>
          <p:cNvGrpSpPr/>
          <p:nvPr/>
        </p:nvGrpSpPr>
        <p:grpSpPr>
          <a:xfrm>
            <a:off x="111253" y="1187444"/>
            <a:ext cx="6091581" cy="4621856"/>
            <a:chOff x="111253" y="1187444"/>
            <a:chExt cx="6091581" cy="4621856"/>
          </a:xfrm>
        </p:grpSpPr>
        <p:grpSp>
          <p:nvGrpSpPr>
            <p:cNvPr id="774" name="Group 773" descr="The majority of the small cap stocks are in the high ROIC and improving quadrant.">
              <a:extLst>
                <a:ext uri="{FF2B5EF4-FFF2-40B4-BE49-F238E27FC236}">
                  <a16:creationId xmlns:a16="http://schemas.microsoft.com/office/drawing/2014/main" id="{DFF78104-9FE2-7784-1388-9A4E979F7167}"/>
                </a:ext>
              </a:extLst>
            </p:cNvPr>
            <p:cNvGrpSpPr/>
            <p:nvPr/>
          </p:nvGrpSpPr>
          <p:grpSpPr>
            <a:xfrm>
              <a:off x="344759" y="1187444"/>
              <a:ext cx="5858075" cy="4621856"/>
              <a:chOff x="2703551" y="598942"/>
              <a:chExt cx="7296584" cy="5855885"/>
            </a:xfrm>
          </p:grpSpPr>
          <p:graphicFrame>
            <p:nvGraphicFramePr>
              <p:cNvPr id="775" name="Diagram 774">
                <a:extLst>
                  <a:ext uri="{FF2B5EF4-FFF2-40B4-BE49-F238E27FC236}">
                    <a16:creationId xmlns:a16="http://schemas.microsoft.com/office/drawing/2014/main" id="{4A90A3C5-F93A-03B0-1DBD-7D23BAB3112A}"/>
                  </a:ext>
                </a:extLst>
              </p:cNvPr>
              <p:cNvGraphicFramePr/>
              <p:nvPr/>
            </p:nvGraphicFramePr>
            <p:xfrm>
              <a:off x="2703551" y="1212874"/>
              <a:ext cx="7089698" cy="444781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76" name="TextBox 775">
                <a:extLst>
                  <a:ext uri="{FF2B5EF4-FFF2-40B4-BE49-F238E27FC236}">
                    <a16:creationId xmlns:a16="http://schemas.microsoft.com/office/drawing/2014/main" id="{C0983AAC-06F9-761D-58F7-0538E42E8582}"/>
                  </a:ext>
                </a:extLst>
              </p:cNvPr>
              <p:cNvSpPr txBox="1"/>
              <p:nvPr/>
            </p:nvSpPr>
            <p:spPr>
              <a:xfrm>
                <a:off x="2883690" y="3176649"/>
                <a:ext cx="1404730" cy="40011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300" b="1">
                    <a:ea typeface="Calibri Light"/>
                    <a:cs typeface="Calibri Light"/>
                  </a:rPr>
                  <a:t>Improving</a:t>
                </a:r>
                <a:endParaRPr lang="en-US" sz="1300" b="1">
                  <a:ea typeface="+mn-lt"/>
                  <a:cs typeface="+mn-lt"/>
                </a:endParaRPr>
              </a:p>
              <a:p>
                <a:pPr algn="ctr"/>
                <a:r>
                  <a:rPr lang="en-US" sz="1300" b="1">
                    <a:ea typeface="+mn-lt"/>
                    <a:cs typeface="+mn-lt"/>
                  </a:rPr>
                  <a:t>(</a:t>
                </a:r>
                <a:r>
                  <a:rPr lang="en-US" sz="1300" b="1" err="1">
                    <a:ea typeface="+mn-lt"/>
                    <a:cs typeface="+mn-lt"/>
                  </a:rPr>
                  <a:t>Δ</a:t>
                </a:r>
                <a:r>
                  <a:rPr lang="en-US" sz="1300" b="1">
                    <a:ea typeface="+mn-lt"/>
                    <a:cs typeface="+mn-lt"/>
                  </a:rPr>
                  <a:t> ROIC)</a:t>
                </a:r>
                <a:endParaRPr lang="en-US" sz="1300" b="1">
                  <a:ea typeface="Calibri Light"/>
                  <a:cs typeface="Calibri Light"/>
                </a:endParaRPr>
              </a:p>
            </p:txBody>
          </p:sp>
          <p:sp>
            <p:nvSpPr>
              <p:cNvPr id="777" name="TextBox 776">
                <a:extLst>
                  <a:ext uri="{FF2B5EF4-FFF2-40B4-BE49-F238E27FC236}">
                    <a16:creationId xmlns:a16="http://schemas.microsoft.com/office/drawing/2014/main" id="{045CD337-CF36-2C8F-DEB1-04D5197B0EA9}"/>
                  </a:ext>
                </a:extLst>
              </p:cNvPr>
              <p:cNvSpPr txBox="1"/>
              <p:nvPr/>
            </p:nvSpPr>
            <p:spPr>
              <a:xfrm>
                <a:off x="7919544" y="3170153"/>
                <a:ext cx="2080591" cy="40011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300" b="1">
                    <a:ea typeface="Calibri Light"/>
                    <a:cs typeface="Calibri Light"/>
                  </a:rPr>
                  <a:t>Declining</a:t>
                </a:r>
              </a:p>
              <a:p>
                <a:pPr algn="ctr"/>
                <a:r>
                  <a:rPr lang="en-US" sz="1300" b="1">
                    <a:ea typeface="Calibri Light"/>
                    <a:cs typeface="Calibri Light"/>
                  </a:rPr>
                  <a:t>(</a:t>
                </a:r>
                <a:r>
                  <a:rPr lang="en-US" sz="1300" b="1" err="1">
                    <a:ea typeface="+mn-lt"/>
                    <a:cs typeface="+mn-lt"/>
                  </a:rPr>
                  <a:t>Δ</a:t>
                </a:r>
                <a:r>
                  <a:rPr lang="en-US" sz="1300" b="1">
                    <a:ea typeface="+mn-lt"/>
                    <a:cs typeface="+mn-lt"/>
                  </a:rPr>
                  <a:t> ROIC)</a:t>
                </a:r>
                <a:endParaRPr lang="en-US" sz="1300" b="1">
                  <a:latin typeface="+mn-lt"/>
                  <a:ea typeface="Calibri Light"/>
                  <a:cs typeface="Calibri Light"/>
                </a:endParaRPr>
              </a:p>
            </p:txBody>
          </p:sp>
          <p:sp>
            <p:nvSpPr>
              <p:cNvPr id="778" name="TextBox 777">
                <a:extLst>
                  <a:ext uri="{FF2B5EF4-FFF2-40B4-BE49-F238E27FC236}">
                    <a16:creationId xmlns:a16="http://schemas.microsoft.com/office/drawing/2014/main" id="{83A38027-543B-BC46-8079-CE9EBA7CE404}"/>
                  </a:ext>
                </a:extLst>
              </p:cNvPr>
              <p:cNvSpPr txBox="1"/>
              <p:nvPr/>
            </p:nvSpPr>
            <p:spPr>
              <a:xfrm>
                <a:off x="3409513" y="6201358"/>
                <a:ext cx="5366337" cy="253469"/>
              </a:xfrm>
              <a:prstGeom prst="rect">
                <a:avLst/>
              </a:prstGeom>
              <a:solidFill>
                <a:schemeClr val="bg1"/>
              </a:solid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300" b="1">
                    <a:ea typeface="Calibri Light"/>
                    <a:cs typeface="Calibri Light"/>
                  </a:rPr>
                  <a:t>Low Performance (ROIC)</a:t>
                </a:r>
                <a:endParaRPr lang="en-US">
                  <a:latin typeface="+mn-lt"/>
                  <a:ea typeface="Calibri Light"/>
                  <a:cs typeface="Calibri Light"/>
                </a:endParaRPr>
              </a:p>
            </p:txBody>
          </p:sp>
          <p:sp>
            <p:nvSpPr>
              <p:cNvPr id="779" name="TextBox 778">
                <a:extLst>
                  <a:ext uri="{FF2B5EF4-FFF2-40B4-BE49-F238E27FC236}">
                    <a16:creationId xmlns:a16="http://schemas.microsoft.com/office/drawing/2014/main" id="{B0F1B4BC-5554-D794-7948-50F5A110FF40}"/>
                  </a:ext>
                </a:extLst>
              </p:cNvPr>
              <p:cNvSpPr txBox="1"/>
              <p:nvPr/>
            </p:nvSpPr>
            <p:spPr>
              <a:xfrm>
                <a:off x="4831867" y="598942"/>
                <a:ext cx="3034747" cy="253469"/>
              </a:xfrm>
              <a:prstGeom prst="rect">
                <a:avLst/>
              </a:prstGeom>
              <a:solidFill>
                <a:schemeClr val="bg1"/>
              </a:solid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300" b="1">
                    <a:ea typeface="Calibri Light"/>
                    <a:cs typeface="Calibri Light"/>
                  </a:rPr>
                  <a:t>High Performance (ROIC)</a:t>
                </a:r>
                <a:endParaRPr lang="en-US">
                  <a:latin typeface="+mn-lt"/>
                  <a:ea typeface="Calibri Light"/>
                  <a:cs typeface="Calibri Light"/>
                </a:endParaRPr>
              </a:p>
            </p:txBody>
          </p:sp>
        </p:grpSp>
        <p:graphicFrame>
          <p:nvGraphicFramePr>
            <p:cNvPr id="7" name="Chart 6" descr="The majority of the small cap stocks are in the high ROIC and improving quadrant.">
              <a:extLst>
                <a:ext uri="{FF2B5EF4-FFF2-40B4-BE49-F238E27FC236}">
                  <a16:creationId xmlns:a16="http://schemas.microsoft.com/office/drawing/2014/main" id="{838D2420-5E4D-4086-D8A4-6604A5F3590B}"/>
                </a:ext>
              </a:extLst>
            </p:cNvPr>
            <p:cNvGraphicFramePr>
              <a:graphicFrameLocks/>
            </p:cNvGraphicFramePr>
            <p:nvPr>
              <p:extLst>
                <p:ext uri="{D42A27DB-BD31-4B8C-83A1-F6EECF244321}">
                  <p14:modId xmlns:p14="http://schemas.microsoft.com/office/powerpoint/2010/main" val="3909799306"/>
                </p:ext>
              </p:extLst>
            </p:nvPr>
          </p:nvGraphicFramePr>
          <p:xfrm>
            <a:off x="111253" y="1487092"/>
            <a:ext cx="5935217" cy="4066523"/>
          </p:xfrm>
          <a:graphic>
            <a:graphicData uri="http://schemas.openxmlformats.org/drawingml/2006/chart">
              <c:chart xmlns:c="http://schemas.openxmlformats.org/drawingml/2006/chart" xmlns:r="http://schemas.openxmlformats.org/officeDocument/2006/relationships" r:id="rId9"/>
            </a:graphicData>
          </a:graphic>
        </p:graphicFrame>
      </p:grpSp>
      <p:grpSp>
        <p:nvGrpSpPr>
          <p:cNvPr id="9" name="Group 8" descr="The mid-large stocks are higher in quality on average.">
            <a:extLst>
              <a:ext uri="{FF2B5EF4-FFF2-40B4-BE49-F238E27FC236}">
                <a16:creationId xmlns:a16="http://schemas.microsoft.com/office/drawing/2014/main" id="{869A8A96-8184-6F48-78C5-81B4D82544E8}"/>
              </a:ext>
            </a:extLst>
          </p:cNvPr>
          <p:cNvGrpSpPr/>
          <p:nvPr/>
        </p:nvGrpSpPr>
        <p:grpSpPr>
          <a:xfrm>
            <a:off x="6035893" y="1235069"/>
            <a:ext cx="6154991" cy="4574231"/>
            <a:chOff x="6035893" y="1235069"/>
            <a:chExt cx="6154991" cy="4574231"/>
          </a:xfrm>
        </p:grpSpPr>
        <p:grpSp>
          <p:nvGrpSpPr>
            <p:cNvPr id="674" name="Group 673" descr="The mid-large stocks are higher in quality on average.">
              <a:extLst>
                <a:ext uri="{FF2B5EF4-FFF2-40B4-BE49-F238E27FC236}">
                  <a16:creationId xmlns:a16="http://schemas.microsoft.com/office/drawing/2014/main" id="{E1713FBE-0389-655C-FC44-07124F2B2388}"/>
                </a:ext>
              </a:extLst>
            </p:cNvPr>
            <p:cNvGrpSpPr/>
            <p:nvPr/>
          </p:nvGrpSpPr>
          <p:grpSpPr>
            <a:xfrm>
              <a:off x="6332809" y="1235069"/>
              <a:ext cx="5858075" cy="4574231"/>
              <a:chOff x="2703551" y="659283"/>
              <a:chExt cx="7296584" cy="5795544"/>
            </a:xfrm>
          </p:grpSpPr>
          <p:graphicFrame>
            <p:nvGraphicFramePr>
              <p:cNvPr id="675" name="Diagram 674">
                <a:extLst>
                  <a:ext uri="{FF2B5EF4-FFF2-40B4-BE49-F238E27FC236}">
                    <a16:creationId xmlns:a16="http://schemas.microsoft.com/office/drawing/2014/main" id="{DDB5B643-A600-D059-EA5D-8189D9D041A0}"/>
                  </a:ext>
                </a:extLst>
              </p:cNvPr>
              <p:cNvGraphicFramePr/>
              <p:nvPr/>
            </p:nvGraphicFramePr>
            <p:xfrm>
              <a:off x="2703551" y="1212874"/>
              <a:ext cx="7089698" cy="4447817"/>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676" name="TextBox 675">
                <a:extLst>
                  <a:ext uri="{FF2B5EF4-FFF2-40B4-BE49-F238E27FC236}">
                    <a16:creationId xmlns:a16="http://schemas.microsoft.com/office/drawing/2014/main" id="{311BBCC1-00D0-768F-2D6F-891256661FF5}"/>
                  </a:ext>
                </a:extLst>
              </p:cNvPr>
              <p:cNvSpPr txBox="1"/>
              <p:nvPr/>
            </p:nvSpPr>
            <p:spPr>
              <a:xfrm>
                <a:off x="2778398" y="3169107"/>
                <a:ext cx="1404730" cy="40011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300" b="1">
                    <a:ea typeface="Calibri Light"/>
                    <a:cs typeface="Calibri Light"/>
                  </a:rPr>
                  <a:t>Improving</a:t>
                </a:r>
                <a:endParaRPr lang="en-US" sz="1300" b="1">
                  <a:ea typeface="+mn-lt"/>
                  <a:cs typeface="+mn-lt"/>
                </a:endParaRPr>
              </a:p>
              <a:p>
                <a:pPr algn="ctr"/>
                <a:r>
                  <a:rPr lang="en-US" sz="1300" b="1">
                    <a:ea typeface="+mn-lt"/>
                    <a:cs typeface="+mn-lt"/>
                  </a:rPr>
                  <a:t>(</a:t>
                </a:r>
                <a:r>
                  <a:rPr lang="en-US" sz="1300" b="1" err="1">
                    <a:ea typeface="+mn-lt"/>
                    <a:cs typeface="+mn-lt"/>
                  </a:rPr>
                  <a:t>Δ</a:t>
                </a:r>
                <a:r>
                  <a:rPr lang="en-US" sz="1300" b="1">
                    <a:ea typeface="+mn-lt"/>
                    <a:cs typeface="+mn-lt"/>
                  </a:rPr>
                  <a:t> ROIC)</a:t>
                </a:r>
                <a:endParaRPr lang="en-US" sz="1300" b="1">
                  <a:ea typeface="Calibri Light"/>
                  <a:cs typeface="Calibri Light"/>
                </a:endParaRPr>
              </a:p>
            </p:txBody>
          </p:sp>
          <p:sp>
            <p:nvSpPr>
              <p:cNvPr id="677" name="TextBox 676">
                <a:extLst>
                  <a:ext uri="{FF2B5EF4-FFF2-40B4-BE49-F238E27FC236}">
                    <a16:creationId xmlns:a16="http://schemas.microsoft.com/office/drawing/2014/main" id="{074FBDB7-4B88-18A1-18D3-F70A7C89531F}"/>
                  </a:ext>
                </a:extLst>
              </p:cNvPr>
              <p:cNvSpPr txBox="1"/>
              <p:nvPr/>
            </p:nvSpPr>
            <p:spPr>
              <a:xfrm>
                <a:off x="7919544" y="3170153"/>
                <a:ext cx="2080591" cy="40011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300" b="1">
                    <a:ea typeface="Calibri Light"/>
                    <a:cs typeface="Calibri Light"/>
                  </a:rPr>
                  <a:t>Declining</a:t>
                </a:r>
              </a:p>
              <a:p>
                <a:pPr algn="ctr"/>
                <a:r>
                  <a:rPr lang="en-US" sz="1300" b="1">
                    <a:ea typeface="Calibri Light"/>
                    <a:cs typeface="Calibri Light"/>
                  </a:rPr>
                  <a:t>(</a:t>
                </a:r>
                <a:r>
                  <a:rPr lang="en-US" sz="1300" b="1" err="1">
                    <a:ea typeface="+mn-lt"/>
                    <a:cs typeface="+mn-lt"/>
                  </a:rPr>
                  <a:t>Δ</a:t>
                </a:r>
                <a:r>
                  <a:rPr lang="en-US" sz="1300" b="1">
                    <a:ea typeface="+mn-lt"/>
                    <a:cs typeface="+mn-lt"/>
                  </a:rPr>
                  <a:t> ROIC)</a:t>
                </a:r>
                <a:endParaRPr lang="en-US" sz="1300" b="1">
                  <a:latin typeface="+mn-lt"/>
                  <a:ea typeface="Calibri Light"/>
                  <a:cs typeface="Calibri Light"/>
                </a:endParaRPr>
              </a:p>
            </p:txBody>
          </p:sp>
          <p:sp>
            <p:nvSpPr>
              <p:cNvPr id="678" name="TextBox 677">
                <a:extLst>
                  <a:ext uri="{FF2B5EF4-FFF2-40B4-BE49-F238E27FC236}">
                    <a16:creationId xmlns:a16="http://schemas.microsoft.com/office/drawing/2014/main" id="{65BABA33-83BD-AD09-3671-A3F0AE72682A}"/>
                  </a:ext>
                </a:extLst>
              </p:cNvPr>
              <p:cNvSpPr txBox="1"/>
              <p:nvPr/>
            </p:nvSpPr>
            <p:spPr>
              <a:xfrm>
                <a:off x="4951829" y="6201358"/>
                <a:ext cx="2800756" cy="253469"/>
              </a:xfrm>
              <a:prstGeom prst="rect">
                <a:avLst/>
              </a:prstGeom>
              <a:solidFill>
                <a:schemeClr val="bg1"/>
              </a:solid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300" b="1">
                    <a:ea typeface="Calibri Light"/>
                    <a:cs typeface="Calibri Light"/>
                  </a:rPr>
                  <a:t>Low Performance (ROIC)</a:t>
                </a:r>
                <a:endParaRPr lang="en-US">
                  <a:latin typeface="+mn-lt"/>
                  <a:ea typeface="Calibri Light"/>
                  <a:cs typeface="Calibri Light"/>
                </a:endParaRPr>
              </a:p>
            </p:txBody>
          </p:sp>
          <p:sp>
            <p:nvSpPr>
              <p:cNvPr id="679" name="TextBox 678">
                <a:extLst>
                  <a:ext uri="{FF2B5EF4-FFF2-40B4-BE49-F238E27FC236}">
                    <a16:creationId xmlns:a16="http://schemas.microsoft.com/office/drawing/2014/main" id="{9F423C1C-324D-5CAA-102C-03755CA18B22}"/>
                  </a:ext>
                </a:extLst>
              </p:cNvPr>
              <p:cNvSpPr txBox="1"/>
              <p:nvPr/>
            </p:nvSpPr>
            <p:spPr>
              <a:xfrm>
                <a:off x="4683568" y="659283"/>
                <a:ext cx="3034747" cy="253469"/>
              </a:xfrm>
              <a:prstGeom prst="rect">
                <a:avLst/>
              </a:prstGeom>
              <a:solidFill>
                <a:schemeClr val="bg1"/>
              </a:solid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300" b="1">
                    <a:ea typeface="Calibri Light"/>
                    <a:cs typeface="Calibri Light"/>
                  </a:rPr>
                  <a:t>High Performance (ROIC)</a:t>
                </a:r>
                <a:endParaRPr lang="en-US">
                  <a:latin typeface="+mn-lt"/>
                  <a:ea typeface="Calibri Light"/>
                  <a:cs typeface="Calibri Light"/>
                </a:endParaRPr>
              </a:p>
            </p:txBody>
          </p:sp>
        </p:grpSp>
        <p:graphicFrame>
          <p:nvGraphicFramePr>
            <p:cNvPr id="8" name="Chart 7" descr="The mid-large stocks are higher in quality on average.">
              <a:extLst>
                <a:ext uri="{FF2B5EF4-FFF2-40B4-BE49-F238E27FC236}">
                  <a16:creationId xmlns:a16="http://schemas.microsoft.com/office/drawing/2014/main" id="{186D24EE-717B-3B67-9439-B7937148B489}"/>
                </a:ext>
              </a:extLst>
            </p:cNvPr>
            <p:cNvGraphicFramePr>
              <a:graphicFrameLocks/>
            </p:cNvGraphicFramePr>
            <p:nvPr>
              <p:extLst>
                <p:ext uri="{D42A27DB-BD31-4B8C-83A1-F6EECF244321}">
                  <p14:modId xmlns:p14="http://schemas.microsoft.com/office/powerpoint/2010/main" val="625072254"/>
                </p:ext>
              </p:extLst>
            </p:nvPr>
          </p:nvGraphicFramePr>
          <p:xfrm>
            <a:off x="6035893" y="1454082"/>
            <a:ext cx="6045430" cy="4133087"/>
          </p:xfrm>
          <a:graphic>
            <a:graphicData uri="http://schemas.openxmlformats.org/drawingml/2006/chart">
              <c:chart xmlns:c="http://schemas.openxmlformats.org/drawingml/2006/chart" xmlns:r="http://schemas.openxmlformats.org/officeDocument/2006/relationships" r:id="rId15"/>
            </a:graphicData>
          </a:graphic>
        </p:graphicFrame>
      </p:grpSp>
      <p:sp>
        <p:nvSpPr>
          <p:cNvPr id="2" name="Slide Number Placeholder 1">
            <a:extLst>
              <a:ext uri="{FF2B5EF4-FFF2-40B4-BE49-F238E27FC236}">
                <a16:creationId xmlns:a16="http://schemas.microsoft.com/office/drawing/2014/main" id="{7A6F5984-3297-4FF1-9D9E-C77E899F1744}"/>
              </a:ext>
              <a:ext uri="{C183D7F6-B498-43B3-948B-1728B52AA6E4}">
                <adec:decorative xmlns:adec="http://schemas.microsoft.com/office/drawing/2017/decorative" val="1"/>
              </a:ext>
            </a:extLst>
          </p:cNvPr>
          <p:cNvSpPr>
            <a:spLocks noGrp="1"/>
          </p:cNvSpPr>
          <p:nvPr>
            <p:ph type="sldNum" sz="quarter" idx="11"/>
          </p:nvPr>
        </p:nvSpPr>
        <p:spPr/>
        <p:txBody>
          <a:bodyPr/>
          <a:lstStyle/>
          <a:p>
            <a:fld id="{19B51A1E-902D-48AF-9020-955120F399B6}" type="slidenum">
              <a:rPr lang="en-US" noProof="0" smtClean="0"/>
              <a:pPr/>
              <a:t>20</a:t>
            </a:fld>
            <a:endParaRPr lang="en-US" noProof="0"/>
          </a:p>
        </p:txBody>
      </p:sp>
    </p:spTree>
    <p:extLst>
      <p:ext uri="{BB962C8B-B14F-4D97-AF65-F5344CB8AC3E}">
        <p14:creationId xmlns:p14="http://schemas.microsoft.com/office/powerpoint/2010/main" val="37800465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5B7F2-6AF9-76C8-421F-AEE518D1205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4E40CEB-7628-AB13-F825-56BC824060AD}"/>
              </a:ext>
            </a:extLst>
          </p:cNvPr>
          <p:cNvSpPr>
            <a:spLocks noGrp="1"/>
          </p:cNvSpPr>
          <p:nvPr>
            <p:ph type="title"/>
          </p:nvPr>
        </p:nvSpPr>
        <p:spPr/>
        <p:txBody>
          <a:bodyPr/>
          <a:lstStyle/>
          <a:p>
            <a:r>
              <a:rPr lang="en-US" dirty="0"/>
              <a:t>High </a:t>
            </a:r>
            <a:r>
              <a:rPr lang="en-US" dirty="0" err="1"/>
              <a:t>roic</a:t>
            </a:r>
            <a:r>
              <a:rPr lang="en-US" dirty="0"/>
              <a:t> recently underperformed and a good deal</a:t>
            </a:r>
          </a:p>
        </p:txBody>
      </p:sp>
      <p:graphicFrame>
        <p:nvGraphicFramePr>
          <p:cNvPr id="15" name="Table 14">
            <a:extLst>
              <a:ext uri="{FF2B5EF4-FFF2-40B4-BE49-F238E27FC236}">
                <a16:creationId xmlns:a16="http://schemas.microsoft.com/office/drawing/2014/main" id="{E8EE6C4B-012E-F2A0-A514-591FEACEAA7B}"/>
              </a:ext>
            </a:extLst>
          </p:cNvPr>
          <p:cNvGraphicFramePr>
            <a:graphicFrameLocks noGrp="1"/>
          </p:cNvGraphicFramePr>
          <p:nvPr>
            <p:custDataLst>
              <p:tags r:id="rId1"/>
            </p:custDataLst>
            <p:extLst>
              <p:ext uri="{D42A27DB-BD31-4B8C-83A1-F6EECF244321}">
                <p14:modId xmlns:p14="http://schemas.microsoft.com/office/powerpoint/2010/main" val="3893204505"/>
              </p:ext>
            </p:extLst>
          </p:nvPr>
        </p:nvGraphicFramePr>
        <p:xfrm>
          <a:off x="0" y="827231"/>
          <a:ext cx="12192000" cy="457200"/>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3116888777"/>
                    </a:ext>
                  </a:extLst>
                </a:gridCol>
              </a:tblGrid>
              <a:tr h="457200">
                <a:tc>
                  <a:txBody>
                    <a:bodyPr/>
                    <a:lstStyle/>
                    <a:p>
                      <a:pPr lvl="0" algn="ctr">
                        <a:buNone/>
                      </a:pPr>
                      <a:r>
                        <a:rPr lang="en-US" sz="1800" dirty="0"/>
                        <a:t>High ROIC Companies Have Been Underperforming, Until Now?</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029419520"/>
                  </a:ext>
                </a:extLst>
              </a:tr>
            </a:tbl>
          </a:graphicData>
        </a:graphic>
      </p:graphicFrame>
      <p:sp>
        <p:nvSpPr>
          <p:cNvPr id="7" name="Rectangle 6">
            <a:extLst>
              <a:ext uri="{FF2B5EF4-FFF2-40B4-BE49-F238E27FC236}">
                <a16:creationId xmlns:a16="http://schemas.microsoft.com/office/drawing/2014/main" id="{28621F16-D48C-A0A3-D42F-EE44E01B8322}"/>
              </a:ext>
              <a:ext uri="{C183D7F6-B498-43B3-948B-1728B52AA6E4}">
                <adec:decorative xmlns:adec="http://schemas.microsoft.com/office/drawing/2017/decorative" val="1"/>
              </a:ext>
            </a:extLst>
          </p:cNvPr>
          <p:cNvSpPr/>
          <p:nvPr/>
        </p:nvSpPr>
        <p:spPr>
          <a:xfrm>
            <a:off x="561217" y="1569678"/>
            <a:ext cx="5584172" cy="3307117"/>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l">
              <a:buFont typeface="Arial" panose="020B0604020202020204" pitchFamily="34" charset="0"/>
              <a:buChar char="•"/>
            </a:pPr>
            <a:endParaRPr lang="en-US" sz="1400" b="1">
              <a:solidFill>
                <a:schemeClr val="tx1"/>
              </a:solidFill>
              <a:ea typeface="Calibri" panose="020F0502020204030204" pitchFamily="34" charset="0"/>
              <a:cs typeface="Calibri" panose="020F0502020204030204" pitchFamily="34" charset="0"/>
            </a:endParaRPr>
          </a:p>
        </p:txBody>
      </p:sp>
      <p:sp>
        <p:nvSpPr>
          <p:cNvPr id="8" name="TextBox 22">
            <a:extLst>
              <a:ext uri="{FF2B5EF4-FFF2-40B4-BE49-F238E27FC236}">
                <a16:creationId xmlns:a16="http://schemas.microsoft.com/office/drawing/2014/main" id="{36C25264-8525-A888-F41B-4B514EC708C8}"/>
              </a:ext>
            </a:extLst>
          </p:cNvPr>
          <p:cNvSpPr txBox="1"/>
          <p:nvPr/>
        </p:nvSpPr>
        <p:spPr>
          <a:xfrm>
            <a:off x="579507" y="1686185"/>
            <a:ext cx="5395032" cy="2169823"/>
          </a:xfrm>
          <a:prstGeom prst="rect">
            <a:avLst/>
          </a:prstGeom>
          <a:noFill/>
        </p:spPr>
        <p:txBody>
          <a:bodyPr wrap="square" lIns="91440" tIns="0" rIns="91440" bIns="45720" rtlCol="0" anchor="t"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latin typeface="Calibri" panose="020F0502020204030204" pitchFamily="34" charset="0"/>
                <a:ea typeface="Calibri"/>
                <a:cs typeface="Calibri" panose="020F0502020204030204" pitchFamily="34" charset="0"/>
              </a:rPr>
              <a:t>Value premium much less than quality premium</a:t>
            </a:r>
          </a:p>
          <a:p>
            <a:endParaRPr lang="en-US" sz="600" b="1" dirty="0">
              <a:latin typeface="Calibri" panose="020F0502020204030204" pitchFamily="34" charset="0"/>
              <a:ea typeface="Calibri"/>
              <a:cs typeface="Calibri" panose="020F0502020204030204" pitchFamily="34" charset="0"/>
            </a:endParaRPr>
          </a:p>
          <a:p>
            <a:r>
              <a:rPr lang="en-US" sz="1400" dirty="0"/>
              <a:t>High ROIC stocks are currently trading at some of the widest discounts to low ROIC stocks, offering an attractive entry point into high-quality companies without paying a premium</a:t>
            </a:r>
          </a:p>
          <a:p>
            <a:endParaRPr lang="en-US" sz="1400" dirty="0"/>
          </a:p>
          <a:p>
            <a:r>
              <a:rPr lang="en-US" b="1" dirty="0">
                <a:latin typeface="+mj-lt"/>
              </a:rPr>
              <a:t>Cycle maturation</a:t>
            </a:r>
          </a:p>
          <a:p>
            <a:endParaRPr lang="en-US" sz="600" dirty="0">
              <a:latin typeface="+mj-lt"/>
            </a:endParaRPr>
          </a:p>
          <a:p>
            <a:r>
              <a:rPr lang="en-US" sz="1400" dirty="0">
                <a:latin typeface="+mj-lt"/>
              </a:rPr>
              <a:t>As of mid-2025, high-quality companies have recently underperformed on a relative 12-month basis, signaling a completed factor rotation</a:t>
            </a:r>
            <a:endParaRPr lang="en-US" sz="1400" dirty="0">
              <a:latin typeface="+mj-lt"/>
              <a:cs typeface="Calibri" panose="020F0502020204030204" pitchFamily="34" charset="0"/>
            </a:endParaRPr>
          </a:p>
          <a:p>
            <a:endParaRPr lang="en-US" sz="600" b="1" dirty="0">
              <a:latin typeface="Calibri" panose="020F0502020204030204" pitchFamily="34" charset="0"/>
              <a:ea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45734F76-913B-9CBB-DA9A-403BD7FE49B8}"/>
              </a:ext>
            </a:extLst>
          </p:cNvPr>
          <p:cNvSpPr txBox="1"/>
          <p:nvPr/>
        </p:nvSpPr>
        <p:spPr>
          <a:xfrm>
            <a:off x="570434" y="3636591"/>
            <a:ext cx="5451414" cy="1384994"/>
          </a:xfrm>
          <a:prstGeom prst="rect">
            <a:avLst/>
          </a:prstGeom>
          <a:noFill/>
        </p:spPr>
        <p:txBody>
          <a:bodyPr wrap="square" lIns="91440" tIns="45720" rIns="91440" bIns="45720" anchor="t">
            <a:spAutoFit/>
          </a:bodyPr>
          <a:lstStyle/>
          <a:p>
            <a:endParaRPr lang="en-US" b="1"/>
          </a:p>
          <a:p>
            <a:r>
              <a:rPr lang="en-US" b="1"/>
              <a:t>Extreme moves lead to rebounds</a:t>
            </a:r>
          </a:p>
          <a:p>
            <a:r>
              <a:rPr lang="en-US" sz="600" b="1"/>
              <a:t>  </a:t>
            </a:r>
            <a:endParaRPr lang="en-US" sz="600" b="1">
              <a:latin typeface="Calibri" panose="020F0502020204030204" pitchFamily="34" charset="0"/>
              <a:ea typeface="Calibri"/>
              <a:cs typeface="Calibri" panose="020F0502020204030204" pitchFamily="34" charset="0"/>
            </a:endParaRPr>
          </a:p>
          <a:p>
            <a:r>
              <a:rPr lang="en-US" sz="1400"/>
              <a:t>Recent underperformance of roughly 20% is normal during economic rebounds but recovery is at least one year underway</a:t>
            </a:r>
          </a:p>
          <a:p>
            <a:endParaRPr lang="en-US" sz="1400">
              <a:ea typeface="+mn-lt"/>
              <a:cs typeface="+mn-lt"/>
            </a:endParaRPr>
          </a:p>
        </p:txBody>
      </p:sp>
      <p:cxnSp>
        <p:nvCxnSpPr>
          <p:cNvPr id="13" name="Straight Connector 12">
            <a:extLst>
              <a:ext uri="{FF2B5EF4-FFF2-40B4-BE49-F238E27FC236}">
                <a16:creationId xmlns:a16="http://schemas.microsoft.com/office/drawing/2014/main" id="{BBBD40CE-C37A-B31E-C589-90D1AAF792AF}"/>
              </a:ext>
              <a:ext uri="{C183D7F6-B498-43B3-948B-1728B52AA6E4}">
                <adec:decorative xmlns:adec="http://schemas.microsoft.com/office/drawing/2017/decorative" val="1"/>
              </a:ext>
            </a:extLst>
          </p:cNvPr>
          <p:cNvCxnSpPr>
            <a:cxnSpLocks/>
          </p:cNvCxnSpPr>
          <p:nvPr/>
        </p:nvCxnSpPr>
        <p:spPr>
          <a:xfrm flipV="1">
            <a:off x="549414" y="1539702"/>
            <a:ext cx="914400"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E98A742-AC8A-D839-9E32-7B1BC13ECB15}"/>
              </a:ext>
              <a:ext uri="{C183D7F6-B498-43B3-948B-1728B52AA6E4}">
                <adec:decorative xmlns:adec="http://schemas.microsoft.com/office/drawing/2017/decorative" val="1"/>
              </a:ext>
            </a:extLst>
          </p:cNvPr>
          <p:cNvCxnSpPr>
            <a:cxnSpLocks/>
          </p:cNvCxnSpPr>
          <p:nvPr/>
        </p:nvCxnSpPr>
        <p:spPr>
          <a:xfrm>
            <a:off x="549415" y="1686185"/>
            <a:ext cx="0" cy="3017518"/>
          </a:xfrm>
          <a:prstGeom prst="line">
            <a:avLst/>
          </a:prstGeom>
          <a:ln w="19050"/>
        </p:spPr>
        <p:style>
          <a:lnRef idx="1">
            <a:schemeClr val="accent1"/>
          </a:lnRef>
          <a:fillRef idx="0">
            <a:schemeClr val="accent1"/>
          </a:fillRef>
          <a:effectRef idx="0">
            <a:schemeClr val="accent1"/>
          </a:effectRef>
          <a:fontRef idx="minor">
            <a:schemeClr val="tx1"/>
          </a:fontRef>
        </p:style>
      </p:cxnSp>
      <p:graphicFrame>
        <p:nvGraphicFramePr>
          <p:cNvPr id="9" name="Chart 8" descr="High ROIC companies have recently underperformed low, and by a large amount.">
            <a:extLst>
              <a:ext uri="{FF2B5EF4-FFF2-40B4-BE49-F238E27FC236}">
                <a16:creationId xmlns:a16="http://schemas.microsoft.com/office/drawing/2014/main" id="{EFE35BDB-8BF6-6639-97E0-B80EA44F9687}"/>
              </a:ext>
            </a:extLst>
          </p:cNvPr>
          <p:cNvGraphicFramePr>
            <a:graphicFrameLocks/>
          </p:cNvGraphicFramePr>
          <p:nvPr>
            <p:extLst>
              <p:ext uri="{D42A27DB-BD31-4B8C-83A1-F6EECF244321}">
                <p14:modId xmlns:p14="http://schemas.microsoft.com/office/powerpoint/2010/main" val="1533732034"/>
              </p:ext>
            </p:extLst>
          </p:nvPr>
        </p:nvGraphicFramePr>
        <p:xfrm>
          <a:off x="6838060" y="1360371"/>
          <a:ext cx="4408564" cy="265695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Chart 1" descr="The P/B of high vs Low ROIC companies is about average, whereas the difference of high vs low ROIC is wide.">
            <a:extLst>
              <a:ext uri="{FF2B5EF4-FFF2-40B4-BE49-F238E27FC236}">
                <a16:creationId xmlns:a16="http://schemas.microsoft.com/office/drawing/2014/main" id="{0257B2F4-D467-4864-B444-46A0DC81664A}"/>
              </a:ext>
            </a:extLst>
          </p:cNvPr>
          <p:cNvGraphicFramePr>
            <a:graphicFrameLocks/>
          </p:cNvGraphicFramePr>
          <p:nvPr>
            <p:extLst>
              <p:ext uri="{D42A27DB-BD31-4B8C-83A1-F6EECF244321}">
                <p14:modId xmlns:p14="http://schemas.microsoft.com/office/powerpoint/2010/main" val="2657589156"/>
              </p:ext>
            </p:extLst>
          </p:nvPr>
        </p:nvGraphicFramePr>
        <p:xfrm>
          <a:off x="6837506" y="4085964"/>
          <a:ext cx="4408564" cy="2656957"/>
        </p:xfrm>
        <a:graphic>
          <a:graphicData uri="http://schemas.openxmlformats.org/drawingml/2006/chart">
            <c:chart xmlns:c="http://schemas.openxmlformats.org/drawingml/2006/chart" xmlns:r="http://schemas.openxmlformats.org/officeDocument/2006/relationships" r:id="rId5"/>
          </a:graphicData>
        </a:graphic>
      </p:graphicFrame>
      <p:sp>
        <p:nvSpPr>
          <p:cNvPr id="3" name="Slide Number Placeholder 2">
            <a:extLst>
              <a:ext uri="{FF2B5EF4-FFF2-40B4-BE49-F238E27FC236}">
                <a16:creationId xmlns:a16="http://schemas.microsoft.com/office/drawing/2014/main" id="{470DE56C-297C-4182-3E25-D7243333D38B}"/>
              </a:ext>
              <a:ext uri="{C183D7F6-B498-43B3-948B-1728B52AA6E4}">
                <adec:decorative xmlns:adec="http://schemas.microsoft.com/office/drawing/2017/decorative" val="1"/>
              </a:ext>
            </a:extLst>
          </p:cNvPr>
          <p:cNvSpPr>
            <a:spLocks noGrp="1"/>
          </p:cNvSpPr>
          <p:nvPr>
            <p:ph type="sldNum" sz="quarter" idx="11"/>
          </p:nvPr>
        </p:nvSpPr>
        <p:spPr/>
        <p:txBody>
          <a:bodyPr/>
          <a:lstStyle/>
          <a:p>
            <a:fld id="{19B51A1E-902D-48AF-9020-955120F399B6}" type="slidenum">
              <a:rPr lang="en-US" noProof="0" smtClean="0"/>
              <a:pPr/>
              <a:t>21</a:t>
            </a:fld>
            <a:endParaRPr lang="en-US" noProof="0"/>
          </a:p>
        </p:txBody>
      </p:sp>
    </p:spTree>
    <p:extLst>
      <p:ext uri="{BB962C8B-B14F-4D97-AF65-F5344CB8AC3E}">
        <p14:creationId xmlns:p14="http://schemas.microsoft.com/office/powerpoint/2010/main" val="11726105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718BEF1-6946-E81C-1356-EC556A24B8C6}"/>
              </a:ext>
              <a:ext uri="{C183D7F6-B498-43B3-948B-1728B52AA6E4}">
                <adec:decorative xmlns:adec="http://schemas.microsoft.com/office/drawing/2017/decorative" val="1"/>
              </a:ext>
            </a:extLst>
          </p:cNvPr>
          <p:cNvSpPr/>
          <p:nvPr/>
        </p:nvSpPr>
        <p:spPr>
          <a:xfrm>
            <a:off x="7965105" y="2425643"/>
            <a:ext cx="4076473" cy="401784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l">
              <a:buFont typeface="Arial" panose="020B0604020202020204" pitchFamily="34" charset="0"/>
              <a:buChar char="•"/>
            </a:pPr>
            <a:endParaRPr lang="en-US" sz="1400" b="1">
              <a:solidFill>
                <a:schemeClr val="tx1"/>
              </a:solidFill>
              <a:ea typeface="Calibri" panose="020F0502020204030204" pitchFamily="34" charset="0"/>
              <a:cs typeface="Calibri" panose="020F0502020204030204" pitchFamily="34" charset="0"/>
            </a:endParaRPr>
          </a:p>
        </p:txBody>
      </p:sp>
      <p:sp>
        <p:nvSpPr>
          <p:cNvPr id="4" name="Title 3">
            <a:extLst>
              <a:ext uri="{FF2B5EF4-FFF2-40B4-BE49-F238E27FC236}">
                <a16:creationId xmlns:a16="http://schemas.microsoft.com/office/drawing/2014/main" id="{7634F0EF-4816-AD6E-7BD6-F2D174BBAEF4}"/>
              </a:ext>
            </a:extLst>
          </p:cNvPr>
          <p:cNvSpPr>
            <a:spLocks noGrp="1"/>
          </p:cNvSpPr>
          <p:nvPr>
            <p:ph type="title"/>
          </p:nvPr>
        </p:nvSpPr>
        <p:spPr>
          <a:xfrm>
            <a:off x="109730" y="76200"/>
            <a:ext cx="11005574" cy="569918"/>
          </a:xfrm>
        </p:spPr>
        <p:txBody>
          <a:bodyPr/>
          <a:lstStyle/>
          <a:p>
            <a:r>
              <a:rPr lang="en-US" dirty="0"/>
              <a:t>Quality drawdowns are entry points, not exit signals</a:t>
            </a:r>
          </a:p>
        </p:txBody>
      </p:sp>
      <p:sp>
        <p:nvSpPr>
          <p:cNvPr id="5" name="Rectangle 4">
            <a:extLst>
              <a:ext uri="{FF2B5EF4-FFF2-40B4-BE49-F238E27FC236}">
                <a16:creationId xmlns:a16="http://schemas.microsoft.com/office/drawing/2014/main" id="{53AFC72E-7285-E9A2-8528-1520646D2F35}"/>
              </a:ext>
            </a:extLst>
          </p:cNvPr>
          <p:cNvSpPr/>
          <p:nvPr/>
        </p:nvSpPr>
        <p:spPr>
          <a:xfrm>
            <a:off x="510639" y="973777"/>
            <a:ext cx="2624447" cy="128253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4000">
                <a:solidFill>
                  <a:schemeClr val="tx1"/>
                </a:solidFill>
              </a:rPr>
              <a:t>96%</a:t>
            </a:r>
          </a:p>
          <a:p>
            <a:endParaRPr lang="en-US" sz="600">
              <a:solidFill>
                <a:schemeClr val="tx1"/>
              </a:solidFill>
            </a:endParaRPr>
          </a:p>
          <a:p>
            <a:r>
              <a:rPr lang="en-US" sz="1400">
                <a:solidFill>
                  <a:schemeClr val="tx1"/>
                </a:solidFill>
              </a:rPr>
              <a:t>Hit rate: -10 to -20% drawdown</a:t>
            </a:r>
          </a:p>
        </p:txBody>
      </p:sp>
      <p:sp>
        <p:nvSpPr>
          <p:cNvPr id="6" name="Rectangle 5">
            <a:extLst>
              <a:ext uri="{FF2B5EF4-FFF2-40B4-BE49-F238E27FC236}">
                <a16:creationId xmlns:a16="http://schemas.microsoft.com/office/drawing/2014/main" id="{FAA4E48C-21E2-0D14-D9E2-F2C45C96AFF9}"/>
              </a:ext>
            </a:extLst>
          </p:cNvPr>
          <p:cNvSpPr/>
          <p:nvPr/>
        </p:nvSpPr>
        <p:spPr>
          <a:xfrm>
            <a:off x="3346862" y="973776"/>
            <a:ext cx="2624447" cy="128253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4000">
                <a:solidFill>
                  <a:schemeClr val="tx1"/>
                </a:solidFill>
              </a:rPr>
              <a:t>13x</a:t>
            </a:r>
            <a:r>
              <a:rPr lang="en-US">
                <a:solidFill>
                  <a:schemeClr val="tx1"/>
                </a:solidFill>
              </a:rPr>
              <a:t> </a:t>
            </a:r>
          </a:p>
          <a:p>
            <a:endParaRPr lang="en-US" sz="600">
              <a:solidFill>
                <a:schemeClr val="tx1"/>
              </a:solidFill>
            </a:endParaRPr>
          </a:p>
          <a:p>
            <a:r>
              <a:rPr lang="en-US" sz="1400">
                <a:solidFill>
                  <a:schemeClr val="tx1"/>
                </a:solidFill>
              </a:rPr>
              <a:t>More return vs chasing rallies</a:t>
            </a:r>
          </a:p>
        </p:txBody>
      </p:sp>
      <p:sp>
        <p:nvSpPr>
          <p:cNvPr id="7" name="Rectangle 6">
            <a:extLst>
              <a:ext uri="{FF2B5EF4-FFF2-40B4-BE49-F238E27FC236}">
                <a16:creationId xmlns:a16="http://schemas.microsoft.com/office/drawing/2014/main" id="{5F2F6F53-654A-19E8-995F-2F6F81C33152}"/>
              </a:ext>
            </a:extLst>
          </p:cNvPr>
          <p:cNvSpPr/>
          <p:nvPr/>
        </p:nvSpPr>
        <p:spPr>
          <a:xfrm>
            <a:off x="6183085" y="973776"/>
            <a:ext cx="2624447" cy="128253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4000">
                <a:solidFill>
                  <a:schemeClr val="tx1"/>
                </a:solidFill>
              </a:rPr>
              <a:t>74%</a:t>
            </a:r>
          </a:p>
          <a:p>
            <a:endParaRPr lang="en-US" sz="600">
              <a:solidFill>
                <a:schemeClr val="tx1"/>
              </a:solidFill>
            </a:endParaRPr>
          </a:p>
          <a:p>
            <a:r>
              <a:rPr lang="en-US" sz="1300">
                <a:solidFill>
                  <a:schemeClr val="tx1"/>
                </a:solidFill>
              </a:rPr>
              <a:t>Positive returns after any drawdown</a:t>
            </a:r>
          </a:p>
        </p:txBody>
      </p:sp>
      <p:sp>
        <p:nvSpPr>
          <p:cNvPr id="8" name="Rectangle 7">
            <a:extLst>
              <a:ext uri="{FF2B5EF4-FFF2-40B4-BE49-F238E27FC236}">
                <a16:creationId xmlns:a16="http://schemas.microsoft.com/office/drawing/2014/main" id="{6E6B1902-6861-10AC-2167-7AB545F66040}"/>
              </a:ext>
            </a:extLst>
          </p:cNvPr>
          <p:cNvSpPr/>
          <p:nvPr/>
        </p:nvSpPr>
        <p:spPr>
          <a:xfrm>
            <a:off x="9056914" y="973775"/>
            <a:ext cx="2624447" cy="128253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4000">
                <a:solidFill>
                  <a:schemeClr val="tx1"/>
                </a:solidFill>
              </a:rPr>
              <a:t>$110.9M </a:t>
            </a:r>
          </a:p>
          <a:p>
            <a:endParaRPr lang="en-US" sz="600">
              <a:solidFill>
                <a:schemeClr val="tx1"/>
              </a:solidFill>
            </a:endParaRPr>
          </a:p>
          <a:p>
            <a:r>
              <a:rPr lang="en-US" sz="1300">
                <a:solidFill>
                  <a:schemeClr val="tx1"/>
                </a:solidFill>
              </a:rPr>
              <a:t>$100M at dip vs. $110.9M at peak</a:t>
            </a:r>
          </a:p>
        </p:txBody>
      </p:sp>
      <p:graphicFrame>
        <p:nvGraphicFramePr>
          <p:cNvPr id="29" name="Chart 28" descr="Great returns following big drawdowns">
            <a:extLst>
              <a:ext uri="{FF2B5EF4-FFF2-40B4-BE49-F238E27FC236}">
                <a16:creationId xmlns:a16="http://schemas.microsoft.com/office/drawing/2014/main" id="{477016CD-1EB9-9395-10AE-1766A629F487}"/>
              </a:ext>
            </a:extLst>
          </p:cNvPr>
          <p:cNvGraphicFramePr>
            <a:graphicFrameLocks/>
          </p:cNvGraphicFramePr>
          <p:nvPr>
            <p:extLst>
              <p:ext uri="{D42A27DB-BD31-4B8C-83A1-F6EECF244321}">
                <p14:modId xmlns:p14="http://schemas.microsoft.com/office/powerpoint/2010/main" val="3794542831"/>
              </p:ext>
            </p:extLst>
          </p:nvPr>
        </p:nvGraphicFramePr>
        <p:xfrm>
          <a:off x="508920" y="2393767"/>
          <a:ext cx="7252987" cy="4089111"/>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202B685E-56D4-97B9-F250-2F114304A0CC}"/>
              </a:ext>
            </a:extLst>
          </p:cNvPr>
          <p:cNvSpPr txBox="1"/>
          <p:nvPr/>
        </p:nvSpPr>
        <p:spPr>
          <a:xfrm>
            <a:off x="7965105" y="2465172"/>
            <a:ext cx="3425761" cy="323165"/>
          </a:xfrm>
          <a:prstGeom prst="rect">
            <a:avLst/>
          </a:prstGeom>
          <a:noFill/>
        </p:spPr>
        <p:txBody>
          <a:bodyPr wrap="square" rtlCol="0">
            <a:spAutoFit/>
          </a:bodyPr>
          <a:lstStyle/>
          <a:p>
            <a:pPr algn="l"/>
            <a:r>
              <a:rPr lang="en-US" sz="1500" b="1"/>
              <a:t>Key Historical Episodes</a:t>
            </a:r>
          </a:p>
        </p:txBody>
      </p:sp>
      <p:graphicFrame>
        <p:nvGraphicFramePr>
          <p:cNvPr id="11" name="Table 10">
            <a:extLst>
              <a:ext uri="{FF2B5EF4-FFF2-40B4-BE49-F238E27FC236}">
                <a16:creationId xmlns:a16="http://schemas.microsoft.com/office/drawing/2014/main" id="{B7D5AAB9-956D-1DE8-B632-8EF14F903E63}"/>
              </a:ext>
            </a:extLst>
          </p:cNvPr>
          <p:cNvGraphicFramePr>
            <a:graphicFrameLocks noGrp="1"/>
          </p:cNvGraphicFramePr>
          <p:nvPr>
            <p:extLst>
              <p:ext uri="{D42A27DB-BD31-4B8C-83A1-F6EECF244321}">
                <p14:modId xmlns:p14="http://schemas.microsoft.com/office/powerpoint/2010/main" val="3473371966"/>
              </p:ext>
            </p:extLst>
          </p:nvPr>
        </p:nvGraphicFramePr>
        <p:xfrm>
          <a:off x="8015904" y="2826531"/>
          <a:ext cx="3957942" cy="3466005"/>
        </p:xfrm>
        <a:graphic>
          <a:graphicData uri="http://schemas.openxmlformats.org/drawingml/2006/table">
            <a:tbl>
              <a:tblPr firstRow="1" bandRow="1">
                <a:tableStyleId>{5C22544A-7EE6-4342-B048-85BDC9FD1C3A}</a:tableStyleId>
              </a:tblPr>
              <a:tblGrid>
                <a:gridCol w="1319314">
                  <a:extLst>
                    <a:ext uri="{9D8B030D-6E8A-4147-A177-3AD203B41FA5}">
                      <a16:colId xmlns:a16="http://schemas.microsoft.com/office/drawing/2014/main" val="3316899701"/>
                    </a:ext>
                  </a:extLst>
                </a:gridCol>
                <a:gridCol w="1319314">
                  <a:extLst>
                    <a:ext uri="{9D8B030D-6E8A-4147-A177-3AD203B41FA5}">
                      <a16:colId xmlns:a16="http://schemas.microsoft.com/office/drawing/2014/main" val="1902023532"/>
                    </a:ext>
                  </a:extLst>
                </a:gridCol>
                <a:gridCol w="1319314">
                  <a:extLst>
                    <a:ext uri="{9D8B030D-6E8A-4147-A177-3AD203B41FA5}">
                      <a16:colId xmlns:a16="http://schemas.microsoft.com/office/drawing/2014/main" val="1727249079"/>
                    </a:ext>
                  </a:extLst>
                </a:gridCol>
              </a:tblGrid>
              <a:tr h="357045">
                <a:tc>
                  <a:txBody>
                    <a:bodyPr/>
                    <a:lstStyle/>
                    <a:p>
                      <a:r>
                        <a:rPr lang="en-US" sz="1400" dirty="0"/>
                        <a:t>Episode</a:t>
                      </a:r>
                    </a:p>
                  </a:txBody>
                  <a:tcPr/>
                </a:tc>
                <a:tc>
                  <a:txBody>
                    <a:bodyPr/>
                    <a:lstStyle/>
                    <a:p>
                      <a:r>
                        <a:rPr lang="en-US" sz="1400"/>
                        <a:t>Trailing 1-Yr</a:t>
                      </a:r>
                    </a:p>
                  </a:txBody>
                  <a:tcPr/>
                </a:tc>
                <a:tc>
                  <a:txBody>
                    <a:bodyPr/>
                    <a:lstStyle/>
                    <a:p>
                      <a:r>
                        <a:rPr lang="en-US" sz="1400"/>
                        <a:t>Fwd 2-Yr</a:t>
                      </a:r>
                    </a:p>
                  </a:txBody>
                  <a:tcPr/>
                </a:tc>
                <a:extLst>
                  <a:ext uri="{0D108BD9-81ED-4DB2-BD59-A6C34878D82A}">
                    <a16:rowId xmlns:a16="http://schemas.microsoft.com/office/drawing/2014/main" val="1293052741"/>
                  </a:ext>
                </a:extLst>
              </a:tr>
              <a:tr h="498885">
                <a:tc>
                  <a:txBody>
                    <a:bodyPr/>
                    <a:lstStyle/>
                    <a:p>
                      <a:r>
                        <a:rPr lang="en-US" sz="1400" b="1"/>
                        <a:t>Feb 2000</a:t>
                      </a:r>
                    </a:p>
                    <a:p>
                      <a:r>
                        <a:rPr lang="en-US" sz="1400"/>
                        <a:t>Dot-com bust</a:t>
                      </a:r>
                    </a:p>
                  </a:txBody>
                  <a:tcPr>
                    <a:solidFill>
                      <a:schemeClr val="accent1">
                        <a:lumMod val="40000"/>
                        <a:lumOff val="60000"/>
                      </a:schemeClr>
                    </a:solidFill>
                  </a:tcPr>
                </a:tc>
                <a:tc>
                  <a:txBody>
                    <a:bodyPr/>
                    <a:lstStyle/>
                    <a:p>
                      <a:pPr algn="ctr"/>
                      <a:r>
                        <a:rPr lang="en-US" sz="1400">
                          <a:solidFill>
                            <a:srgbClr val="C00000"/>
                          </a:solidFill>
                        </a:rPr>
                        <a:t>-21.1%</a:t>
                      </a:r>
                    </a:p>
                  </a:txBody>
                  <a:tcPr anchor="ctr">
                    <a:solidFill>
                      <a:schemeClr val="accent1">
                        <a:lumMod val="40000"/>
                        <a:lumOff val="60000"/>
                      </a:schemeClr>
                    </a:solidFill>
                  </a:tcPr>
                </a:tc>
                <a:tc>
                  <a:txBody>
                    <a:bodyPr/>
                    <a:lstStyle/>
                    <a:p>
                      <a:pPr algn="ctr"/>
                      <a:r>
                        <a:rPr lang="en-US" sz="1400">
                          <a:solidFill>
                            <a:schemeClr val="accent4"/>
                          </a:solidFill>
                        </a:rPr>
                        <a:t>+68.3%</a:t>
                      </a:r>
                    </a:p>
                  </a:txBody>
                  <a:tcPr anchor="ctr">
                    <a:solidFill>
                      <a:schemeClr val="accent1">
                        <a:lumMod val="40000"/>
                        <a:lumOff val="60000"/>
                      </a:schemeClr>
                    </a:solidFill>
                  </a:tcPr>
                </a:tc>
                <a:extLst>
                  <a:ext uri="{0D108BD9-81ED-4DB2-BD59-A6C34878D82A}">
                    <a16:rowId xmlns:a16="http://schemas.microsoft.com/office/drawing/2014/main" val="3690089637"/>
                  </a:ext>
                </a:extLst>
              </a:tr>
              <a:tr h="498885">
                <a:tc>
                  <a:txBody>
                    <a:bodyPr/>
                    <a:lstStyle/>
                    <a:p>
                      <a:r>
                        <a:rPr lang="en-US" sz="1400" b="1"/>
                        <a:t>Jan 2021</a:t>
                      </a:r>
                    </a:p>
                    <a:p>
                      <a:r>
                        <a:rPr lang="en-US" sz="1400"/>
                        <a:t>Post-Covid</a:t>
                      </a:r>
                    </a:p>
                  </a:txBody>
                  <a:tcPr>
                    <a:solidFill>
                      <a:schemeClr val="accent1">
                        <a:lumMod val="20000"/>
                        <a:lumOff val="80000"/>
                      </a:schemeClr>
                    </a:solidFill>
                  </a:tcPr>
                </a:tc>
                <a:tc>
                  <a:txBody>
                    <a:bodyPr/>
                    <a:lstStyle/>
                    <a:p>
                      <a:pPr algn="ctr"/>
                      <a:r>
                        <a:rPr lang="en-US" sz="1400">
                          <a:solidFill>
                            <a:srgbClr val="C00000"/>
                          </a:solidFill>
                        </a:rPr>
                        <a:t>-8.9%</a:t>
                      </a:r>
                    </a:p>
                  </a:txBody>
                  <a:tcPr anchor="ctr">
                    <a:solidFill>
                      <a:schemeClr val="accent1">
                        <a:lumMod val="20000"/>
                        <a:lumOff val="80000"/>
                      </a:schemeClr>
                    </a:solidFill>
                  </a:tcPr>
                </a:tc>
                <a:tc>
                  <a:txBody>
                    <a:bodyPr/>
                    <a:lstStyle/>
                    <a:p>
                      <a:pPr algn="ctr"/>
                      <a:r>
                        <a:rPr lang="en-US" sz="1400">
                          <a:solidFill>
                            <a:schemeClr val="accent4"/>
                          </a:solidFill>
                        </a:rPr>
                        <a:t>+40.7%</a:t>
                      </a:r>
                    </a:p>
                  </a:txBody>
                  <a:tcPr anchor="ctr">
                    <a:solidFill>
                      <a:schemeClr val="accent1">
                        <a:lumMod val="20000"/>
                        <a:lumOff val="80000"/>
                      </a:schemeClr>
                    </a:solidFill>
                  </a:tcPr>
                </a:tc>
                <a:extLst>
                  <a:ext uri="{0D108BD9-81ED-4DB2-BD59-A6C34878D82A}">
                    <a16:rowId xmlns:a16="http://schemas.microsoft.com/office/drawing/2014/main" val="1141315301"/>
                  </a:ext>
                </a:extLst>
              </a:tr>
              <a:tr h="498885">
                <a:tc>
                  <a:txBody>
                    <a:bodyPr/>
                    <a:lstStyle/>
                    <a:p>
                      <a:r>
                        <a:rPr lang="en-US" sz="1400" b="1"/>
                        <a:t>Oct 1993</a:t>
                      </a:r>
                    </a:p>
                    <a:p>
                      <a:r>
                        <a:rPr lang="en-US" sz="1400"/>
                        <a:t>Mid-cycle</a:t>
                      </a:r>
                    </a:p>
                  </a:txBody>
                  <a:tcPr>
                    <a:solidFill>
                      <a:schemeClr val="accent1">
                        <a:lumMod val="40000"/>
                        <a:lumOff val="60000"/>
                      </a:schemeClr>
                    </a:solidFill>
                  </a:tcPr>
                </a:tc>
                <a:tc>
                  <a:txBody>
                    <a:bodyPr/>
                    <a:lstStyle/>
                    <a:p>
                      <a:pPr algn="ctr"/>
                      <a:r>
                        <a:rPr lang="en-US" sz="1400">
                          <a:solidFill>
                            <a:srgbClr val="C00000"/>
                          </a:solidFill>
                        </a:rPr>
                        <a:t>-15.8%</a:t>
                      </a:r>
                    </a:p>
                  </a:txBody>
                  <a:tcPr anchor="ctr">
                    <a:solidFill>
                      <a:schemeClr val="accent1">
                        <a:lumMod val="40000"/>
                        <a:lumOff val="60000"/>
                      </a:schemeClr>
                    </a:solidFill>
                  </a:tcPr>
                </a:tc>
                <a:tc>
                  <a:txBody>
                    <a:bodyPr/>
                    <a:lstStyle/>
                    <a:p>
                      <a:pPr algn="ctr"/>
                      <a:r>
                        <a:rPr lang="en-US" sz="1400">
                          <a:solidFill>
                            <a:schemeClr val="accent4"/>
                          </a:solidFill>
                        </a:rPr>
                        <a:t>+18.9%</a:t>
                      </a:r>
                    </a:p>
                  </a:txBody>
                  <a:tcPr anchor="ctr">
                    <a:solidFill>
                      <a:schemeClr val="accent1">
                        <a:lumMod val="40000"/>
                        <a:lumOff val="60000"/>
                      </a:schemeClr>
                    </a:solidFill>
                  </a:tcPr>
                </a:tc>
                <a:extLst>
                  <a:ext uri="{0D108BD9-81ED-4DB2-BD59-A6C34878D82A}">
                    <a16:rowId xmlns:a16="http://schemas.microsoft.com/office/drawing/2014/main" val="762248068"/>
                  </a:ext>
                </a:extLst>
              </a:tr>
              <a:tr h="498885">
                <a:tc>
                  <a:txBody>
                    <a:bodyPr/>
                    <a:lstStyle/>
                    <a:p>
                      <a:r>
                        <a:rPr lang="en-US" sz="1400" b="1"/>
                        <a:t>Feb 1980 </a:t>
                      </a:r>
                    </a:p>
                    <a:p>
                      <a:r>
                        <a:rPr lang="en-US" sz="1400"/>
                        <a:t>Volcker era</a:t>
                      </a:r>
                    </a:p>
                  </a:txBody>
                  <a:tcPr>
                    <a:solidFill>
                      <a:schemeClr val="accent1">
                        <a:lumMod val="20000"/>
                        <a:lumOff val="80000"/>
                      </a:schemeClr>
                    </a:solidFill>
                  </a:tcPr>
                </a:tc>
                <a:tc>
                  <a:txBody>
                    <a:bodyPr/>
                    <a:lstStyle/>
                    <a:p>
                      <a:pPr algn="ctr"/>
                      <a:r>
                        <a:rPr lang="en-US" sz="1400">
                          <a:solidFill>
                            <a:srgbClr val="C00000"/>
                          </a:solidFill>
                        </a:rPr>
                        <a:t>-9.3%</a:t>
                      </a:r>
                    </a:p>
                  </a:txBody>
                  <a:tcPr anchor="ctr">
                    <a:solidFill>
                      <a:schemeClr val="accent1">
                        <a:lumMod val="20000"/>
                        <a:lumOff val="80000"/>
                      </a:schemeClr>
                    </a:solidFill>
                  </a:tcPr>
                </a:tc>
                <a:tc>
                  <a:txBody>
                    <a:bodyPr/>
                    <a:lstStyle/>
                    <a:p>
                      <a:pPr algn="ctr"/>
                      <a:r>
                        <a:rPr lang="en-US" sz="1400">
                          <a:solidFill>
                            <a:schemeClr val="accent4"/>
                          </a:solidFill>
                        </a:rPr>
                        <a:t>+15.1%</a:t>
                      </a:r>
                    </a:p>
                  </a:txBody>
                  <a:tcPr anchor="ctr">
                    <a:solidFill>
                      <a:schemeClr val="accent1">
                        <a:lumMod val="20000"/>
                        <a:lumOff val="80000"/>
                      </a:schemeClr>
                    </a:solidFill>
                  </a:tcPr>
                </a:tc>
                <a:extLst>
                  <a:ext uri="{0D108BD9-81ED-4DB2-BD59-A6C34878D82A}">
                    <a16:rowId xmlns:a16="http://schemas.microsoft.com/office/drawing/2014/main" val="2740079265"/>
                  </a:ext>
                </a:extLst>
              </a:tr>
              <a:tr h="498885">
                <a:tc>
                  <a:txBody>
                    <a:bodyPr/>
                    <a:lstStyle/>
                    <a:p>
                      <a:r>
                        <a:rPr lang="en-US" sz="1400" b="1"/>
                        <a:t>Feb 2004</a:t>
                      </a:r>
                    </a:p>
                    <a:p>
                      <a:r>
                        <a:rPr lang="en-US" sz="1400"/>
                        <a:t>Junk rally</a:t>
                      </a:r>
                    </a:p>
                  </a:txBody>
                  <a:tcPr>
                    <a:solidFill>
                      <a:schemeClr val="accent1">
                        <a:lumMod val="40000"/>
                        <a:lumOff val="60000"/>
                      </a:schemeClr>
                    </a:solidFill>
                  </a:tcPr>
                </a:tc>
                <a:tc>
                  <a:txBody>
                    <a:bodyPr/>
                    <a:lstStyle/>
                    <a:p>
                      <a:pPr algn="ctr"/>
                      <a:r>
                        <a:rPr lang="en-US" sz="1400">
                          <a:solidFill>
                            <a:srgbClr val="C00000"/>
                          </a:solidFill>
                        </a:rPr>
                        <a:t>-20.7%</a:t>
                      </a:r>
                    </a:p>
                  </a:txBody>
                  <a:tcPr anchor="ctr">
                    <a:solidFill>
                      <a:schemeClr val="accent1">
                        <a:lumMod val="40000"/>
                        <a:lumOff val="60000"/>
                      </a:schemeClr>
                    </a:solidFill>
                  </a:tcPr>
                </a:tc>
                <a:tc>
                  <a:txBody>
                    <a:bodyPr/>
                    <a:lstStyle/>
                    <a:p>
                      <a:pPr algn="ctr"/>
                      <a:r>
                        <a:rPr lang="en-US" sz="1400">
                          <a:solidFill>
                            <a:schemeClr val="accent4"/>
                          </a:solidFill>
                        </a:rPr>
                        <a:t>+3.6%</a:t>
                      </a:r>
                    </a:p>
                  </a:txBody>
                  <a:tcPr anchor="ctr">
                    <a:solidFill>
                      <a:schemeClr val="accent1">
                        <a:lumMod val="40000"/>
                        <a:lumOff val="60000"/>
                      </a:schemeClr>
                    </a:solidFill>
                  </a:tcPr>
                </a:tc>
                <a:extLst>
                  <a:ext uri="{0D108BD9-81ED-4DB2-BD59-A6C34878D82A}">
                    <a16:rowId xmlns:a16="http://schemas.microsoft.com/office/drawing/2014/main" val="3283991898"/>
                  </a:ext>
                </a:extLst>
              </a:tr>
              <a:tr h="498885">
                <a:tc>
                  <a:txBody>
                    <a:bodyPr/>
                    <a:lstStyle/>
                    <a:p>
                      <a:r>
                        <a:rPr lang="en-US" sz="1400" b="1"/>
                        <a:t>Feb 1974 </a:t>
                      </a:r>
                    </a:p>
                    <a:p>
                      <a:r>
                        <a:rPr lang="en-US" sz="1400"/>
                        <a:t>Oil crisis </a:t>
                      </a:r>
                    </a:p>
                  </a:txBody>
                  <a:tcPr>
                    <a:solidFill>
                      <a:schemeClr val="accent1">
                        <a:lumMod val="20000"/>
                        <a:lumOff val="80000"/>
                      </a:schemeClr>
                    </a:solidFill>
                  </a:tcPr>
                </a:tc>
                <a:tc>
                  <a:txBody>
                    <a:bodyPr/>
                    <a:lstStyle/>
                    <a:p>
                      <a:pPr algn="ctr"/>
                      <a:r>
                        <a:rPr lang="en-US" sz="1400">
                          <a:solidFill>
                            <a:srgbClr val="C00000"/>
                          </a:solidFill>
                        </a:rPr>
                        <a:t>-8.1%</a:t>
                      </a:r>
                    </a:p>
                  </a:txBody>
                  <a:tcPr anchor="ctr">
                    <a:solidFill>
                      <a:schemeClr val="accent1">
                        <a:lumMod val="20000"/>
                        <a:lumOff val="80000"/>
                      </a:schemeClr>
                    </a:solidFill>
                  </a:tcPr>
                </a:tc>
                <a:tc>
                  <a:txBody>
                    <a:bodyPr/>
                    <a:lstStyle/>
                    <a:p>
                      <a:pPr algn="ctr"/>
                      <a:r>
                        <a:rPr lang="en-US" sz="1400" dirty="0">
                          <a:solidFill>
                            <a:srgbClr val="C00000"/>
                          </a:solidFill>
                        </a:rPr>
                        <a:t>-0.2%</a:t>
                      </a:r>
                    </a:p>
                  </a:txBody>
                  <a:tcPr anchor="ctr">
                    <a:solidFill>
                      <a:schemeClr val="accent1">
                        <a:lumMod val="20000"/>
                        <a:lumOff val="80000"/>
                      </a:schemeClr>
                    </a:solidFill>
                  </a:tcPr>
                </a:tc>
                <a:extLst>
                  <a:ext uri="{0D108BD9-81ED-4DB2-BD59-A6C34878D82A}">
                    <a16:rowId xmlns:a16="http://schemas.microsoft.com/office/drawing/2014/main" val="56246953"/>
                  </a:ext>
                </a:extLst>
              </a:tr>
            </a:tbl>
          </a:graphicData>
        </a:graphic>
      </p:graphicFrame>
      <p:grpSp>
        <p:nvGrpSpPr>
          <p:cNvPr id="14" name="Group 13">
            <a:extLst>
              <a:ext uri="{FF2B5EF4-FFF2-40B4-BE49-F238E27FC236}">
                <a16:creationId xmlns:a16="http://schemas.microsoft.com/office/drawing/2014/main" id="{192C07DC-CD15-EF01-B924-8FDA6B5A44B5}"/>
              </a:ext>
              <a:ext uri="{C183D7F6-B498-43B3-948B-1728B52AA6E4}">
                <adec:decorative xmlns:adec="http://schemas.microsoft.com/office/drawing/2017/decorative" val="1"/>
              </a:ext>
            </a:extLst>
          </p:cNvPr>
          <p:cNvGrpSpPr/>
          <p:nvPr/>
        </p:nvGrpSpPr>
        <p:grpSpPr>
          <a:xfrm>
            <a:off x="510639" y="973775"/>
            <a:ext cx="927100" cy="1163720"/>
            <a:chOff x="6362699" y="1568109"/>
            <a:chExt cx="927100" cy="1163720"/>
          </a:xfrm>
        </p:grpSpPr>
        <p:cxnSp>
          <p:nvCxnSpPr>
            <p:cNvPr id="15" name="Straight Connector 14">
              <a:extLst>
                <a:ext uri="{FF2B5EF4-FFF2-40B4-BE49-F238E27FC236}">
                  <a16:creationId xmlns:a16="http://schemas.microsoft.com/office/drawing/2014/main" id="{B6917435-B183-8603-7F66-D9F231630CE7}"/>
                </a:ext>
              </a:extLst>
            </p:cNvPr>
            <p:cNvCxnSpPr>
              <a:cxnSpLocks/>
            </p:cNvCxnSpPr>
            <p:nvPr/>
          </p:nvCxnSpPr>
          <p:spPr>
            <a:xfrm flipV="1">
              <a:off x="6375399" y="1568109"/>
              <a:ext cx="914400"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C8EC12F-6C1F-9DB2-8AE7-BB7A8585B690}"/>
                </a:ext>
              </a:extLst>
            </p:cNvPr>
            <p:cNvCxnSpPr>
              <a:cxnSpLocks/>
            </p:cNvCxnSpPr>
            <p:nvPr/>
          </p:nvCxnSpPr>
          <p:spPr>
            <a:xfrm>
              <a:off x="6362699" y="1634549"/>
              <a:ext cx="0" cy="1097280"/>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6BA4DC10-621E-4C77-4A0F-557758B61FD1}"/>
              </a:ext>
              <a:ext uri="{C183D7F6-B498-43B3-948B-1728B52AA6E4}">
                <adec:decorative xmlns:adec="http://schemas.microsoft.com/office/drawing/2017/decorative" val="1"/>
              </a:ext>
            </a:extLst>
          </p:cNvPr>
          <p:cNvGrpSpPr/>
          <p:nvPr/>
        </p:nvGrpSpPr>
        <p:grpSpPr>
          <a:xfrm>
            <a:off x="3340923" y="973775"/>
            <a:ext cx="927100" cy="1163720"/>
            <a:chOff x="6362699" y="1568109"/>
            <a:chExt cx="927100" cy="1163720"/>
          </a:xfrm>
        </p:grpSpPr>
        <p:cxnSp>
          <p:nvCxnSpPr>
            <p:cNvPr id="18" name="Straight Connector 17">
              <a:extLst>
                <a:ext uri="{FF2B5EF4-FFF2-40B4-BE49-F238E27FC236}">
                  <a16:creationId xmlns:a16="http://schemas.microsoft.com/office/drawing/2014/main" id="{D2630090-3B0B-1833-D212-CA063F058635}"/>
                </a:ext>
              </a:extLst>
            </p:cNvPr>
            <p:cNvCxnSpPr>
              <a:cxnSpLocks/>
            </p:cNvCxnSpPr>
            <p:nvPr/>
          </p:nvCxnSpPr>
          <p:spPr>
            <a:xfrm flipV="1">
              <a:off x="6375399" y="1568109"/>
              <a:ext cx="914400"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1A030F3-1669-BDA2-F32F-EAB140A0716C}"/>
                </a:ext>
              </a:extLst>
            </p:cNvPr>
            <p:cNvCxnSpPr>
              <a:cxnSpLocks/>
            </p:cNvCxnSpPr>
            <p:nvPr/>
          </p:nvCxnSpPr>
          <p:spPr>
            <a:xfrm>
              <a:off x="6362699" y="1634549"/>
              <a:ext cx="0" cy="1097280"/>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20" name="Group 19">
            <a:extLst>
              <a:ext uri="{FF2B5EF4-FFF2-40B4-BE49-F238E27FC236}">
                <a16:creationId xmlns:a16="http://schemas.microsoft.com/office/drawing/2014/main" id="{E0BCBDC0-84FD-09D4-E864-076CB29DA897}"/>
              </a:ext>
              <a:ext uri="{C183D7F6-B498-43B3-948B-1728B52AA6E4}">
                <adec:decorative xmlns:adec="http://schemas.microsoft.com/office/drawing/2017/decorative" val="1"/>
              </a:ext>
            </a:extLst>
          </p:cNvPr>
          <p:cNvGrpSpPr/>
          <p:nvPr/>
        </p:nvGrpSpPr>
        <p:grpSpPr>
          <a:xfrm>
            <a:off x="6183085" y="956842"/>
            <a:ext cx="927100" cy="1163720"/>
            <a:chOff x="6362699" y="1568109"/>
            <a:chExt cx="927100" cy="1163720"/>
          </a:xfrm>
        </p:grpSpPr>
        <p:cxnSp>
          <p:nvCxnSpPr>
            <p:cNvPr id="21" name="Straight Connector 20">
              <a:extLst>
                <a:ext uri="{FF2B5EF4-FFF2-40B4-BE49-F238E27FC236}">
                  <a16:creationId xmlns:a16="http://schemas.microsoft.com/office/drawing/2014/main" id="{E580AF8D-E7C0-602D-B2FD-1F9C9673E7D9}"/>
                </a:ext>
              </a:extLst>
            </p:cNvPr>
            <p:cNvCxnSpPr>
              <a:cxnSpLocks/>
            </p:cNvCxnSpPr>
            <p:nvPr/>
          </p:nvCxnSpPr>
          <p:spPr>
            <a:xfrm flipV="1">
              <a:off x="6375399" y="1568109"/>
              <a:ext cx="914400"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63EDDDF-CDE3-DC51-23E2-7BD01499261D}"/>
                </a:ext>
              </a:extLst>
            </p:cNvPr>
            <p:cNvCxnSpPr>
              <a:cxnSpLocks/>
            </p:cNvCxnSpPr>
            <p:nvPr/>
          </p:nvCxnSpPr>
          <p:spPr>
            <a:xfrm>
              <a:off x="6362699" y="1634549"/>
              <a:ext cx="0" cy="1097280"/>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23" name="Group 22">
            <a:extLst>
              <a:ext uri="{FF2B5EF4-FFF2-40B4-BE49-F238E27FC236}">
                <a16:creationId xmlns:a16="http://schemas.microsoft.com/office/drawing/2014/main" id="{F45DFC14-BC67-68F9-9ED9-9171266E85F5}"/>
              </a:ext>
              <a:ext uri="{C183D7F6-B498-43B3-948B-1728B52AA6E4}">
                <adec:decorative xmlns:adec="http://schemas.microsoft.com/office/drawing/2017/decorative" val="1"/>
              </a:ext>
            </a:extLst>
          </p:cNvPr>
          <p:cNvGrpSpPr/>
          <p:nvPr/>
        </p:nvGrpSpPr>
        <p:grpSpPr>
          <a:xfrm>
            <a:off x="9042899" y="973129"/>
            <a:ext cx="927100" cy="1163720"/>
            <a:chOff x="6362699" y="1568109"/>
            <a:chExt cx="927100" cy="1163720"/>
          </a:xfrm>
        </p:grpSpPr>
        <p:cxnSp>
          <p:nvCxnSpPr>
            <p:cNvPr id="24" name="Straight Connector 23">
              <a:extLst>
                <a:ext uri="{FF2B5EF4-FFF2-40B4-BE49-F238E27FC236}">
                  <a16:creationId xmlns:a16="http://schemas.microsoft.com/office/drawing/2014/main" id="{1584EE49-1D0B-539A-22C8-977F2142DAC3}"/>
                </a:ext>
              </a:extLst>
            </p:cNvPr>
            <p:cNvCxnSpPr>
              <a:cxnSpLocks/>
            </p:cNvCxnSpPr>
            <p:nvPr/>
          </p:nvCxnSpPr>
          <p:spPr>
            <a:xfrm flipV="1">
              <a:off x="6375399" y="1568109"/>
              <a:ext cx="914400"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169A867-7187-6C06-10F5-C8C8295AFE32}"/>
                </a:ext>
              </a:extLst>
            </p:cNvPr>
            <p:cNvCxnSpPr>
              <a:cxnSpLocks/>
            </p:cNvCxnSpPr>
            <p:nvPr/>
          </p:nvCxnSpPr>
          <p:spPr>
            <a:xfrm>
              <a:off x="6362699" y="1634549"/>
              <a:ext cx="0" cy="1097280"/>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7495DB66-796A-2C31-EB58-E426EBC813E3}"/>
              </a:ext>
              <a:ext uri="{C183D7F6-B498-43B3-948B-1728B52AA6E4}">
                <adec:decorative xmlns:adec="http://schemas.microsoft.com/office/drawing/2017/decorative" val="1"/>
              </a:ext>
            </a:extLst>
          </p:cNvPr>
          <p:cNvGrpSpPr/>
          <p:nvPr/>
        </p:nvGrpSpPr>
        <p:grpSpPr>
          <a:xfrm>
            <a:off x="7972219" y="2425643"/>
            <a:ext cx="927100" cy="1163720"/>
            <a:chOff x="6362699" y="1568109"/>
            <a:chExt cx="927100" cy="1163720"/>
          </a:xfrm>
        </p:grpSpPr>
        <p:cxnSp>
          <p:nvCxnSpPr>
            <p:cNvPr id="27" name="Straight Connector 26">
              <a:extLst>
                <a:ext uri="{FF2B5EF4-FFF2-40B4-BE49-F238E27FC236}">
                  <a16:creationId xmlns:a16="http://schemas.microsoft.com/office/drawing/2014/main" id="{2E8F463D-C43A-706D-FD47-3F74BF488427}"/>
                </a:ext>
              </a:extLst>
            </p:cNvPr>
            <p:cNvCxnSpPr>
              <a:cxnSpLocks/>
            </p:cNvCxnSpPr>
            <p:nvPr/>
          </p:nvCxnSpPr>
          <p:spPr>
            <a:xfrm flipV="1">
              <a:off x="6375399" y="1568109"/>
              <a:ext cx="914400"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D01F4A81-AB24-369B-3A78-3DD205DBB5D1}"/>
                </a:ext>
              </a:extLst>
            </p:cNvPr>
            <p:cNvCxnSpPr>
              <a:cxnSpLocks/>
            </p:cNvCxnSpPr>
            <p:nvPr/>
          </p:nvCxnSpPr>
          <p:spPr>
            <a:xfrm>
              <a:off x="6362699" y="1634549"/>
              <a:ext cx="0" cy="1097280"/>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3" name="Slide Number Placeholder 2">
            <a:extLst>
              <a:ext uri="{FF2B5EF4-FFF2-40B4-BE49-F238E27FC236}">
                <a16:creationId xmlns:a16="http://schemas.microsoft.com/office/drawing/2014/main" id="{13CA816B-DE13-8386-44D0-1D997447CCFC}"/>
              </a:ext>
              <a:ext uri="{C183D7F6-B498-43B3-948B-1728B52AA6E4}">
                <adec:decorative xmlns:adec="http://schemas.microsoft.com/office/drawing/2017/decorative" val="1"/>
              </a:ext>
            </a:extLst>
          </p:cNvPr>
          <p:cNvSpPr>
            <a:spLocks noGrp="1"/>
          </p:cNvSpPr>
          <p:nvPr>
            <p:ph type="sldNum" sz="quarter" idx="11"/>
          </p:nvPr>
        </p:nvSpPr>
        <p:spPr/>
        <p:txBody>
          <a:bodyPr/>
          <a:lstStyle/>
          <a:p>
            <a:fld id="{19B51A1E-902D-48AF-9020-955120F399B6}" type="slidenum">
              <a:rPr lang="en-US" noProof="0" smtClean="0"/>
              <a:pPr/>
              <a:t>22</a:t>
            </a:fld>
            <a:endParaRPr lang="en-US" noProof="0"/>
          </a:p>
        </p:txBody>
      </p:sp>
    </p:spTree>
    <p:extLst>
      <p:ext uri="{BB962C8B-B14F-4D97-AF65-F5344CB8AC3E}">
        <p14:creationId xmlns:p14="http://schemas.microsoft.com/office/powerpoint/2010/main" val="38425000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F7600-EA9C-A082-DF05-F9A2AE51956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170F66A-A1E6-D5A1-50B3-722140A9D7A5}"/>
              </a:ext>
            </a:extLst>
          </p:cNvPr>
          <p:cNvSpPr>
            <a:spLocks noGrp="1"/>
          </p:cNvSpPr>
          <p:nvPr>
            <p:ph type="title"/>
          </p:nvPr>
        </p:nvSpPr>
        <p:spPr>
          <a:xfrm>
            <a:off x="0" y="-91440"/>
            <a:ext cx="11417691" cy="914400"/>
          </a:xfrm>
        </p:spPr>
        <p:txBody>
          <a:bodyPr anchor="ctr">
            <a:noAutofit/>
          </a:bodyPr>
          <a:lstStyle/>
          <a:p>
            <a:r>
              <a:rPr lang="en-US" sz="3200" dirty="0">
                <a:cs typeface="Calibri"/>
              </a:rPr>
              <a:t>Overweight: F, HC | Underweight: E, IT, T </a:t>
            </a:r>
            <a:endParaRPr lang="en-US" sz="3000" dirty="0">
              <a:highlight>
                <a:srgbClr val="FFFF00"/>
              </a:highlight>
              <a:latin typeface="Calibri"/>
              <a:cs typeface="Calibri"/>
            </a:endParaRPr>
          </a:p>
        </p:txBody>
      </p:sp>
      <p:sp>
        <p:nvSpPr>
          <p:cNvPr id="7" name="TextBox 6">
            <a:extLst>
              <a:ext uri="{FF2B5EF4-FFF2-40B4-BE49-F238E27FC236}">
                <a16:creationId xmlns:a16="http://schemas.microsoft.com/office/drawing/2014/main" id="{DBE75DA5-C2AE-A7CD-824A-BC55279ACD71}"/>
              </a:ext>
              <a:ext uri="{C183D7F6-B498-43B3-948B-1728B52AA6E4}">
                <adec:decorative xmlns:adec="http://schemas.microsoft.com/office/drawing/2017/decorative" val="1"/>
              </a:ext>
            </a:extLst>
          </p:cNvPr>
          <p:cNvSpPr txBox="1"/>
          <p:nvPr/>
        </p:nvSpPr>
        <p:spPr>
          <a:xfrm>
            <a:off x="10215745" y="6148552"/>
            <a:ext cx="1899731" cy="369332"/>
          </a:xfrm>
          <a:prstGeom prst="rect">
            <a:avLst/>
          </a:prstGeom>
          <a:noFill/>
        </p:spPr>
        <p:txBody>
          <a:bodyPr wrap="square" rtlCol="0">
            <a:spAutoFit/>
          </a:bodyPr>
          <a:lstStyle/>
          <a:p>
            <a:pPr algn="l"/>
            <a:r>
              <a:rPr lang="en-US">
                <a:hlinkClick r:id="rId3" action="ppaction://hlinksldjump"/>
              </a:rPr>
              <a:t>Table of Contents</a:t>
            </a:r>
            <a:endParaRPr lang="en-US"/>
          </a:p>
        </p:txBody>
      </p:sp>
      <p:graphicFrame>
        <p:nvGraphicFramePr>
          <p:cNvPr id="8" name="Chart 7">
            <a:extLst>
              <a:ext uri="{FF2B5EF4-FFF2-40B4-BE49-F238E27FC236}">
                <a16:creationId xmlns:a16="http://schemas.microsoft.com/office/drawing/2014/main" id="{00000000-0008-0000-0400-000003000000}"/>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523542042"/>
              </p:ext>
            </p:extLst>
          </p:nvPr>
        </p:nvGraphicFramePr>
        <p:xfrm>
          <a:off x="4121692" y="849052"/>
          <a:ext cx="8046720" cy="245042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descr="Bar chart titled Difference vs Benchmark showing sector performance relative to a benchmark. Positive differences: Materials 1.36%, Consumer Staples 1.18%, Financials 2.37%, Health Care 2.16%, Industrials 0.81%, Real Estate 0.48%, Utilities 0.32%, Communication Services 2.80%. Negative differences: Consumer Discretionary -2.28%, Energy -3.35%, Information Technology -2.63%, Telecom -3.23%.">
            <a:extLst>
              <a:ext uri="{FF2B5EF4-FFF2-40B4-BE49-F238E27FC236}">
                <a16:creationId xmlns:a16="http://schemas.microsoft.com/office/drawing/2014/main" id="{00000000-0008-0000-0400-000002000000}"/>
              </a:ext>
              <a:ext uri="{147F2762-F138-4A5C-976F-8EAC2B608ADB}">
                <a16:predDERef xmlns:a16="http://schemas.microsoft.com/office/drawing/2014/main" pred="{00000000-0008-0000-0400-000006000000}"/>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3860549924"/>
              </p:ext>
            </p:extLst>
          </p:nvPr>
        </p:nvGraphicFramePr>
        <p:xfrm>
          <a:off x="4114110" y="3257432"/>
          <a:ext cx="8046720" cy="2922650"/>
        </p:xfrm>
        <a:graphic>
          <a:graphicData uri="http://schemas.openxmlformats.org/drawingml/2006/chart">
            <c:chart xmlns:c="http://schemas.openxmlformats.org/drawingml/2006/chart" xmlns:r="http://schemas.openxmlformats.org/officeDocument/2006/relationships" r:id="rId5"/>
          </a:graphicData>
        </a:graphic>
      </p:graphicFrame>
      <p:pic>
        <p:nvPicPr>
          <p:cNvPr id="12" name="Picture 11">
            <a:extLst>
              <a:ext uri="{FF2B5EF4-FFF2-40B4-BE49-F238E27FC236}">
                <a16:creationId xmlns:a16="http://schemas.microsoft.com/office/drawing/2014/main" id="{B9653314-40D9-D1CC-1DF7-30F5FEF478F6}"/>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54332" y="2019402"/>
            <a:ext cx="3859779" cy="3174710"/>
          </a:xfrm>
          <a:prstGeom prst="rect">
            <a:avLst/>
          </a:prstGeom>
        </p:spPr>
      </p:pic>
      <p:sp>
        <p:nvSpPr>
          <p:cNvPr id="4" name="Slide Number Placeholder 3">
            <a:extLst>
              <a:ext uri="{FF2B5EF4-FFF2-40B4-BE49-F238E27FC236}">
                <a16:creationId xmlns:a16="http://schemas.microsoft.com/office/drawing/2014/main" id="{E0D8C200-F097-17C6-4C67-E27EC5885AE9}"/>
              </a:ext>
              <a:ext uri="{C183D7F6-B498-43B3-948B-1728B52AA6E4}">
                <adec:decorative xmlns:adec="http://schemas.microsoft.com/office/drawing/2017/decorative" val="1"/>
              </a:ext>
            </a:extLst>
          </p:cNvPr>
          <p:cNvSpPr>
            <a:spLocks noGrp="1"/>
          </p:cNvSpPr>
          <p:nvPr>
            <p:ph type="sldNum" sz="quarter" idx="11"/>
          </p:nvPr>
        </p:nvSpPr>
        <p:spPr>
          <a:xfrm>
            <a:off x="11086691" y="6475863"/>
            <a:ext cx="432000" cy="432000"/>
          </a:xfrm>
        </p:spPr>
        <p:txBody>
          <a:bodyPr anchor="ctr">
            <a:normAutofit/>
          </a:bodyPr>
          <a:lstStyle/>
          <a:p>
            <a:pPr>
              <a:spcAft>
                <a:spcPts val="600"/>
              </a:spcAft>
            </a:pPr>
            <a:fld id="{19B51A1E-902D-48AF-9020-955120F399B6}" type="slidenum">
              <a:rPr lang="en-US" noProof="0" smtClean="0"/>
              <a:pPr>
                <a:spcAft>
                  <a:spcPts val="600"/>
                </a:spcAft>
              </a:pPr>
              <a:t>23</a:t>
            </a:fld>
            <a:endParaRPr lang="en-US" noProof="0"/>
          </a:p>
        </p:txBody>
      </p:sp>
    </p:spTree>
    <p:extLst>
      <p:ext uri="{BB962C8B-B14F-4D97-AF65-F5344CB8AC3E}">
        <p14:creationId xmlns:p14="http://schemas.microsoft.com/office/powerpoint/2010/main" val="35944275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96F97-1D6E-38E5-2072-F6CB2F3349E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E8447F9-6B3D-9C29-0799-6B757C9224A4}"/>
              </a:ext>
            </a:extLst>
          </p:cNvPr>
          <p:cNvSpPr>
            <a:spLocks noGrp="1"/>
          </p:cNvSpPr>
          <p:nvPr>
            <p:ph type="title"/>
          </p:nvPr>
        </p:nvSpPr>
        <p:spPr/>
        <p:txBody>
          <a:bodyPr/>
          <a:lstStyle/>
          <a:p>
            <a:r>
              <a:rPr lang="en-US" dirty="0">
                <a:latin typeface="Calibri"/>
                <a:ea typeface="Calibri"/>
                <a:cs typeface="Calibri"/>
              </a:rPr>
              <a:t>Example 1: Lineage (LINE)</a:t>
            </a:r>
            <a:endParaRPr lang="en-US" dirty="0"/>
          </a:p>
        </p:txBody>
      </p:sp>
      <p:sp>
        <p:nvSpPr>
          <p:cNvPr id="15" name="Content Placeholder 8">
            <a:extLst>
              <a:ext uri="{FF2B5EF4-FFF2-40B4-BE49-F238E27FC236}">
                <a16:creationId xmlns:a16="http://schemas.microsoft.com/office/drawing/2014/main" id="{700F75C2-DED5-39E5-C962-9F9E29E22B6E}"/>
              </a:ext>
            </a:extLst>
          </p:cNvPr>
          <p:cNvSpPr>
            <a:spLocks noGrp="1"/>
          </p:cNvSpPr>
          <p:nvPr>
            <p:ph idx="1"/>
          </p:nvPr>
        </p:nvSpPr>
        <p:spPr>
          <a:xfrm>
            <a:off x="330444" y="990764"/>
            <a:ext cx="6419666" cy="895566"/>
          </a:xfrm>
        </p:spPr>
        <p:txBody>
          <a:bodyPr/>
          <a:lstStyle/>
          <a:p>
            <a:pPr marL="0" indent="0">
              <a:buNone/>
            </a:pPr>
            <a:r>
              <a:rPr lang="en-US" sz="1600">
                <a:latin typeface="+mj-lt"/>
              </a:rPr>
              <a:t>The dominant REIT specializing in cold warehousing and transportation, with an estimated 30% share of the US refrigerated storage industry</a:t>
            </a:r>
          </a:p>
        </p:txBody>
      </p:sp>
      <p:sp>
        <p:nvSpPr>
          <p:cNvPr id="21" name="TextBox 20">
            <a:extLst>
              <a:ext uri="{FF2B5EF4-FFF2-40B4-BE49-F238E27FC236}">
                <a16:creationId xmlns:a16="http://schemas.microsoft.com/office/drawing/2014/main" id="{D1D1A823-5248-E5AE-D816-DC6E0ABEAB79}"/>
              </a:ext>
            </a:extLst>
          </p:cNvPr>
          <p:cNvSpPr txBox="1"/>
          <p:nvPr/>
        </p:nvSpPr>
        <p:spPr>
          <a:xfrm>
            <a:off x="229803" y="5279875"/>
            <a:ext cx="6427244" cy="961780"/>
          </a:xfrm>
          <a:prstGeom prst="rect">
            <a:avLst/>
          </a:prstGeom>
          <a:noFill/>
        </p:spPr>
        <p:txBody>
          <a:bodyPr wrap="none" lIns="0" tIns="0" rIns="0" bIns="0" rtlCol="0">
            <a:noAutofit/>
          </a:bodyPr>
          <a:lstStyle/>
          <a:p>
            <a:pPr algn="l"/>
            <a:r>
              <a:rPr lang="en-US" sz="1400" b="1">
                <a:solidFill>
                  <a:schemeClr val="tx1">
                    <a:lumMod val="75000"/>
                    <a:lumOff val="25000"/>
                  </a:schemeClr>
                </a:solidFill>
                <a:latin typeface="+mj-lt"/>
              </a:rPr>
              <a:t>Investment Thesis</a:t>
            </a:r>
            <a:r>
              <a:rPr lang="en-US" sz="1400">
                <a:solidFill>
                  <a:schemeClr val="tx1">
                    <a:lumMod val="75000"/>
                    <a:lumOff val="25000"/>
                  </a:schemeClr>
                </a:solidFill>
                <a:latin typeface="+mj-lt"/>
              </a:rPr>
              <a:t>: Lineage is quietly positioning itself for dominance in the cold chain</a:t>
            </a:r>
          </a:p>
          <a:p>
            <a:pPr algn="l"/>
            <a:r>
              <a:rPr lang="en-US" sz="1400">
                <a:solidFill>
                  <a:schemeClr val="tx1">
                    <a:lumMod val="75000"/>
                    <a:lumOff val="25000"/>
                  </a:schemeClr>
                </a:solidFill>
                <a:latin typeface="+mj-lt"/>
              </a:rPr>
              <a:t>industry by maintaining a consistent capex budget (increasing through the downturn) </a:t>
            </a:r>
          </a:p>
          <a:p>
            <a:pPr algn="l"/>
            <a:r>
              <a:rPr lang="en-US" sz="1400">
                <a:solidFill>
                  <a:schemeClr val="tx1">
                    <a:lumMod val="75000"/>
                    <a:lumOff val="25000"/>
                  </a:schemeClr>
                </a:solidFill>
                <a:latin typeface="+mj-lt"/>
              </a:rPr>
              <a:t>to roll up weaker players and improve operational efficiencies. Lineage is a coiled spring,</a:t>
            </a:r>
          </a:p>
          <a:p>
            <a:pPr algn="l"/>
            <a:r>
              <a:rPr lang="en-US" sz="1400">
                <a:solidFill>
                  <a:schemeClr val="tx1">
                    <a:lumMod val="75000"/>
                    <a:lumOff val="25000"/>
                  </a:schemeClr>
                </a:solidFill>
                <a:latin typeface="+mj-lt"/>
              </a:rPr>
              <a:t>not a broken business</a:t>
            </a:r>
          </a:p>
        </p:txBody>
      </p:sp>
      <p:sp>
        <p:nvSpPr>
          <p:cNvPr id="29" name="TextBox 28">
            <a:extLst>
              <a:ext uri="{FF2B5EF4-FFF2-40B4-BE49-F238E27FC236}">
                <a16:creationId xmlns:a16="http://schemas.microsoft.com/office/drawing/2014/main" id="{8E81ED99-CFD8-FDF7-F8CD-5FDD3BD12978}"/>
              </a:ext>
            </a:extLst>
          </p:cNvPr>
          <p:cNvSpPr txBox="1"/>
          <p:nvPr/>
        </p:nvSpPr>
        <p:spPr>
          <a:xfrm>
            <a:off x="241524" y="2115759"/>
            <a:ext cx="6597505" cy="2626481"/>
          </a:xfrm>
          <a:prstGeom prst="rect">
            <a:avLst/>
          </a:prstGeom>
          <a:noFill/>
        </p:spPr>
        <p:txBody>
          <a:bodyPr wrap="square" lIns="0" tIns="0" rIns="0" bIns="0" rtlCol="0">
            <a:noAutofit/>
          </a:bodyPr>
          <a:lstStyle/>
          <a:p>
            <a:pPr lvl="1"/>
            <a:endParaRPr lang="en-US" sz="1600">
              <a:solidFill>
                <a:schemeClr val="tx1">
                  <a:lumMod val="75000"/>
                  <a:lumOff val="25000"/>
                </a:schemeClr>
              </a:solidFill>
              <a:latin typeface="+mj-lt"/>
            </a:endParaRPr>
          </a:p>
          <a:p>
            <a:pPr marL="285750" indent="-285750">
              <a:buFont typeface="Arial" panose="020B0604020202020204" pitchFamily="34" charset="0"/>
              <a:buChar char="•"/>
            </a:pPr>
            <a:r>
              <a:rPr lang="en-US" sz="1600" b="1">
                <a:solidFill>
                  <a:srgbClr val="3D3D3D"/>
                </a:solidFill>
                <a:latin typeface="+mj-lt"/>
                <a:ea typeface="Calibri" pitchFamily="34" charset="-122"/>
                <a:cs typeface="Calibri" pitchFamily="34" charset="-120"/>
              </a:rPr>
              <a:t>Headline Occupancy Understates the Franchise: </a:t>
            </a:r>
          </a:p>
          <a:p>
            <a:pPr marL="742950" lvl="1" indent="-285750">
              <a:buFont typeface="Arial" panose="020B0604020202020204" pitchFamily="34" charset="0"/>
              <a:buChar char="•"/>
            </a:pPr>
            <a:r>
              <a:rPr lang="en-US" sz="1400">
                <a:solidFill>
                  <a:schemeClr val="tx1">
                    <a:lumMod val="75000"/>
                    <a:lumOff val="25000"/>
                  </a:schemeClr>
                </a:solidFill>
                <a:latin typeface="+mj-lt"/>
                <a:cs typeface="Calibri" panose="020F0502020204030204" pitchFamily="34" charset="0"/>
              </a:rPr>
              <a:t>Financial strength masked by a small number of discrete problem assets </a:t>
            </a:r>
          </a:p>
          <a:p>
            <a:pPr marL="285750" indent="-285750">
              <a:buFont typeface="Arial" panose="020B0604020202020204" pitchFamily="34" charset="0"/>
              <a:buChar char="•"/>
            </a:pPr>
            <a:r>
              <a:rPr lang="en-US" sz="1600" b="1">
                <a:solidFill>
                  <a:srgbClr val="3D3D3D"/>
                </a:solidFill>
                <a:latin typeface="+mj-lt"/>
                <a:ea typeface="Calibri" pitchFamily="34" charset="-122"/>
                <a:cs typeface="Calibri" pitchFamily="34" charset="-120"/>
              </a:rPr>
              <a:t>Competitive Moat is Real</a:t>
            </a:r>
          </a:p>
          <a:p>
            <a:pPr marL="742950" lvl="1" indent="-285750">
              <a:buFont typeface="Arial" panose="020B0604020202020204" pitchFamily="34" charset="0"/>
              <a:buChar char="•"/>
            </a:pPr>
            <a:r>
              <a:rPr lang="en-US" sz="1400">
                <a:solidFill>
                  <a:srgbClr val="3D3D3D"/>
                </a:solidFill>
                <a:latin typeface="+mj-lt"/>
                <a:ea typeface="Calibri" pitchFamily="34" charset="-122"/>
                <a:cs typeface="Calibri" pitchFamily="34" charset="-120"/>
              </a:rPr>
              <a:t>Scale and network density creates real switching costs and economies of scale</a:t>
            </a:r>
          </a:p>
          <a:p>
            <a:pPr marL="285750" indent="-285750">
              <a:buFont typeface="Arial" panose="020B0604020202020204" pitchFamily="34" charset="0"/>
              <a:buChar char="•"/>
            </a:pPr>
            <a:r>
              <a:rPr lang="en-US" sz="1600" b="1">
                <a:solidFill>
                  <a:srgbClr val="3D3D3D"/>
                </a:solidFill>
                <a:latin typeface="+mj-lt"/>
                <a:ea typeface="Calibri" pitchFamily="34" charset="-122"/>
                <a:cs typeface="Calibri" pitchFamily="34" charset="-120"/>
              </a:rPr>
              <a:t>Disclosures Need to be Fixed, Not the Business: </a:t>
            </a:r>
          </a:p>
          <a:p>
            <a:pPr marL="742950" lvl="1" indent="-285750">
              <a:buFont typeface="Arial" panose="020B0604020202020204" pitchFamily="34" charset="0"/>
              <a:buChar char="•"/>
            </a:pPr>
            <a:r>
              <a:rPr lang="en-US" sz="1400">
                <a:solidFill>
                  <a:srgbClr val="3D3D3D"/>
                </a:solidFill>
                <a:latin typeface="+mj-lt"/>
                <a:ea typeface="Calibri" pitchFamily="34" charset="-122"/>
                <a:cs typeface="Calibri" pitchFamily="34" charset="-120"/>
              </a:rPr>
              <a:t>Earnings power isn’t broken. Re-rating catalyst is cleaner segmental disclosures</a:t>
            </a:r>
          </a:p>
          <a:p>
            <a:pPr marL="285750" indent="-285750">
              <a:buFont typeface="Arial" panose="020B0604020202020204" pitchFamily="34" charset="0"/>
              <a:buChar char="•"/>
            </a:pPr>
            <a:r>
              <a:rPr lang="en-US" sz="1600" b="1">
                <a:solidFill>
                  <a:srgbClr val="3D3D3D"/>
                </a:solidFill>
                <a:latin typeface="+mj-lt"/>
                <a:ea typeface="Calibri" pitchFamily="34" charset="-122"/>
                <a:cs typeface="Calibri" pitchFamily="34" charset="-120"/>
              </a:rPr>
              <a:t>Approaching Macroeconomic Trough</a:t>
            </a:r>
          </a:p>
          <a:p>
            <a:pPr marL="742950" lvl="1" indent="-285750">
              <a:buFont typeface="Arial" panose="020B0604020202020204" pitchFamily="34" charset="0"/>
              <a:buChar char="•"/>
            </a:pPr>
            <a:r>
              <a:rPr lang="en-US" sz="1400">
                <a:solidFill>
                  <a:srgbClr val="3D3D3D"/>
                </a:solidFill>
                <a:latin typeface="+mj-lt"/>
                <a:ea typeface="Calibri" pitchFamily="34" charset="-122"/>
                <a:cs typeface="Calibri" pitchFamily="34" charset="-120"/>
              </a:rPr>
              <a:t>Inventories have destocked from 2024-2026, now there are green shoots</a:t>
            </a:r>
          </a:p>
          <a:p>
            <a:pPr marL="285750" indent="-285750">
              <a:buFont typeface="Arial" panose="020B0604020202020204" pitchFamily="34" charset="0"/>
              <a:buChar char="•"/>
            </a:pPr>
            <a:r>
              <a:rPr lang="en-US" sz="1600" b="1">
                <a:solidFill>
                  <a:srgbClr val="3D3D3D"/>
                </a:solidFill>
                <a:latin typeface="+mj-lt"/>
                <a:ea typeface="Calibri" pitchFamily="34" charset="-122"/>
                <a:cs typeface="Calibri" pitchFamily="34" charset="-120"/>
              </a:rPr>
              <a:t>Oversupply is Cyclical, Business Strength is Structural</a:t>
            </a:r>
          </a:p>
          <a:p>
            <a:pPr marL="742950" lvl="1" indent="-285750">
              <a:buFont typeface="Arial" panose="020B0604020202020204" pitchFamily="34" charset="0"/>
              <a:buChar char="•"/>
            </a:pPr>
            <a:r>
              <a:rPr lang="en-US" sz="1400">
                <a:solidFill>
                  <a:srgbClr val="3D3D3D"/>
                </a:solidFill>
                <a:latin typeface="+mj-lt"/>
                <a:ea typeface="Calibri" pitchFamily="34" charset="-122"/>
                <a:cs typeface="Calibri" pitchFamily="34" charset="-120"/>
              </a:rPr>
              <a:t>Demand is starting to catch up with supply</a:t>
            </a:r>
          </a:p>
          <a:p>
            <a:pPr marL="285750" indent="-285750">
              <a:buFont typeface="Arial" panose="020B0604020202020204" pitchFamily="34" charset="0"/>
              <a:buChar char="•"/>
            </a:pPr>
            <a:endParaRPr lang="en-US" sz="1400">
              <a:solidFill>
                <a:srgbClr val="3D3D3D"/>
              </a:solidFill>
              <a:latin typeface="+mj-lt"/>
              <a:ea typeface="Calibri" pitchFamily="34" charset="-122"/>
              <a:cs typeface="Calibri" pitchFamily="34" charset="-120"/>
            </a:endParaRPr>
          </a:p>
        </p:txBody>
      </p:sp>
      <p:pic>
        <p:nvPicPr>
          <p:cNvPr id="25" name="Picture 24" descr="Lineage higher cap rate (cheaper).">
            <a:extLst>
              <a:ext uri="{FF2B5EF4-FFF2-40B4-BE49-F238E27FC236}">
                <a16:creationId xmlns:a16="http://schemas.microsoft.com/office/drawing/2014/main" id="{401ED480-B216-EFE4-9927-4CFBB9D727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70219" y="878172"/>
            <a:ext cx="4991337" cy="2754205"/>
          </a:xfrm>
          <a:prstGeom prst="rect">
            <a:avLst/>
          </a:prstGeom>
        </p:spPr>
      </p:pic>
      <p:pic>
        <p:nvPicPr>
          <p:cNvPr id="28" name="Picture 27" descr="Lineage has had much growth and integration capex.">
            <a:extLst>
              <a:ext uri="{FF2B5EF4-FFF2-40B4-BE49-F238E27FC236}">
                <a16:creationId xmlns:a16="http://schemas.microsoft.com/office/drawing/2014/main" id="{2B3AB93B-98C0-5839-066C-90B4070EDB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0218" y="3675941"/>
            <a:ext cx="5091979" cy="2754205"/>
          </a:xfrm>
          <a:prstGeom prst="rect">
            <a:avLst/>
          </a:prstGeom>
        </p:spPr>
      </p:pic>
      <p:sp>
        <p:nvSpPr>
          <p:cNvPr id="2" name="Slide Number Placeholder 2">
            <a:extLst>
              <a:ext uri="{FF2B5EF4-FFF2-40B4-BE49-F238E27FC236}">
                <a16:creationId xmlns:a16="http://schemas.microsoft.com/office/drawing/2014/main" id="{97A5FBF6-75D6-A9C3-671B-CFAC3433316C}"/>
              </a:ext>
              <a:ext uri="{C183D7F6-B498-43B3-948B-1728B52AA6E4}">
                <adec:decorative xmlns:adec="http://schemas.microsoft.com/office/drawing/2017/decorative" val="1"/>
              </a:ext>
            </a:extLst>
          </p:cNvPr>
          <p:cNvSpPr>
            <a:spLocks noGrp="1"/>
          </p:cNvSpPr>
          <p:nvPr>
            <p:ph type="sldNum" sz="quarter" idx="11"/>
          </p:nvPr>
        </p:nvSpPr>
        <p:spPr>
          <a:xfrm>
            <a:off x="11007307" y="6618637"/>
            <a:ext cx="504976" cy="145304"/>
          </a:xfrm>
        </p:spPr>
        <p:txBody>
          <a:bodyPr/>
          <a:lstStyle/>
          <a:p>
            <a:fld id="{19B51A1E-902D-48AF-9020-955120F399B6}" type="slidenum">
              <a:rPr lang="en-US" noProof="0" smtClean="0"/>
              <a:pPr/>
              <a:t>24</a:t>
            </a:fld>
            <a:endParaRPr lang="en-US" noProof="0"/>
          </a:p>
        </p:txBody>
      </p:sp>
    </p:spTree>
    <p:extLst>
      <p:ext uri="{BB962C8B-B14F-4D97-AF65-F5344CB8AC3E}">
        <p14:creationId xmlns:p14="http://schemas.microsoft.com/office/powerpoint/2010/main" val="35377873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2FAB2-3764-C5C8-0F9C-8C408F18502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73BFDAE-A2A1-C2B1-A63D-AF06A74EED41}"/>
              </a:ext>
            </a:extLst>
          </p:cNvPr>
          <p:cNvSpPr>
            <a:spLocks noGrp="1"/>
          </p:cNvSpPr>
          <p:nvPr>
            <p:ph type="title"/>
          </p:nvPr>
        </p:nvSpPr>
        <p:spPr/>
        <p:txBody>
          <a:bodyPr/>
          <a:lstStyle/>
          <a:p>
            <a:r>
              <a:rPr lang="en-US" dirty="0">
                <a:latin typeface="Calibri"/>
                <a:ea typeface="Calibri"/>
                <a:cs typeface="Calibri"/>
              </a:rPr>
              <a:t>Example 1: Lineage (LINE)</a:t>
            </a:r>
            <a:endParaRPr lang="en-US" dirty="0"/>
          </a:p>
        </p:txBody>
      </p:sp>
      <p:grpSp>
        <p:nvGrpSpPr>
          <p:cNvPr id="9" name="Group 8" descr="Investing in future.">
            <a:extLst>
              <a:ext uri="{FF2B5EF4-FFF2-40B4-BE49-F238E27FC236}">
                <a16:creationId xmlns:a16="http://schemas.microsoft.com/office/drawing/2014/main" id="{051A78E8-4569-2812-10CB-8C40CF7D9FA4}"/>
              </a:ext>
            </a:extLst>
          </p:cNvPr>
          <p:cNvGrpSpPr/>
          <p:nvPr/>
        </p:nvGrpSpPr>
        <p:grpSpPr>
          <a:xfrm>
            <a:off x="653152" y="1125536"/>
            <a:ext cx="3337560" cy="2303464"/>
            <a:chOff x="808205" y="1125538"/>
            <a:chExt cx="3337560" cy="2303464"/>
          </a:xfrm>
        </p:grpSpPr>
        <p:sp>
          <p:nvSpPr>
            <p:cNvPr id="10" name="Rectangle 9">
              <a:extLst>
                <a:ext uri="{FF2B5EF4-FFF2-40B4-BE49-F238E27FC236}">
                  <a16:creationId xmlns:a16="http://schemas.microsoft.com/office/drawing/2014/main" id="{62CB3598-F8DA-AFDB-2FFD-43E867F29943}"/>
                </a:ext>
              </a:extLst>
            </p:cNvPr>
            <p:cNvSpPr/>
            <p:nvPr/>
          </p:nvSpPr>
          <p:spPr>
            <a:xfrm>
              <a:off x="808205" y="1125538"/>
              <a:ext cx="3337560" cy="612398"/>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2C755"/>
                  </a:solidFill>
                  <a:effectLst/>
                  <a:uLnTx/>
                  <a:uFillTx/>
                  <a:latin typeface="Calibri" panose="020F0502020204030204" pitchFamily="34" charset="0"/>
                  <a:ea typeface="Calibri" panose="020F0502020204030204" pitchFamily="34" charset="0"/>
                  <a:cs typeface="Calibri" panose="020F0502020204030204" pitchFamily="34" charset="0"/>
                </a:rPr>
                <a:t> Invested Capital</a:t>
              </a:r>
            </a:p>
          </p:txBody>
        </p:sp>
        <p:sp>
          <p:nvSpPr>
            <p:cNvPr id="11" name="Rectangle 10">
              <a:extLst>
                <a:ext uri="{FF2B5EF4-FFF2-40B4-BE49-F238E27FC236}">
                  <a16:creationId xmlns:a16="http://schemas.microsoft.com/office/drawing/2014/main" id="{DD6148DB-52AC-B9F1-21BD-6D8F7C6FF979}"/>
                </a:ext>
              </a:extLst>
            </p:cNvPr>
            <p:cNvSpPr/>
            <p:nvPr/>
          </p:nvSpPr>
          <p:spPr>
            <a:xfrm>
              <a:off x="808205" y="1861031"/>
              <a:ext cx="3337560" cy="1567971"/>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R="0" lvl="0" algn="ctr" defTabSz="914400" rtl="0" eaLnBrk="1" fontAlgn="auto" latinLnBrk="0" hangingPunct="1">
                <a:lnSpc>
                  <a:spcPct val="100000"/>
                </a:lnSpc>
                <a:spcBef>
                  <a:spcPts val="0"/>
                </a:spcBef>
                <a:spcAft>
                  <a:spcPts val="0"/>
                </a:spcAft>
                <a:buClrTx/>
                <a:buSzTx/>
                <a:tabLst/>
                <a:defRPr/>
              </a:pPr>
              <a:r>
                <a:rPr lang="en-US" sz="1400" b="1">
                  <a:solidFill>
                    <a:prstClr val="black"/>
                  </a:solidFill>
                  <a:latin typeface="Calibri Light"/>
                  <a:ea typeface="Calibri" panose="020F0502020204030204" pitchFamily="34" charset="0"/>
                  <a:cs typeface="Calibri" panose="020F0502020204030204" pitchFamily="34" charset="0"/>
                </a:rPr>
                <a:t>- Invested Capital continues to grow as Lineage acquires weaker competitors and expands capacity internally.  </a:t>
              </a:r>
            </a:p>
            <a:p>
              <a:pPr marR="0" lvl="0" algn="ctr" defTabSz="914400" rtl="0" eaLnBrk="1" fontAlgn="auto" latinLnBrk="0" hangingPunct="1">
                <a:lnSpc>
                  <a:spcPct val="100000"/>
                </a:lnSpc>
                <a:spcBef>
                  <a:spcPts val="0"/>
                </a:spcBef>
                <a:spcAft>
                  <a:spcPts val="0"/>
                </a:spcAft>
                <a:buClrTx/>
                <a:buSzTx/>
                <a:tabLst/>
                <a:defRPr/>
              </a:pPr>
              <a:r>
                <a:rPr kumimoji="0" lang="en-US" sz="1400" b="1" i="0" u="none" strike="noStrike" kern="1200" cap="none" spc="0" normalizeH="0" baseline="0" noProof="0">
                  <a:ln>
                    <a:noFill/>
                  </a:ln>
                  <a:solidFill>
                    <a:prstClr val="black"/>
                  </a:solidFill>
                  <a:effectLst/>
                  <a:uLnTx/>
                  <a:uFillTx/>
                  <a:latin typeface="Calibri Light"/>
                  <a:ea typeface="Calibri" panose="020F0502020204030204" pitchFamily="34" charset="0"/>
                  <a:cs typeface="Calibri" panose="020F0502020204030204" pitchFamily="34" charset="0"/>
                </a:rPr>
                <a:t>- Expected to grow at a run-rate $550m per year</a:t>
              </a:r>
            </a:p>
            <a:p>
              <a:pPr marR="0" lvl="0" algn="ctr" defTabSz="914400" rtl="0" eaLnBrk="1" fontAlgn="auto" latinLnBrk="0" hangingPunct="1">
                <a:lnSpc>
                  <a:spcPct val="100000"/>
                </a:lnSpc>
                <a:spcBef>
                  <a:spcPts val="0"/>
                </a:spcBef>
                <a:spcAft>
                  <a:spcPts val="0"/>
                </a:spcAft>
                <a:buClrTx/>
                <a:buSzTx/>
                <a:tabLst/>
                <a:defRPr/>
              </a:pPr>
              <a:endParaRPr kumimoji="0" lang="en-US" sz="300" b="1" i="0" u="none" strike="noStrike" kern="1200" cap="none" spc="0" normalizeH="0" baseline="0" noProof="0">
                <a:ln>
                  <a:noFill/>
                </a:ln>
                <a:solidFill>
                  <a:prstClr val="black"/>
                </a:solidFill>
                <a:effectLst/>
                <a:uLnTx/>
                <a:uFillTx/>
                <a:latin typeface="Calibri Light"/>
                <a:ea typeface="Calibri" panose="020F0502020204030204" pitchFamily="34" charset="0"/>
                <a:cs typeface="Calibri" panose="020F0502020204030204" pitchFamily="34" charset="0"/>
              </a:endParaRPr>
            </a:p>
            <a:p>
              <a:pPr marR="0" lvl="0" algn="ctr" defTabSz="914400" rtl="0" eaLnBrk="1" fontAlgn="auto" latinLnBrk="0" hangingPunct="1">
                <a:lnSpc>
                  <a:spcPct val="100000"/>
                </a:lnSpc>
                <a:spcBef>
                  <a:spcPts val="0"/>
                </a:spcBef>
                <a:spcAft>
                  <a:spcPts val="0"/>
                </a:spcAft>
                <a:buClrTx/>
                <a:buSzTx/>
                <a:tabLst/>
                <a:defRPr/>
              </a:pPr>
              <a:r>
                <a:rPr lang="en-US" sz="1000" i="1">
                  <a:solidFill>
                    <a:prstClr val="black"/>
                  </a:solidFill>
                  <a:latin typeface="Calibri Light"/>
                  <a:ea typeface="Calibri" panose="020F0502020204030204" pitchFamily="34" charset="0"/>
                  <a:cs typeface="Calibri" panose="020F0502020204030204" pitchFamily="34" charset="0"/>
                </a:rPr>
                <a:t>Gross Invested Capital is used as a proxy for invested capital</a:t>
              </a:r>
              <a:endParaRPr kumimoji="0" lang="en-US" sz="1000" i="1" u="none" strike="noStrike" kern="1200" cap="none" spc="0" normalizeH="0" baseline="0" noProof="0">
                <a:ln>
                  <a:noFill/>
                </a:ln>
                <a:solidFill>
                  <a:prstClr val="black"/>
                </a:solidFill>
                <a:effectLst/>
                <a:uLnTx/>
                <a:uFillTx/>
                <a:latin typeface="Calibri Light"/>
                <a:ea typeface="Calibri" panose="020F0502020204030204" pitchFamily="34" charset="0"/>
                <a:cs typeface="Calibri" panose="020F0502020204030204" pitchFamily="34" charset="0"/>
              </a:endParaRPr>
            </a:p>
          </p:txBody>
        </p:sp>
      </p:grpSp>
      <p:grpSp>
        <p:nvGrpSpPr>
          <p:cNvPr id="6" name="Group 5" descr="ROIC expected to rise.">
            <a:extLst>
              <a:ext uri="{FF2B5EF4-FFF2-40B4-BE49-F238E27FC236}">
                <a16:creationId xmlns:a16="http://schemas.microsoft.com/office/drawing/2014/main" id="{FDFC57B9-5885-A9A2-93C4-D7CA720112C8}"/>
              </a:ext>
            </a:extLst>
          </p:cNvPr>
          <p:cNvGrpSpPr/>
          <p:nvPr/>
        </p:nvGrpSpPr>
        <p:grpSpPr>
          <a:xfrm>
            <a:off x="4292582" y="1125432"/>
            <a:ext cx="3337560" cy="2303569"/>
            <a:chOff x="4427220" y="1125432"/>
            <a:chExt cx="3337560" cy="2303569"/>
          </a:xfrm>
        </p:grpSpPr>
        <p:sp>
          <p:nvSpPr>
            <p:cNvPr id="7" name="Rectangle 6">
              <a:extLst>
                <a:ext uri="{FF2B5EF4-FFF2-40B4-BE49-F238E27FC236}">
                  <a16:creationId xmlns:a16="http://schemas.microsoft.com/office/drawing/2014/main" id="{A44D15A9-8320-DBC8-FC39-16361AD613FC}"/>
                </a:ext>
              </a:extLst>
            </p:cNvPr>
            <p:cNvSpPr/>
            <p:nvPr/>
          </p:nvSpPr>
          <p:spPr>
            <a:xfrm>
              <a:off x="4427220" y="1125432"/>
              <a:ext cx="3337560" cy="612502"/>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2C755"/>
                  </a:solidFill>
                  <a:effectLst/>
                  <a:uLnTx/>
                  <a:uFillTx/>
                  <a:latin typeface="Calibri"/>
                  <a:ea typeface="Calibri"/>
                  <a:cs typeface="Calibri"/>
                </a:rPr>
                <a:t>   ROIC</a:t>
              </a:r>
            </a:p>
          </p:txBody>
        </p:sp>
        <p:sp>
          <p:nvSpPr>
            <p:cNvPr id="8" name="Rectangle 7">
              <a:extLst>
                <a:ext uri="{FF2B5EF4-FFF2-40B4-BE49-F238E27FC236}">
                  <a16:creationId xmlns:a16="http://schemas.microsoft.com/office/drawing/2014/main" id="{8BE3035C-3AD6-BCCC-E80A-DF59A846BC7E}"/>
                </a:ext>
              </a:extLst>
            </p:cNvPr>
            <p:cNvSpPr/>
            <p:nvPr/>
          </p:nvSpPr>
          <p:spPr>
            <a:xfrm>
              <a:off x="4427220" y="1861029"/>
              <a:ext cx="3337560" cy="1567972"/>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R="0" lvl="0" algn="ctr" defTabSz="914400" rtl="0" eaLnBrk="1" fontAlgn="auto" latinLnBrk="0" hangingPunct="1">
                <a:lnSpc>
                  <a:spcPct val="100000"/>
                </a:lnSpc>
                <a:spcBef>
                  <a:spcPts val="0"/>
                </a:spcBef>
                <a:spcAft>
                  <a:spcPts val="0"/>
                </a:spcAft>
                <a:buClrTx/>
                <a:buSzTx/>
                <a:tabLst/>
                <a:defRPr/>
              </a:pPr>
              <a:r>
                <a:rPr lang="en-US" sz="1400" b="1">
                  <a:solidFill>
                    <a:prstClr val="black"/>
                  </a:solidFill>
                  <a:latin typeface="Calibri Light"/>
                  <a:ea typeface="Calibri" panose="020F0502020204030204" pitchFamily="34" charset="0"/>
                  <a:cs typeface="Calibri" panose="020F0502020204030204" pitchFamily="34" charset="0"/>
                </a:rPr>
                <a:t>- Expected to grow by 210bps per year as inventories restock and overcapacity resolves</a:t>
              </a:r>
            </a:p>
            <a:p>
              <a:pPr marR="0" lvl="0" algn="ctr" defTabSz="914400" rtl="0" eaLnBrk="1" fontAlgn="auto" latinLnBrk="0" hangingPunct="1">
                <a:lnSpc>
                  <a:spcPct val="100000"/>
                </a:lnSpc>
                <a:spcBef>
                  <a:spcPts val="0"/>
                </a:spcBef>
                <a:spcAft>
                  <a:spcPts val="0"/>
                </a:spcAft>
                <a:buClrTx/>
                <a:buSzTx/>
                <a:tabLst/>
                <a:defRPr/>
              </a:pPr>
              <a:r>
                <a:rPr kumimoji="0" lang="en-US" sz="1400" b="1" i="0" u="none" strike="noStrike" kern="1200" cap="none" spc="0" normalizeH="0" baseline="0" noProof="0">
                  <a:ln>
                    <a:noFill/>
                  </a:ln>
                  <a:solidFill>
                    <a:prstClr val="black"/>
                  </a:solidFill>
                  <a:effectLst/>
                  <a:uLnTx/>
                  <a:uFillTx/>
                  <a:latin typeface="Calibri Light"/>
                  <a:ea typeface="Calibri" panose="020F0502020204030204" pitchFamily="34" charset="0"/>
                  <a:cs typeface="Calibri" panose="020F0502020204030204" pitchFamily="34" charset="0"/>
                </a:rPr>
                <a:t>- Projected 20.6% in 2030</a:t>
              </a:r>
            </a:p>
            <a:p>
              <a:pPr lvl="0" algn="ctr">
                <a:defRPr/>
              </a:pPr>
              <a:endParaRPr lang="en-US" sz="300" b="1">
                <a:solidFill>
                  <a:prstClr val="black"/>
                </a:solidFill>
                <a:latin typeface="Calibri Light"/>
                <a:ea typeface="Calibri" panose="020F0502020204030204" pitchFamily="34" charset="0"/>
                <a:cs typeface="Calibri" panose="020F0502020204030204" pitchFamily="34" charset="0"/>
              </a:endParaRPr>
            </a:p>
            <a:p>
              <a:pPr lvl="0" algn="ctr">
                <a:defRPr/>
              </a:pPr>
              <a:endParaRPr lang="en-US" sz="700" b="1">
                <a:solidFill>
                  <a:prstClr val="black"/>
                </a:solidFill>
                <a:latin typeface="Calibri Light"/>
                <a:ea typeface="Calibri" panose="020F0502020204030204" pitchFamily="34" charset="0"/>
                <a:cs typeface="Calibri" panose="020F0502020204030204" pitchFamily="34" charset="0"/>
              </a:endParaRPr>
            </a:p>
            <a:p>
              <a:pPr lvl="0" algn="ctr">
                <a:defRPr/>
              </a:pPr>
              <a:r>
                <a:rPr kumimoji="0" lang="en-US" sz="1000" i="1" u="none" strike="noStrike" kern="1200" cap="none" spc="0" normalizeH="0" baseline="0" noProof="0">
                  <a:ln>
                    <a:noFill/>
                  </a:ln>
                  <a:solidFill>
                    <a:prstClr val="black"/>
                  </a:solidFill>
                  <a:effectLst/>
                  <a:uLnTx/>
                  <a:uFillTx/>
                  <a:latin typeface="Calibri Light"/>
                  <a:ea typeface="Calibri" panose="020F0502020204030204" pitchFamily="34" charset="0"/>
                  <a:cs typeface="Calibri" panose="020F0502020204030204" pitchFamily="34" charset="0"/>
                </a:rPr>
                <a:t>Cash NOI Yield is used as a proxy for ROIC</a:t>
              </a:r>
              <a:endParaRPr kumimoji="0" lang="en-US" sz="1000" i="0" u="none" strike="noStrike" kern="1200" cap="none" spc="0" normalizeH="0" baseline="0" noProof="0">
                <a:ln>
                  <a:noFill/>
                </a:ln>
                <a:solidFill>
                  <a:prstClr val="black"/>
                </a:solidFill>
                <a:effectLst/>
                <a:uLnTx/>
                <a:uFillTx/>
                <a:latin typeface="Calibri Light"/>
                <a:ea typeface="Calibri" panose="020F0502020204030204" pitchFamily="34" charset="0"/>
                <a:cs typeface="Calibri" panose="020F0502020204030204" pitchFamily="34" charset="0"/>
              </a:endParaRPr>
            </a:p>
          </p:txBody>
        </p:sp>
      </p:grpSp>
      <p:grpSp>
        <p:nvGrpSpPr>
          <p:cNvPr id="12" name="Group 11" descr="Leverage expected to decline.">
            <a:extLst>
              <a:ext uri="{FF2B5EF4-FFF2-40B4-BE49-F238E27FC236}">
                <a16:creationId xmlns:a16="http://schemas.microsoft.com/office/drawing/2014/main" id="{16734EC6-E4C6-A71F-E43C-B9ED1284ECBF}"/>
              </a:ext>
            </a:extLst>
          </p:cNvPr>
          <p:cNvGrpSpPr/>
          <p:nvPr/>
        </p:nvGrpSpPr>
        <p:grpSpPr>
          <a:xfrm>
            <a:off x="7932012" y="1125433"/>
            <a:ext cx="3337560" cy="2303567"/>
            <a:chOff x="8046235" y="1161461"/>
            <a:chExt cx="3337560" cy="2638499"/>
          </a:xfrm>
        </p:grpSpPr>
        <p:sp>
          <p:nvSpPr>
            <p:cNvPr id="13" name="Rectangle 12">
              <a:extLst>
                <a:ext uri="{FF2B5EF4-FFF2-40B4-BE49-F238E27FC236}">
                  <a16:creationId xmlns:a16="http://schemas.microsoft.com/office/drawing/2014/main" id="{9BE6DC3A-DA7F-9765-189F-303A52490556}"/>
                </a:ext>
              </a:extLst>
            </p:cNvPr>
            <p:cNvSpPr/>
            <p:nvPr/>
          </p:nvSpPr>
          <p:spPr>
            <a:xfrm>
              <a:off x="8046235" y="1161461"/>
              <a:ext cx="3337560" cy="701558"/>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2C755"/>
                  </a:solidFill>
                  <a:effectLst/>
                  <a:uLnTx/>
                  <a:uFillTx/>
                  <a:latin typeface="Calibri"/>
                  <a:ea typeface="Calibri"/>
                  <a:cs typeface="Calibri"/>
                </a:rPr>
                <a:t>    Leverage</a:t>
              </a:r>
            </a:p>
          </p:txBody>
        </p:sp>
        <p:sp>
          <p:nvSpPr>
            <p:cNvPr id="15" name="Rectangle 14">
              <a:extLst>
                <a:ext uri="{FF2B5EF4-FFF2-40B4-BE49-F238E27FC236}">
                  <a16:creationId xmlns:a16="http://schemas.microsoft.com/office/drawing/2014/main" id="{68EAC43F-591F-60A6-5625-317F78985CB2}"/>
                </a:ext>
              </a:extLst>
            </p:cNvPr>
            <p:cNvSpPr/>
            <p:nvPr/>
          </p:nvSpPr>
          <p:spPr>
            <a:xfrm>
              <a:off x="8046235" y="2004010"/>
              <a:ext cx="3337560" cy="1795950"/>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Light"/>
                  <a:ea typeface="Calibri" panose="020F0502020204030204" pitchFamily="34" charset="0"/>
                  <a:cs typeface="Calibri" panose="020F0502020204030204" pitchFamily="34" charset="0"/>
                </a:rPr>
                <a:t>- </a:t>
              </a:r>
              <a:r>
                <a:rPr lang="en-US" sz="1400" b="1">
                  <a:solidFill>
                    <a:prstClr val="black"/>
                  </a:solidFill>
                  <a:latin typeface="Calibri Light"/>
                  <a:ea typeface="Calibri" panose="020F0502020204030204" pitchFamily="34" charset="0"/>
                  <a:cs typeface="Calibri" panose="020F0502020204030204" pitchFamily="34" charset="0"/>
                </a:rPr>
                <a:t>Lineage is expected to de-leverage its balance sheet down to 6.0x Net Debt to 2026 EBITDA, down from 7.2x</a:t>
              </a:r>
              <a:endParaRPr kumimoji="0" lang="en-US" sz="1400" b="1" i="0" u="none" strike="noStrike" kern="1200" cap="none" spc="0" normalizeH="0" baseline="0" noProof="0">
                <a:ln>
                  <a:noFill/>
                </a:ln>
                <a:solidFill>
                  <a:prstClr val="black"/>
                </a:solidFill>
                <a:effectLst/>
                <a:uLnTx/>
                <a:uFillTx/>
                <a:latin typeface="Calibri Light"/>
                <a:ea typeface="Calibri" panose="020F0502020204030204" pitchFamily="34" charset="0"/>
                <a:cs typeface="Calibri" panose="020F0502020204030204" pitchFamily="34" charset="0"/>
              </a:endParaRPr>
            </a:p>
          </p:txBody>
        </p:sp>
        <p:sp>
          <p:nvSpPr>
            <p:cNvPr id="16" name="Arrow: Up 15">
              <a:extLst>
                <a:ext uri="{FF2B5EF4-FFF2-40B4-BE49-F238E27FC236}">
                  <a16:creationId xmlns:a16="http://schemas.microsoft.com/office/drawing/2014/main" id="{72483623-2DE1-F276-676A-76651DA0FFC0}"/>
                </a:ext>
              </a:extLst>
            </p:cNvPr>
            <p:cNvSpPr/>
            <p:nvPr/>
          </p:nvSpPr>
          <p:spPr>
            <a:xfrm rot="10800000">
              <a:off x="8783563" y="1231952"/>
              <a:ext cx="290198" cy="560567"/>
            </a:xfrm>
            <a:prstGeom prst="up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grpSp>
      <p:sp>
        <p:nvSpPr>
          <p:cNvPr id="17" name="Arrow: Up 16">
            <a:extLst>
              <a:ext uri="{FF2B5EF4-FFF2-40B4-BE49-F238E27FC236}">
                <a16:creationId xmlns:a16="http://schemas.microsoft.com/office/drawing/2014/main" id="{4A85DC0D-339B-6C87-484D-918496756A62}"/>
              </a:ext>
              <a:ext uri="{C183D7F6-B498-43B3-948B-1728B52AA6E4}">
                <adec:decorative xmlns:adec="http://schemas.microsoft.com/office/drawing/2017/decorative" val="1"/>
              </a:ext>
            </a:extLst>
          </p:cNvPr>
          <p:cNvSpPr/>
          <p:nvPr/>
        </p:nvSpPr>
        <p:spPr>
          <a:xfrm>
            <a:off x="5263913" y="1180398"/>
            <a:ext cx="290198" cy="489408"/>
          </a:xfrm>
          <a:prstGeom prst="upArrow">
            <a:avLst/>
          </a:prstGeom>
          <a:solidFill>
            <a:schemeClr val="accent2"/>
          </a:solidFill>
          <a:ln>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8" name="Arrow: Up 17">
            <a:extLst>
              <a:ext uri="{FF2B5EF4-FFF2-40B4-BE49-F238E27FC236}">
                <a16:creationId xmlns:a16="http://schemas.microsoft.com/office/drawing/2014/main" id="{7D6DD789-E9CC-F7EA-8DA2-71FD15947C57}"/>
              </a:ext>
              <a:ext uri="{C183D7F6-B498-43B3-948B-1728B52AA6E4}">
                <adec:decorative xmlns:adec="http://schemas.microsoft.com/office/drawing/2017/decorative" val="1"/>
              </a:ext>
            </a:extLst>
          </p:cNvPr>
          <p:cNvSpPr/>
          <p:nvPr/>
        </p:nvSpPr>
        <p:spPr>
          <a:xfrm>
            <a:off x="698945" y="1186976"/>
            <a:ext cx="290198" cy="489408"/>
          </a:xfrm>
          <a:prstGeom prst="upArrow">
            <a:avLst/>
          </a:prstGeom>
          <a:solidFill>
            <a:schemeClr val="accent2"/>
          </a:solidFill>
          <a:ln>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graphicFrame>
        <p:nvGraphicFramePr>
          <p:cNvPr id="2" name="Chart 1" descr="Lineage is in the bottom-right ROIC level and change in ROIC quadrant, where the portfolio has less weight.">
            <a:extLst>
              <a:ext uri="{FF2B5EF4-FFF2-40B4-BE49-F238E27FC236}">
                <a16:creationId xmlns:a16="http://schemas.microsoft.com/office/drawing/2014/main" id="{62C82D71-FF28-5A42-AD04-64DFB1054430}"/>
              </a:ext>
            </a:extLst>
          </p:cNvPr>
          <p:cNvGraphicFramePr>
            <a:graphicFrameLocks/>
          </p:cNvGraphicFramePr>
          <p:nvPr>
            <p:extLst>
              <p:ext uri="{D42A27DB-BD31-4B8C-83A1-F6EECF244321}">
                <p14:modId xmlns:p14="http://schemas.microsoft.com/office/powerpoint/2010/main" val="1892339631"/>
              </p:ext>
            </p:extLst>
          </p:nvPr>
        </p:nvGraphicFramePr>
        <p:xfrm>
          <a:off x="3306819" y="3552094"/>
          <a:ext cx="5578361" cy="3063240"/>
        </p:xfrm>
        <a:graphic>
          <a:graphicData uri="http://schemas.openxmlformats.org/drawingml/2006/chart">
            <c:chart xmlns:c="http://schemas.openxmlformats.org/drawingml/2006/chart" xmlns:r="http://schemas.openxmlformats.org/officeDocument/2006/relationships" r:id="rId3"/>
          </a:graphicData>
        </a:graphic>
      </p:graphicFrame>
      <p:sp>
        <p:nvSpPr>
          <p:cNvPr id="19" name="TextBox 18">
            <a:extLst>
              <a:ext uri="{FF2B5EF4-FFF2-40B4-BE49-F238E27FC236}">
                <a16:creationId xmlns:a16="http://schemas.microsoft.com/office/drawing/2014/main" id="{711AFEC1-2425-AF59-B647-EDA3526084AA}"/>
              </a:ext>
              <a:ext uri="{C183D7F6-B498-43B3-948B-1728B52AA6E4}">
                <adec:decorative xmlns:adec="http://schemas.microsoft.com/office/drawing/2017/decorative" val="1"/>
              </a:ext>
            </a:extLst>
          </p:cNvPr>
          <p:cNvSpPr txBox="1"/>
          <p:nvPr/>
        </p:nvSpPr>
        <p:spPr>
          <a:xfrm>
            <a:off x="7432633" y="5091912"/>
            <a:ext cx="711462" cy="246221"/>
          </a:xfrm>
          <a:prstGeom prst="rect">
            <a:avLst/>
          </a:prstGeom>
          <a:solidFill>
            <a:srgbClr val="CCCCCC"/>
          </a:solidFill>
          <a:ln w="6350">
            <a:solidFill>
              <a:srgbClr val="404040"/>
            </a:solid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LINE</a:t>
            </a:r>
          </a:p>
        </p:txBody>
      </p:sp>
      <p:cxnSp>
        <p:nvCxnSpPr>
          <p:cNvPr id="20" name="Straight Arrow Connector 19">
            <a:extLst>
              <a:ext uri="{FF2B5EF4-FFF2-40B4-BE49-F238E27FC236}">
                <a16:creationId xmlns:a16="http://schemas.microsoft.com/office/drawing/2014/main" id="{1DC10AE2-D489-8374-1D52-4614BE9FD413}"/>
              </a:ext>
              <a:ext uri="{C183D7F6-B498-43B3-948B-1728B52AA6E4}">
                <adec:decorative xmlns:adec="http://schemas.microsoft.com/office/drawing/2017/decorative" val="1"/>
              </a:ext>
            </a:extLst>
          </p:cNvPr>
          <p:cNvCxnSpPr>
            <a:cxnSpLocks/>
          </p:cNvCxnSpPr>
          <p:nvPr/>
        </p:nvCxnSpPr>
        <p:spPr>
          <a:xfrm flipH="1">
            <a:off x="7015159" y="5230959"/>
            <a:ext cx="295812" cy="0"/>
          </a:xfrm>
          <a:prstGeom prst="straightConnector1">
            <a:avLst/>
          </a:prstGeom>
          <a:ln w="44450">
            <a:solidFill>
              <a:srgbClr val="F2C755"/>
            </a:solidFill>
            <a:tailEnd type="triangle"/>
          </a:ln>
        </p:spPr>
        <p:style>
          <a:lnRef idx="1">
            <a:schemeClr val="accent1"/>
          </a:lnRef>
          <a:fillRef idx="0">
            <a:schemeClr val="accent1"/>
          </a:fillRef>
          <a:effectRef idx="0">
            <a:schemeClr val="accent1"/>
          </a:effectRef>
          <a:fontRef idx="minor">
            <a:schemeClr val="tx1"/>
          </a:fontRef>
        </p:style>
      </p:cxnSp>
      <p:sp>
        <p:nvSpPr>
          <p:cNvPr id="5" name="Slide Number Placeholder 2">
            <a:extLst>
              <a:ext uri="{FF2B5EF4-FFF2-40B4-BE49-F238E27FC236}">
                <a16:creationId xmlns:a16="http://schemas.microsoft.com/office/drawing/2014/main" id="{AD86DD91-CA6F-5321-ED91-8ECA6B007693}"/>
              </a:ext>
              <a:ext uri="{C183D7F6-B498-43B3-948B-1728B52AA6E4}">
                <adec:decorative xmlns:adec="http://schemas.microsoft.com/office/drawing/2017/decorative" val="1"/>
              </a:ext>
            </a:extLst>
          </p:cNvPr>
          <p:cNvSpPr>
            <a:spLocks noGrp="1"/>
          </p:cNvSpPr>
          <p:nvPr>
            <p:ph type="sldNum" sz="quarter" idx="11"/>
          </p:nvPr>
        </p:nvSpPr>
        <p:spPr>
          <a:xfrm>
            <a:off x="11007307" y="6618637"/>
            <a:ext cx="504976" cy="145304"/>
          </a:xfrm>
        </p:spPr>
        <p:txBody>
          <a:bodyPr/>
          <a:lstStyle/>
          <a:p>
            <a:fld id="{19B51A1E-902D-48AF-9020-955120F399B6}" type="slidenum">
              <a:rPr lang="en-US" noProof="0" smtClean="0"/>
              <a:pPr/>
              <a:t>25</a:t>
            </a:fld>
            <a:endParaRPr lang="en-US" noProof="0"/>
          </a:p>
        </p:txBody>
      </p:sp>
    </p:spTree>
    <p:extLst>
      <p:ext uri="{BB962C8B-B14F-4D97-AF65-F5344CB8AC3E}">
        <p14:creationId xmlns:p14="http://schemas.microsoft.com/office/powerpoint/2010/main" val="22946128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01B64CE-A358-3AAB-0AA8-718B192D98F0}"/>
              </a:ext>
            </a:extLst>
          </p:cNvPr>
          <p:cNvSpPr>
            <a:spLocks noGrp="1"/>
          </p:cNvSpPr>
          <p:nvPr>
            <p:ph type="title"/>
          </p:nvPr>
        </p:nvSpPr>
        <p:spPr/>
        <p:txBody>
          <a:bodyPr/>
          <a:lstStyle/>
          <a:p>
            <a:r>
              <a:rPr lang="en-US" dirty="0">
                <a:latin typeface="Calibri"/>
                <a:ea typeface="Calibri"/>
                <a:cs typeface="Calibri"/>
              </a:rPr>
              <a:t>Example 2: Cabot Corporation </a:t>
            </a:r>
            <a:r>
              <a:rPr lang="en-US" dirty="0">
                <a:latin typeface="Calibri"/>
                <a:cs typeface="Calibri"/>
              </a:rPr>
              <a:t>(CBT) </a:t>
            </a:r>
            <a:endParaRPr lang="en-US" dirty="0"/>
          </a:p>
        </p:txBody>
      </p:sp>
      <p:sp>
        <p:nvSpPr>
          <p:cNvPr id="29" name="Content Placeholder 8">
            <a:extLst>
              <a:ext uri="{FF2B5EF4-FFF2-40B4-BE49-F238E27FC236}">
                <a16:creationId xmlns:a16="http://schemas.microsoft.com/office/drawing/2014/main" id="{648B2DF1-FFA7-988F-7D1E-CC2926AD01C3}"/>
              </a:ext>
            </a:extLst>
          </p:cNvPr>
          <p:cNvSpPr>
            <a:spLocks noGrp="1"/>
          </p:cNvSpPr>
          <p:nvPr>
            <p:ph idx="1"/>
          </p:nvPr>
        </p:nvSpPr>
        <p:spPr>
          <a:xfrm>
            <a:off x="330444" y="990764"/>
            <a:ext cx="6419666" cy="895566"/>
          </a:xfrm>
        </p:spPr>
        <p:txBody>
          <a:bodyPr/>
          <a:lstStyle/>
          <a:p>
            <a:pPr marL="0" indent="0">
              <a:buNone/>
            </a:pPr>
            <a:r>
              <a:rPr lang="en-US" sz="1600" dirty="0">
                <a:latin typeface="+mj-lt"/>
              </a:rPr>
              <a:t>A global specialty chemicals company that produces carbon black, performance additives, and advanced materials used in industries like tires, electronics, and energy</a:t>
            </a:r>
          </a:p>
        </p:txBody>
      </p:sp>
      <p:sp>
        <p:nvSpPr>
          <p:cNvPr id="28" name="TextBox 27">
            <a:extLst>
              <a:ext uri="{FF2B5EF4-FFF2-40B4-BE49-F238E27FC236}">
                <a16:creationId xmlns:a16="http://schemas.microsoft.com/office/drawing/2014/main" id="{55099032-5591-FFF9-73AF-83866CDDBFF3}"/>
              </a:ext>
            </a:extLst>
          </p:cNvPr>
          <p:cNvSpPr txBox="1"/>
          <p:nvPr/>
        </p:nvSpPr>
        <p:spPr>
          <a:xfrm>
            <a:off x="229803" y="5279875"/>
            <a:ext cx="6427244" cy="961780"/>
          </a:xfrm>
          <a:prstGeom prst="rect">
            <a:avLst/>
          </a:prstGeom>
          <a:noFill/>
        </p:spPr>
        <p:txBody>
          <a:bodyPr wrap="none" lIns="0" tIns="0" rIns="0" bIns="0" rtlCol="0">
            <a:noAutofit/>
          </a:bodyPr>
          <a:lstStyle/>
          <a:p>
            <a:pPr algn="l"/>
            <a:r>
              <a:rPr lang="en-US" sz="1400" b="1">
                <a:solidFill>
                  <a:schemeClr val="tx1">
                    <a:lumMod val="75000"/>
                    <a:lumOff val="25000"/>
                  </a:schemeClr>
                </a:solidFill>
              </a:rPr>
              <a:t>Investment Thesis</a:t>
            </a:r>
            <a:r>
              <a:rPr lang="en-US" sz="1400">
                <a:solidFill>
                  <a:schemeClr val="tx1">
                    <a:lumMod val="75000"/>
                    <a:lumOff val="25000"/>
                  </a:schemeClr>
                </a:solidFill>
              </a:rPr>
              <a:t>: CBT is the dominant player in carbon black globally, which gives them</a:t>
            </a:r>
          </a:p>
          <a:p>
            <a:pPr algn="l"/>
            <a:r>
              <a:rPr lang="en-US" sz="1400">
                <a:solidFill>
                  <a:schemeClr val="tx1">
                    <a:lumMod val="75000"/>
                    <a:lumOff val="25000"/>
                  </a:schemeClr>
                </a:solidFill>
              </a:rPr>
              <a:t>real pricing power and predictable cash flows through contracts. It is trading at a discount</a:t>
            </a:r>
          </a:p>
          <a:p>
            <a:pPr algn="l"/>
            <a:r>
              <a:rPr lang="en-US" sz="1400">
                <a:solidFill>
                  <a:schemeClr val="tx1">
                    <a:lumMod val="75000"/>
                    <a:lumOff val="25000"/>
                  </a:schemeClr>
                </a:solidFill>
              </a:rPr>
              <a:t>we think is unwarranted at 7-8x EBITDA, with lower leverage and consistent </a:t>
            </a:r>
          </a:p>
          <a:p>
            <a:pPr algn="l"/>
            <a:r>
              <a:rPr lang="en-US" sz="1400">
                <a:solidFill>
                  <a:schemeClr val="tx1">
                    <a:lumMod val="75000"/>
                    <a:lumOff val="25000"/>
                  </a:schemeClr>
                </a:solidFill>
              </a:rPr>
              <a:t>buybacks (150M-200M of shares annually).</a:t>
            </a:r>
          </a:p>
        </p:txBody>
      </p:sp>
      <p:sp>
        <p:nvSpPr>
          <p:cNvPr id="53" name="Rounded Rectangle 13">
            <a:extLst>
              <a:ext uri="{FF2B5EF4-FFF2-40B4-BE49-F238E27FC236}">
                <a16:creationId xmlns:a16="http://schemas.microsoft.com/office/drawing/2014/main" id="{965EFEE2-F889-0555-E4BD-3A589B759BAA}"/>
              </a:ext>
            </a:extLst>
          </p:cNvPr>
          <p:cNvSpPr/>
          <p:nvPr/>
        </p:nvSpPr>
        <p:spPr>
          <a:xfrm>
            <a:off x="8142139" y="834171"/>
            <a:ext cx="2532888" cy="881189"/>
          </a:xfrm>
          <a:prstGeom prst="roundRect">
            <a:avLst/>
          </a:prstGeom>
          <a:solidFill>
            <a:srgbClr val="F2C75F"/>
          </a:solidFill>
          <a:ln>
            <a:solidFill>
              <a:schemeClr val="tx1">
                <a:lumMod val="75000"/>
                <a:lumOff val="25000"/>
              </a:schemeClr>
            </a:solid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r>
              <a:rPr lang="en-US" sz="1600">
                <a:solidFill>
                  <a:schemeClr val="tx1"/>
                </a:solidFill>
                <a:latin typeface="Calibri"/>
                <a:cs typeface="Calibri"/>
              </a:rPr>
              <a:t>Current Price: $84.53</a:t>
            </a:r>
            <a:endParaRPr lang="en-US" sz="1600">
              <a:solidFill>
                <a:schemeClr val="tx1"/>
              </a:solidFill>
              <a:latin typeface="Calibri"/>
              <a:ea typeface="Calibri"/>
              <a:cs typeface="Calibri"/>
            </a:endParaRPr>
          </a:p>
          <a:p>
            <a:pPr algn="ctr">
              <a:defRPr/>
            </a:pPr>
            <a:r>
              <a:rPr lang="en-US" sz="1600">
                <a:solidFill>
                  <a:schemeClr val="tx1"/>
                </a:solidFill>
                <a:latin typeface="Calibri"/>
                <a:cs typeface="Calibri"/>
              </a:rPr>
              <a:t>Target Price:  $99.00</a:t>
            </a:r>
            <a:endParaRPr lang="en-US" sz="1600">
              <a:solidFill>
                <a:schemeClr val="tx1"/>
              </a:solidFill>
              <a:latin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F71C45B0-25BD-9008-AB7D-9773F8DD3491}"/>
              </a:ext>
            </a:extLst>
          </p:cNvPr>
          <p:cNvSpPr txBox="1"/>
          <p:nvPr/>
        </p:nvSpPr>
        <p:spPr>
          <a:xfrm>
            <a:off x="200628" y="2145461"/>
            <a:ext cx="6597505" cy="2626481"/>
          </a:xfrm>
          <a:prstGeom prst="rect">
            <a:avLst/>
          </a:prstGeom>
          <a:noFill/>
        </p:spPr>
        <p:txBody>
          <a:bodyPr wrap="square" lIns="0" tIns="0" rIns="0" bIns="0" rtlCol="0">
            <a:noAutofit/>
          </a:bodyPr>
          <a:lstStyle/>
          <a:p>
            <a:pPr lvl="1"/>
            <a:endParaRPr lang="en-US" sz="1600" dirty="0">
              <a:solidFill>
                <a:schemeClr val="tx1">
                  <a:lumMod val="75000"/>
                  <a:lumOff val="25000"/>
                </a:schemeClr>
              </a:solidFill>
            </a:endParaRPr>
          </a:p>
          <a:p>
            <a:pPr marL="285750" indent="-285750">
              <a:buFont typeface="Arial" panose="020B0604020202020204" pitchFamily="34" charset="0"/>
              <a:buChar char="•"/>
            </a:pPr>
            <a:r>
              <a:rPr lang="en-US" sz="1600" b="1" dirty="0">
                <a:solidFill>
                  <a:srgbClr val="3D3D3D"/>
                </a:solidFill>
                <a:latin typeface="Calibri" pitchFamily="34" charset="0"/>
                <a:ea typeface="Calibri" pitchFamily="34" charset="-122"/>
                <a:cs typeface="Calibri" pitchFamily="34" charset="-120"/>
              </a:rPr>
              <a:t>Sustainable Competitive Edge: </a:t>
            </a:r>
          </a:p>
          <a:p>
            <a:pPr marL="742950" lvl="1" indent="-285750">
              <a:buFont typeface="Arial" panose="020B0604020202020204" pitchFamily="34" charset="0"/>
              <a:buChar char="•"/>
            </a:pPr>
            <a:r>
              <a:rPr lang="en-US" sz="1400" dirty="0">
                <a:solidFill>
                  <a:schemeClr val="tx1">
                    <a:lumMod val="75000"/>
                    <a:lumOff val="25000"/>
                  </a:schemeClr>
                </a:solidFill>
                <a:latin typeface="Calibri" panose="020F0502020204030204" pitchFamily="34" charset="0"/>
                <a:cs typeface="Calibri" panose="020F0502020204030204" pitchFamily="34" charset="0"/>
              </a:rPr>
              <a:t>3-5-year lead in technology on competitors with dozens of Patents In </a:t>
            </a:r>
          </a:p>
          <a:p>
            <a:pPr lvl="1"/>
            <a:r>
              <a:rPr lang="en-US" sz="1400" dirty="0">
                <a:solidFill>
                  <a:schemeClr val="tx1">
                    <a:lumMod val="75000"/>
                    <a:lumOff val="25000"/>
                  </a:schemeClr>
                </a:solidFill>
                <a:latin typeface="Calibri" panose="020F0502020204030204" pitchFamily="34" charset="0"/>
                <a:cs typeface="Calibri" panose="020F0502020204030204" pitchFamily="34" charset="0"/>
              </a:rPr>
              <a:t>      carbon black technologies </a:t>
            </a:r>
          </a:p>
          <a:p>
            <a:pPr marL="285750" indent="-285750">
              <a:buFont typeface="Arial" panose="020B0604020202020204" pitchFamily="34" charset="0"/>
              <a:buChar char="•"/>
            </a:pPr>
            <a:r>
              <a:rPr lang="en-US" sz="1600" b="1" dirty="0">
                <a:solidFill>
                  <a:srgbClr val="3D3D3D"/>
                </a:solidFill>
                <a:latin typeface="Calibri" pitchFamily="34" charset="0"/>
                <a:ea typeface="Calibri" pitchFamily="34" charset="-122"/>
                <a:cs typeface="Calibri" pitchFamily="34" charset="-120"/>
              </a:rPr>
              <a:t>Key Catalyst: </a:t>
            </a:r>
          </a:p>
          <a:p>
            <a:pPr marL="742950" lvl="1" indent="-285750">
              <a:buFont typeface="Arial" panose="020B0604020202020204" pitchFamily="34" charset="0"/>
              <a:buChar char="•"/>
            </a:pPr>
            <a:r>
              <a:rPr lang="en-US" sz="1400" dirty="0" err="1">
                <a:solidFill>
                  <a:srgbClr val="3D3D3D"/>
                </a:solidFill>
                <a:latin typeface="Calibri" pitchFamily="34" charset="0"/>
                <a:ea typeface="Calibri" pitchFamily="34" charset="-122"/>
                <a:cs typeface="Calibri" pitchFamily="34" charset="-120"/>
              </a:rPr>
              <a:t>PowerCo</a:t>
            </a:r>
            <a:r>
              <a:rPr lang="en-US" sz="1400" dirty="0">
                <a:solidFill>
                  <a:srgbClr val="3D3D3D"/>
                </a:solidFill>
                <a:latin typeface="Calibri" pitchFamily="34" charset="0"/>
                <a:ea typeface="Calibri" pitchFamily="34" charset="-122"/>
                <a:cs typeface="Calibri" pitchFamily="34" charset="-120"/>
              </a:rPr>
              <a:t> SE’s battery production is expected to ramp up in 2026, </a:t>
            </a:r>
          </a:p>
          <a:p>
            <a:pPr lvl="1"/>
            <a:r>
              <a:rPr lang="en-US" sz="1400" dirty="0">
                <a:solidFill>
                  <a:srgbClr val="3D3D3D"/>
                </a:solidFill>
                <a:latin typeface="Calibri" pitchFamily="34" charset="0"/>
                <a:ea typeface="Calibri" pitchFamily="34" charset="-122"/>
                <a:cs typeface="Calibri" pitchFamily="34" charset="-120"/>
              </a:rPr>
              <a:t>       accelerating growth in the Battery Energy Storage Systems market </a:t>
            </a:r>
          </a:p>
          <a:p>
            <a:pPr marL="285750" indent="-285750">
              <a:buFont typeface="Arial" panose="020B0604020202020204" pitchFamily="34" charset="0"/>
              <a:buChar char="•"/>
            </a:pPr>
            <a:r>
              <a:rPr lang="en-US" sz="1600" b="1" dirty="0">
                <a:solidFill>
                  <a:srgbClr val="3D3D3D"/>
                </a:solidFill>
                <a:latin typeface="Calibri" pitchFamily="34" charset="0"/>
                <a:ea typeface="Calibri" pitchFamily="34" charset="-122"/>
                <a:cs typeface="Calibri" pitchFamily="34" charset="-120"/>
              </a:rPr>
              <a:t>Key Risk: </a:t>
            </a:r>
          </a:p>
          <a:p>
            <a:pPr marL="742950" lvl="1" indent="-285750">
              <a:buFont typeface="Arial" panose="020B0604020202020204" pitchFamily="34" charset="0"/>
              <a:buChar char="•"/>
            </a:pPr>
            <a:r>
              <a:rPr lang="en-US" sz="1400" dirty="0">
                <a:solidFill>
                  <a:srgbClr val="3D3D3D"/>
                </a:solidFill>
                <a:latin typeface="Calibri" pitchFamily="34" charset="0"/>
                <a:ea typeface="Calibri" pitchFamily="34" charset="-122"/>
                <a:cs typeface="Calibri" pitchFamily="34" charset="-120"/>
              </a:rPr>
              <a:t>Asian tire imports are putting pressure on Cabot’s Reinforcement </a:t>
            </a:r>
          </a:p>
          <a:p>
            <a:pPr lvl="1"/>
            <a:r>
              <a:rPr lang="en-US" sz="1400" dirty="0">
                <a:solidFill>
                  <a:srgbClr val="3D3D3D"/>
                </a:solidFill>
                <a:latin typeface="Calibri" pitchFamily="34" charset="0"/>
                <a:ea typeface="Calibri" pitchFamily="34" charset="-122"/>
                <a:cs typeface="Calibri" pitchFamily="34" charset="-120"/>
              </a:rPr>
              <a:t>       Materials segment</a:t>
            </a:r>
          </a:p>
          <a:p>
            <a:pPr marL="742950" lvl="1" indent="-285750">
              <a:buFont typeface="Arial" panose="020B0604020202020204" pitchFamily="34" charset="0"/>
              <a:buChar char="•"/>
            </a:pPr>
            <a:r>
              <a:rPr lang="en-US" sz="1400" dirty="0">
                <a:solidFill>
                  <a:srgbClr val="3D3D3D"/>
                </a:solidFill>
                <a:latin typeface="Calibri" pitchFamily="34" charset="0"/>
                <a:ea typeface="Calibri" pitchFamily="34" charset="-122"/>
                <a:cs typeface="Calibri" pitchFamily="34" charset="-120"/>
              </a:rPr>
              <a:t>Cabot’s reliance on </a:t>
            </a:r>
            <a:r>
              <a:rPr lang="en-US" sz="1400" dirty="0" err="1">
                <a:solidFill>
                  <a:srgbClr val="3D3D3D"/>
                </a:solidFill>
                <a:latin typeface="Calibri" pitchFamily="34" charset="0"/>
                <a:ea typeface="Calibri" pitchFamily="34" charset="-122"/>
                <a:cs typeface="Calibri" pitchFamily="34" charset="-120"/>
              </a:rPr>
              <a:t>PowerCo</a:t>
            </a:r>
            <a:r>
              <a:rPr lang="en-US" sz="1400" dirty="0">
                <a:solidFill>
                  <a:srgbClr val="3D3D3D"/>
                </a:solidFill>
                <a:latin typeface="Calibri" pitchFamily="34" charset="0"/>
                <a:ea typeface="Calibri" pitchFamily="34" charset="-122"/>
                <a:cs typeface="Calibri" pitchFamily="34" charset="-120"/>
              </a:rPr>
              <a:t> as a major customer</a:t>
            </a:r>
          </a:p>
        </p:txBody>
      </p:sp>
      <p:pic>
        <p:nvPicPr>
          <p:cNvPr id="11" name="Picture 10" descr="Combination chart titled 'Cabot Corporation (CBT)' showing daily share price (line, right axis, $55–$90) and trading volume (bar, left axis, 0–1,800 thousand shares) from May to April. Price starts near $75, rises to a peak around $83 in August, declines to a low near $60 in October–November, recovers gradually through December and January to about $78, dips again in March to around $70, then rises sharply at the end of the period to about $85. Volume is generally elevated, with notable spikes in mid-October and mid-December exceeding 1,600 thousand shares.">
            <a:extLst>
              <a:ext uri="{FF2B5EF4-FFF2-40B4-BE49-F238E27FC236}">
                <a16:creationId xmlns:a16="http://schemas.microsoft.com/office/drawing/2014/main" id="{4E4A88FE-097F-BD15-5815-3EAA4D6C0012}"/>
              </a:ext>
            </a:extLst>
          </p:cNvPr>
          <p:cNvPicPr>
            <a:picLocks noChangeAspect="1"/>
          </p:cNvPicPr>
          <p:nvPr/>
        </p:nvPicPr>
        <p:blipFill>
          <a:blip r:embed="rId3"/>
          <a:stretch>
            <a:fillRect/>
          </a:stretch>
        </p:blipFill>
        <p:spPr>
          <a:xfrm>
            <a:off x="7102763" y="1804926"/>
            <a:ext cx="4859433" cy="2880352"/>
          </a:xfrm>
          <a:prstGeom prst="rect">
            <a:avLst/>
          </a:prstGeom>
        </p:spPr>
      </p:pic>
      <p:sp>
        <p:nvSpPr>
          <p:cNvPr id="13" name="TextBox 12">
            <a:extLst>
              <a:ext uri="{FF2B5EF4-FFF2-40B4-BE49-F238E27FC236}">
                <a16:creationId xmlns:a16="http://schemas.microsoft.com/office/drawing/2014/main" id="{A9058953-75E0-422E-3186-E01D02813C3E}"/>
              </a:ext>
              <a:ext uri="{C183D7F6-B498-43B3-948B-1728B52AA6E4}">
                <adec:decorative xmlns:adec="http://schemas.microsoft.com/office/drawing/2017/decorative" val="1"/>
              </a:ext>
            </a:extLst>
          </p:cNvPr>
          <p:cNvSpPr txBox="1"/>
          <p:nvPr/>
        </p:nvSpPr>
        <p:spPr>
          <a:xfrm>
            <a:off x="7075053" y="4670131"/>
            <a:ext cx="1523238" cy="187800"/>
          </a:xfrm>
          <a:prstGeom prst="rect">
            <a:avLst/>
          </a:prstGeom>
          <a:noFill/>
        </p:spPr>
        <p:txBody>
          <a:bodyPr wrap="square" lIns="0" tIns="0" rIns="0" bIns="0" rtlCol="0">
            <a:noAutofit/>
          </a:bodyPr>
          <a:lstStyle/>
          <a:p>
            <a:pPr algn="l"/>
            <a:r>
              <a:rPr lang="en-US" sz="1200" i="1" dirty="0">
                <a:solidFill>
                  <a:schemeClr val="tx1">
                    <a:lumMod val="75000"/>
                    <a:lumOff val="25000"/>
                  </a:schemeClr>
                </a:solidFill>
                <a:latin typeface="+mn-lt"/>
              </a:rPr>
              <a:t>Millions of USD</a:t>
            </a:r>
          </a:p>
        </p:txBody>
      </p:sp>
      <p:sp>
        <p:nvSpPr>
          <p:cNvPr id="14" name="TextBox 13">
            <a:extLst>
              <a:ext uri="{FF2B5EF4-FFF2-40B4-BE49-F238E27FC236}">
                <a16:creationId xmlns:a16="http://schemas.microsoft.com/office/drawing/2014/main" id="{01729CB6-9F4C-5A63-34D0-1C02D3EE2611}"/>
              </a:ext>
            </a:extLst>
          </p:cNvPr>
          <p:cNvSpPr txBox="1"/>
          <p:nvPr/>
        </p:nvSpPr>
        <p:spPr>
          <a:xfrm>
            <a:off x="10992373" y="4684507"/>
            <a:ext cx="1199627" cy="13849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900">
                <a:solidFill>
                  <a:schemeClr val="tx1">
                    <a:lumMod val="75000"/>
                    <a:lumOff val="25000"/>
                  </a:schemeClr>
                </a:solidFill>
                <a:cs typeface="Calibri Light"/>
              </a:rPr>
              <a:t>Source: FactSet, IMCP</a:t>
            </a:r>
            <a:endParaRPr lang="en-US"/>
          </a:p>
        </p:txBody>
      </p:sp>
      <p:pic>
        <p:nvPicPr>
          <p:cNvPr id="6" name="Picture 5" descr="Grid of 7 metric cards, each showing a metric name, value, and sector benchmark range. EV/EBITDA: 5.1x, sector range 12–15x. P/E Ratio: 9.7x, sector range 17–22x. P/CF: 8.1x, sector range 12–18x. P/B: 2x, sector range 2.5–4.0x. P/S: 0.72x, sector range 1.5–3.0x. ROIC: 14%, sector range 9–14%. ROE: 22.8%, sector range 16–22%.">
            <a:extLst>
              <a:ext uri="{FF2B5EF4-FFF2-40B4-BE49-F238E27FC236}">
                <a16:creationId xmlns:a16="http://schemas.microsoft.com/office/drawing/2014/main" id="{94BF5DC5-904C-5455-F627-132B67493D62}"/>
              </a:ext>
            </a:extLst>
          </p:cNvPr>
          <p:cNvPicPr>
            <a:picLocks noChangeAspect="1"/>
          </p:cNvPicPr>
          <p:nvPr/>
        </p:nvPicPr>
        <p:blipFill>
          <a:blip r:embed="rId4"/>
          <a:stretch>
            <a:fillRect/>
          </a:stretch>
        </p:blipFill>
        <p:spPr>
          <a:xfrm>
            <a:off x="7257434" y="4945865"/>
            <a:ext cx="4302298" cy="1635584"/>
          </a:xfrm>
          <a:prstGeom prst="rect">
            <a:avLst/>
          </a:prstGeom>
        </p:spPr>
      </p:pic>
      <p:sp>
        <p:nvSpPr>
          <p:cNvPr id="3" name="Slide Number Placeholder 2">
            <a:extLst>
              <a:ext uri="{FF2B5EF4-FFF2-40B4-BE49-F238E27FC236}">
                <a16:creationId xmlns:a16="http://schemas.microsoft.com/office/drawing/2014/main" id="{07639CD7-32CA-C5E0-1CDB-15BBC7BE214F}"/>
              </a:ext>
              <a:ext uri="{C183D7F6-B498-43B3-948B-1728B52AA6E4}">
                <adec:decorative xmlns:adec="http://schemas.microsoft.com/office/drawing/2017/decorative" val="1"/>
              </a:ext>
            </a:extLst>
          </p:cNvPr>
          <p:cNvSpPr>
            <a:spLocks noGrp="1"/>
          </p:cNvSpPr>
          <p:nvPr>
            <p:ph type="sldNum" sz="quarter" idx="11"/>
          </p:nvPr>
        </p:nvSpPr>
        <p:spPr/>
        <p:txBody>
          <a:bodyPr/>
          <a:lstStyle/>
          <a:p>
            <a:fld id="{19B51A1E-902D-48AF-9020-955120F399B6}" type="slidenum">
              <a:rPr lang="en-US" noProof="0" smtClean="0"/>
              <a:pPr/>
              <a:t>26</a:t>
            </a:fld>
            <a:endParaRPr lang="en-US" noProof="0"/>
          </a:p>
        </p:txBody>
      </p:sp>
    </p:spTree>
    <p:extLst>
      <p:ext uri="{BB962C8B-B14F-4D97-AF65-F5344CB8AC3E}">
        <p14:creationId xmlns:p14="http://schemas.microsoft.com/office/powerpoint/2010/main" val="17318005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14A379-56E9-3294-9E60-646AC3EE152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7403CF9-75C7-AA39-E91A-BE2914BF6FF3}"/>
              </a:ext>
            </a:extLst>
          </p:cNvPr>
          <p:cNvSpPr>
            <a:spLocks noGrp="1"/>
          </p:cNvSpPr>
          <p:nvPr>
            <p:ph type="title"/>
          </p:nvPr>
        </p:nvSpPr>
        <p:spPr/>
        <p:txBody>
          <a:bodyPr/>
          <a:lstStyle/>
          <a:p>
            <a:r>
              <a:rPr lang="en-US" dirty="0">
                <a:latin typeface="Calibri"/>
                <a:ea typeface="Calibri"/>
                <a:cs typeface="Calibri"/>
              </a:rPr>
              <a:t>Example 2: Cabot Corporation </a:t>
            </a:r>
            <a:r>
              <a:rPr lang="en-US" dirty="0">
                <a:latin typeface="Calibri"/>
                <a:cs typeface="Calibri"/>
              </a:rPr>
              <a:t>(CBT) </a:t>
            </a:r>
            <a:endParaRPr lang="en-US" dirty="0"/>
          </a:p>
        </p:txBody>
      </p:sp>
      <p:grpSp>
        <p:nvGrpSpPr>
          <p:cNvPr id="17" name="Group 16" descr="Investing in future.">
            <a:extLst>
              <a:ext uri="{FF2B5EF4-FFF2-40B4-BE49-F238E27FC236}">
                <a16:creationId xmlns:a16="http://schemas.microsoft.com/office/drawing/2014/main" id="{96634B5E-08C1-6E66-838F-AC723D97922A}"/>
              </a:ext>
            </a:extLst>
          </p:cNvPr>
          <p:cNvGrpSpPr/>
          <p:nvPr/>
        </p:nvGrpSpPr>
        <p:grpSpPr>
          <a:xfrm>
            <a:off x="653152" y="1125536"/>
            <a:ext cx="3337560" cy="2303464"/>
            <a:chOff x="808205" y="1125538"/>
            <a:chExt cx="3337560" cy="2303464"/>
          </a:xfrm>
        </p:grpSpPr>
        <p:sp>
          <p:nvSpPr>
            <p:cNvPr id="8" name="Rectangle 7">
              <a:extLst>
                <a:ext uri="{FF2B5EF4-FFF2-40B4-BE49-F238E27FC236}">
                  <a16:creationId xmlns:a16="http://schemas.microsoft.com/office/drawing/2014/main" id="{3E34C541-1382-EBC5-2567-99FEA1FD5E37}"/>
                </a:ext>
              </a:extLst>
            </p:cNvPr>
            <p:cNvSpPr/>
            <p:nvPr/>
          </p:nvSpPr>
          <p:spPr>
            <a:xfrm>
              <a:off x="808205" y="1125538"/>
              <a:ext cx="3337560" cy="612398"/>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2C755"/>
                  </a:solidFill>
                  <a:effectLst/>
                  <a:uLnTx/>
                  <a:uFillTx/>
                  <a:latin typeface="Calibri" panose="020F0502020204030204" pitchFamily="34" charset="0"/>
                  <a:ea typeface="Calibri" panose="020F0502020204030204" pitchFamily="34" charset="0"/>
                  <a:cs typeface="Calibri" panose="020F0502020204030204" pitchFamily="34" charset="0"/>
                </a:rPr>
                <a:t> Invested Capital</a:t>
              </a:r>
            </a:p>
          </p:txBody>
        </p:sp>
        <p:sp>
          <p:nvSpPr>
            <p:cNvPr id="9" name="Rectangle 8">
              <a:extLst>
                <a:ext uri="{FF2B5EF4-FFF2-40B4-BE49-F238E27FC236}">
                  <a16:creationId xmlns:a16="http://schemas.microsoft.com/office/drawing/2014/main" id="{B4981407-B46C-15B1-9EC6-4BED5221E307}"/>
                </a:ext>
              </a:extLst>
            </p:cNvPr>
            <p:cNvSpPr/>
            <p:nvPr/>
          </p:nvSpPr>
          <p:spPr>
            <a:xfrm>
              <a:off x="808205" y="1861031"/>
              <a:ext cx="3337560" cy="1567971"/>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Light"/>
                  <a:ea typeface="Calibri" panose="020F0502020204030204" pitchFamily="34" charset="0"/>
                  <a:cs typeface="Calibri" panose="020F0502020204030204" pitchFamily="34" charset="0"/>
                </a:rPr>
                <a:t>- Battery materials is primary IC growth driver – expanding capacity for supply agreement with </a:t>
              </a:r>
              <a:r>
                <a:rPr kumimoji="0" lang="en-US" sz="1400" b="1" i="0" u="none" strike="noStrike" kern="1200" cap="none" spc="0" normalizeH="0" baseline="0" noProof="0" err="1">
                  <a:ln>
                    <a:noFill/>
                  </a:ln>
                  <a:solidFill>
                    <a:prstClr val="black"/>
                  </a:solidFill>
                  <a:effectLst/>
                  <a:uLnTx/>
                  <a:uFillTx/>
                  <a:latin typeface="Calibri Light"/>
                  <a:ea typeface="Calibri" panose="020F0502020204030204" pitchFamily="34" charset="0"/>
                  <a:cs typeface="Calibri" panose="020F0502020204030204" pitchFamily="34" charset="0"/>
                </a:rPr>
                <a:t>PowerCo</a:t>
              </a:r>
              <a:r>
                <a:rPr kumimoji="0" lang="en-US" sz="1400" b="1" i="0" u="none" strike="noStrike" kern="1200" cap="none" spc="0" normalizeH="0" baseline="0" noProof="0">
                  <a:ln>
                    <a:noFill/>
                  </a:ln>
                  <a:solidFill>
                    <a:prstClr val="black"/>
                  </a:solidFill>
                  <a:effectLst/>
                  <a:uLnTx/>
                  <a:uFillTx/>
                  <a:latin typeface="Calibri Light"/>
                  <a:ea typeface="Calibri" panose="020F0502020204030204" pitchFamily="34" charset="0"/>
                  <a:cs typeface="Calibri" panose="020F0502020204030204" pitchFamily="34" charset="0"/>
                </a:rPr>
                <a:t> SE</a:t>
              </a:r>
              <a:r>
                <a:rPr lang="en-US" sz="1400" b="1">
                  <a:solidFill>
                    <a:prstClr val="black"/>
                  </a:solidFill>
                  <a:latin typeface="Calibri Light"/>
                  <a:ea typeface="Calibri" panose="020F0502020204030204" pitchFamily="34" charset="0"/>
                  <a:cs typeface="Calibri" panose="020F0502020204030204" pitchFamily="34" charset="0"/>
                </a:rPr>
                <a:t> (VW Group)</a:t>
              </a:r>
              <a:endParaRPr kumimoji="0" lang="en-US" sz="1400" b="1" i="0" u="none" strike="noStrike" kern="1200" cap="none" spc="0" normalizeH="0" baseline="0" noProof="0">
                <a:ln>
                  <a:noFill/>
                </a:ln>
                <a:solidFill>
                  <a:prstClr val="black"/>
                </a:solidFill>
                <a:effectLst/>
                <a:uLnTx/>
                <a:uFillTx/>
                <a:latin typeface="Calibri Light"/>
                <a:ea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 b="1" i="0" u="none" strike="noStrike" kern="1200" cap="none" spc="0" normalizeH="0" baseline="0" noProof="0">
                <a:ln>
                  <a:noFill/>
                </a:ln>
                <a:solidFill>
                  <a:prstClr val="black"/>
                </a:solidFill>
                <a:effectLst/>
                <a:uLnTx/>
                <a:uFillTx/>
                <a:latin typeface="Calibri Light"/>
                <a:ea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Light"/>
                  <a:ea typeface="Calibri" panose="020F0502020204030204" pitchFamily="34" charset="0"/>
                  <a:cs typeface="Calibri" panose="020F0502020204030204" pitchFamily="34" charset="0"/>
                </a:rPr>
                <a:t>- IC projected to rise by </a:t>
              </a:r>
              <a:r>
                <a:rPr lang="en-US" sz="1400" b="1">
                  <a:solidFill>
                    <a:prstClr val="black"/>
                  </a:solidFill>
                  <a:latin typeface="Calibri Light"/>
                  <a:ea typeface="Calibri" panose="020F0502020204030204" pitchFamily="34" charset="0"/>
                  <a:cs typeface="Calibri" panose="020F0502020204030204" pitchFamily="34" charset="0"/>
                </a:rPr>
                <a:t>11.4</a:t>
              </a:r>
              <a:r>
                <a:rPr kumimoji="0" lang="en-US" sz="1400" b="1" i="0" u="none" strike="noStrike" kern="1200" cap="none" spc="0" normalizeH="0" baseline="0" noProof="0">
                  <a:ln>
                    <a:noFill/>
                  </a:ln>
                  <a:solidFill>
                    <a:prstClr val="black"/>
                  </a:solidFill>
                  <a:effectLst/>
                  <a:uLnTx/>
                  <a:uFillTx/>
                  <a:latin typeface="Calibri Light"/>
                  <a:ea typeface="Calibri" panose="020F0502020204030204" pitchFamily="34" charset="0"/>
                  <a:cs typeface="Calibri" panose="020F0502020204030204" pitchFamily="34" charset="0"/>
                </a:rPr>
                <a:t>% over the next 3 years</a:t>
              </a:r>
            </a:p>
          </p:txBody>
        </p:sp>
      </p:grpSp>
      <p:grpSp>
        <p:nvGrpSpPr>
          <p:cNvPr id="18" name="Group 17" descr="ROIC rising.">
            <a:extLst>
              <a:ext uri="{FF2B5EF4-FFF2-40B4-BE49-F238E27FC236}">
                <a16:creationId xmlns:a16="http://schemas.microsoft.com/office/drawing/2014/main" id="{8A100038-FDED-E01A-E8AF-1E68C7140D5D}"/>
              </a:ext>
            </a:extLst>
          </p:cNvPr>
          <p:cNvGrpSpPr/>
          <p:nvPr/>
        </p:nvGrpSpPr>
        <p:grpSpPr>
          <a:xfrm>
            <a:off x="4292582" y="1125432"/>
            <a:ext cx="3337560" cy="2303569"/>
            <a:chOff x="4427220" y="1125432"/>
            <a:chExt cx="3337560" cy="2303569"/>
          </a:xfrm>
        </p:grpSpPr>
        <p:sp>
          <p:nvSpPr>
            <p:cNvPr id="11" name="Rectangle 10">
              <a:extLst>
                <a:ext uri="{FF2B5EF4-FFF2-40B4-BE49-F238E27FC236}">
                  <a16:creationId xmlns:a16="http://schemas.microsoft.com/office/drawing/2014/main" id="{CC286B11-AA09-1873-8D3F-7CB5E8343323}"/>
                </a:ext>
              </a:extLst>
            </p:cNvPr>
            <p:cNvSpPr/>
            <p:nvPr/>
          </p:nvSpPr>
          <p:spPr>
            <a:xfrm>
              <a:off x="4427220" y="1125432"/>
              <a:ext cx="3337560" cy="612502"/>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2C755"/>
                  </a:solidFill>
                  <a:effectLst/>
                  <a:uLnTx/>
                  <a:uFillTx/>
                  <a:latin typeface="Calibri"/>
                  <a:ea typeface="Calibri"/>
                  <a:cs typeface="Calibri"/>
                </a:rPr>
                <a:t>   ROIC</a:t>
              </a:r>
            </a:p>
          </p:txBody>
        </p:sp>
        <p:sp>
          <p:nvSpPr>
            <p:cNvPr id="13" name="Rectangle 12">
              <a:extLst>
                <a:ext uri="{FF2B5EF4-FFF2-40B4-BE49-F238E27FC236}">
                  <a16:creationId xmlns:a16="http://schemas.microsoft.com/office/drawing/2014/main" id="{8701A70A-7B63-3E50-A95D-51F55E8CE061}"/>
                </a:ext>
              </a:extLst>
            </p:cNvPr>
            <p:cNvSpPr/>
            <p:nvPr/>
          </p:nvSpPr>
          <p:spPr>
            <a:xfrm>
              <a:off x="4427220" y="1861029"/>
              <a:ext cx="3337560" cy="1567972"/>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Light"/>
                  <a:ea typeface="Calibri" panose="020F0502020204030204" pitchFamily="34" charset="0"/>
                  <a:cs typeface="Calibri" panose="020F0502020204030204" pitchFamily="34" charset="0"/>
                </a:rPr>
                <a:t>- </a:t>
              </a:r>
              <a:r>
                <a:rPr lang="en-US" sz="1400" b="1">
                  <a:solidFill>
                    <a:prstClr val="black"/>
                  </a:solidFill>
                  <a:latin typeface="Calibri Light"/>
                  <a:ea typeface="Calibri" panose="020F0502020204030204" pitchFamily="34" charset="0"/>
                  <a:cs typeface="Calibri" panose="020F0502020204030204" pitchFamily="34" charset="0"/>
                </a:rPr>
                <a:t>ROIC will continue to grow with the </a:t>
              </a:r>
              <a:r>
                <a:rPr lang="en-US" sz="1400" b="1" err="1">
                  <a:solidFill>
                    <a:prstClr val="black"/>
                  </a:solidFill>
                  <a:latin typeface="Calibri Light"/>
                  <a:ea typeface="Calibri" panose="020F0502020204030204" pitchFamily="34" charset="0"/>
                  <a:cs typeface="Calibri" panose="020F0502020204030204" pitchFamily="34" charset="0"/>
                </a:rPr>
                <a:t>PowerCo</a:t>
              </a:r>
              <a:r>
                <a:rPr lang="en-US" sz="1400" b="1">
                  <a:solidFill>
                    <a:prstClr val="black"/>
                  </a:solidFill>
                  <a:latin typeface="Calibri Light"/>
                  <a:ea typeface="Calibri" panose="020F0502020204030204" pitchFamily="34" charset="0"/>
                  <a:cs typeface="Calibri" panose="020F0502020204030204" pitchFamily="34" charset="0"/>
                </a:rPr>
                <a:t> SE agreement and as BESS market grows (projected 26% CAGR)</a:t>
              </a:r>
              <a:endParaRPr kumimoji="0" lang="en-US" sz="1400" b="1" i="0" u="none" strike="noStrike" kern="1200" cap="none" spc="0" normalizeH="0" baseline="0" noProof="0">
                <a:ln>
                  <a:noFill/>
                </a:ln>
                <a:solidFill>
                  <a:prstClr val="black"/>
                </a:solidFill>
                <a:effectLst/>
                <a:uLnTx/>
                <a:uFillTx/>
                <a:latin typeface="Calibri Light"/>
                <a:ea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 b="1" i="0" u="none" strike="noStrike" kern="1200" cap="none" spc="0" normalizeH="0" baseline="0" noProof="0">
                <a:ln>
                  <a:noFill/>
                </a:ln>
                <a:solidFill>
                  <a:prstClr val="black"/>
                </a:solidFill>
                <a:effectLst/>
                <a:uLnTx/>
                <a:uFillTx/>
                <a:latin typeface="Calibri Light"/>
                <a:ea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Light"/>
                  <a:ea typeface="Calibri" panose="020F0502020204030204" pitchFamily="34" charset="0"/>
                  <a:cs typeface="Calibri" panose="020F0502020204030204" pitchFamily="34" charset="0"/>
                </a:rPr>
                <a:t>- ROIC projected to rise by 6.0% over the next 3 years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1" i="0" u="none" strike="noStrike" kern="1200" cap="none" spc="0" normalizeH="0" baseline="0" noProof="0">
                <a:ln>
                  <a:noFill/>
                </a:ln>
                <a:solidFill>
                  <a:prstClr val="black"/>
                </a:solidFill>
                <a:effectLst/>
                <a:uLnTx/>
                <a:uFillTx/>
                <a:latin typeface="Calibri Light"/>
                <a:ea typeface="Calibri" panose="020F0502020204030204" pitchFamily="34" charset="0"/>
                <a:cs typeface="Calibri" panose="020F0502020204030204" pitchFamily="34" charset="0"/>
              </a:endParaRPr>
            </a:p>
          </p:txBody>
        </p:sp>
      </p:grpSp>
      <p:grpSp>
        <p:nvGrpSpPr>
          <p:cNvPr id="19" name="Group 18" descr="Conservative leverage.">
            <a:extLst>
              <a:ext uri="{FF2B5EF4-FFF2-40B4-BE49-F238E27FC236}">
                <a16:creationId xmlns:a16="http://schemas.microsoft.com/office/drawing/2014/main" id="{5C986F0B-0E70-C6CF-BACC-76B7F5A09F0B}"/>
              </a:ext>
            </a:extLst>
          </p:cNvPr>
          <p:cNvGrpSpPr/>
          <p:nvPr/>
        </p:nvGrpSpPr>
        <p:grpSpPr>
          <a:xfrm>
            <a:off x="7932012" y="1125433"/>
            <a:ext cx="3337560" cy="2303567"/>
            <a:chOff x="8046235" y="1161461"/>
            <a:chExt cx="3337560" cy="2638499"/>
          </a:xfrm>
        </p:grpSpPr>
        <p:sp>
          <p:nvSpPr>
            <p:cNvPr id="10" name="Rectangle 9">
              <a:extLst>
                <a:ext uri="{FF2B5EF4-FFF2-40B4-BE49-F238E27FC236}">
                  <a16:creationId xmlns:a16="http://schemas.microsoft.com/office/drawing/2014/main" id="{A9AA5CA9-AA61-36A6-AB72-238C566DE45C}"/>
                </a:ext>
              </a:extLst>
            </p:cNvPr>
            <p:cNvSpPr/>
            <p:nvPr/>
          </p:nvSpPr>
          <p:spPr>
            <a:xfrm>
              <a:off x="8046235" y="1161461"/>
              <a:ext cx="3337560" cy="701558"/>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2C755"/>
                  </a:solidFill>
                  <a:effectLst/>
                  <a:uLnTx/>
                  <a:uFillTx/>
                  <a:latin typeface="Calibri"/>
                  <a:ea typeface="Calibri"/>
                  <a:cs typeface="Calibri"/>
                </a:rPr>
                <a:t>    Leverage</a:t>
              </a:r>
            </a:p>
          </p:txBody>
        </p:sp>
        <p:sp>
          <p:nvSpPr>
            <p:cNvPr id="12" name="Rectangle 11">
              <a:extLst>
                <a:ext uri="{FF2B5EF4-FFF2-40B4-BE49-F238E27FC236}">
                  <a16:creationId xmlns:a16="http://schemas.microsoft.com/office/drawing/2014/main" id="{6AF9C59F-8725-D222-C2A7-74E01B383502}"/>
                </a:ext>
              </a:extLst>
            </p:cNvPr>
            <p:cNvSpPr/>
            <p:nvPr/>
          </p:nvSpPr>
          <p:spPr>
            <a:xfrm>
              <a:off x="8046235" y="2004010"/>
              <a:ext cx="3337560" cy="1795950"/>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R="0" lvl="0" algn="ctr" defTabSz="914400" rtl="0" eaLnBrk="1" fontAlgn="auto" latinLnBrk="0" hangingPunct="1">
                <a:lnSpc>
                  <a:spcPct val="100000"/>
                </a:lnSpc>
                <a:spcBef>
                  <a:spcPts val="0"/>
                </a:spcBef>
                <a:spcAft>
                  <a:spcPts val="0"/>
                </a:spcAft>
                <a:buClrTx/>
                <a:buSzTx/>
                <a:tabLst/>
                <a:defRPr/>
              </a:pPr>
              <a:r>
                <a:rPr kumimoji="0" lang="en-US" sz="1400" b="1" i="0" u="none" strike="noStrike" kern="1200" cap="none" spc="0" normalizeH="0" baseline="0" noProof="0">
                  <a:ln>
                    <a:noFill/>
                  </a:ln>
                  <a:solidFill>
                    <a:prstClr val="black"/>
                  </a:solidFill>
                  <a:effectLst/>
                  <a:uLnTx/>
                  <a:uFillTx/>
                  <a:latin typeface="Calibri Light"/>
                  <a:ea typeface="Calibri" panose="020F0502020204030204" pitchFamily="34" charset="0"/>
                  <a:cs typeface="Calibri" panose="020F0502020204030204" pitchFamily="34" charset="0"/>
                </a:rPr>
                <a:t>- Company maintains a conservative balance sheet with an allocation towards (1) growing capex in battery materials, (2) dividends, and (3) share buybacks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Light"/>
                  <a:ea typeface="Calibri" panose="020F0502020204030204" pitchFamily="34" charset="0"/>
                  <a:cs typeface="Calibri" panose="020F0502020204030204" pitchFamily="34" charset="0"/>
                </a:rPr>
                <a:t>- Debt/IC projected to fall 10.0% over the next 3 years</a:t>
              </a:r>
            </a:p>
          </p:txBody>
        </p:sp>
        <p:sp>
          <p:nvSpPr>
            <p:cNvPr id="16" name="Arrow: Up 15">
              <a:extLst>
                <a:ext uri="{FF2B5EF4-FFF2-40B4-BE49-F238E27FC236}">
                  <a16:creationId xmlns:a16="http://schemas.microsoft.com/office/drawing/2014/main" id="{7882A72E-1969-C3F2-2306-F761E1107248}"/>
                </a:ext>
              </a:extLst>
            </p:cNvPr>
            <p:cNvSpPr/>
            <p:nvPr/>
          </p:nvSpPr>
          <p:spPr>
            <a:xfrm rot="10800000">
              <a:off x="8783563" y="1231952"/>
              <a:ext cx="290198" cy="560567"/>
            </a:xfrm>
            <a:prstGeom prst="up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grpSp>
      <p:sp>
        <p:nvSpPr>
          <p:cNvPr id="6" name="Arrow: Up 5">
            <a:extLst>
              <a:ext uri="{FF2B5EF4-FFF2-40B4-BE49-F238E27FC236}">
                <a16:creationId xmlns:a16="http://schemas.microsoft.com/office/drawing/2014/main" id="{4E31E260-F7AC-9030-9828-7F3E3B479984}"/>
              </a:ext>
              <a:ext uri="{C183D7F6-B498-43B3-948B-1728B52AA6E4}">
                <adec:decorative xmlns:adec="http://schemas.microsoft.com/office/drawing/2017/decorative" val="1"/>
              </a:ext>
            </a:extLst>
          </p:cNvPr>
          <p:cNvSpPr/>
          <p:nvPr/>
        </p:nvSpPr>
        <p:spPr>
          <a:xfrm>
            <a:off x="5263913" y="1180398"/>
            <a:ext cx="290198" cy="489408"/>
          </a:xfrm>
          <a:prstGeom prst="upArrow">
            <a:avLst/>
          </a:prstGeom>
          <a:solidFill>
            <a:schemeClr val="accent2"/>
          </a:solidFill>
          <a:ln>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7" name="Arrow: Up 6">
            <a:extLst>
              <a:ext uri="{FF2B5EF4-FFF2-40B4-BE49-F238E27FC236}">
                <a16:creationId xmlns:a16="http://schemas.microsoft.com/office/drawing/2014/main" id="{72953ACC-AAA5-4747-31FC-E8DCC1A49489}"/>
              </a:ext>
              <a:ext uri="{C183D7F6-B498-43B3-948B-1728B52AA6E4}">
                <adec:decorative xmlns:adec="http://schemas.microsoft.com/office/drawing/2017/decorative" val="1"/>
              </a:ext>
            </a:extLst>
          </p:cNvPr>
          <p:cNvSpPr/>
          <p:nvPr/>
        </p:nvSpPr>
        <p:spPr>
          <a:xfrm>
            <a:off x="698945" y="1186976"/>
            <a:ext cx="290198" cy="489408"/>
          </a:xfrm>
          <a:prstGeom prst="upArrow">
            <a:avLst/>
          </a:prstGeom>
          <a:solidFill>
            <a:schemeClr val="accent2"/>
          </a:solidFill>
          <a:ln>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cxnSp>
        <p:nvCxnSpPr>
          <p:cNvPr id="5" name="Straight Arrow Connector 4">
            <a:extLst>
              <a:ext uri="{FF2B5EF4-FFF2-40B4-BE49-F238E27FC236}">
                <a16:creationId xmlns:a16="http://schemas.microsoft.com/office/drawing/2014/main" id="{5E4B3265-4990-913C-DBC6-18D8A674B2C7}"/>
              </a:ext>
              <a:ext uri="{C183D7F6-B498-43B3-948B-1728B52AA6E4}">
                <adec:decorative xmlns:adec="http://schemas.microsoft.com/office/drawing/2017/decorative" val="1"/>
              </a:ext>
            </a:extLst>
          </p:cNvPr>
          <p:cNvCxnSpPr>
            <a:cxnSpLocks/>
          </p:cNvCxnSpPr>
          <p:nvPr/>
        </p:nvCxnSpPr>
        <p:spPr>
          <a:xfrm flipH="1">
            <a:off x="6203635" y="4178105"/>
            <a:ext cx="295639" cy="236928"/>
          </a:xfrm>
          <a:prstGeom prst="straightConnector1">
            <a:avLst/>
          </a:prstGeom>
          <a:ln w="44450">
            <a:solidFill>
              <a:srgbClr val="F2C755"/>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A5E454CA-F51F-E95E-C888-0FF0071A10A6}"/>
              </a:ext>
              <a:ext uri="{C183D7F6-B498-43B3-948B-1728B52AA6E4}">
                <adec:decorative xmlns:adec="http://schemas.microsoft.com/office/drawing/2017/decorative" val="1"/>
              </a:ext>
            </a:extLst>
          </p:cNvPr>
          <p:cNvSpPr txBox="1"/>
          <p:nvPr/>
        </p:nvSpPr>
        <p:spPr>
          <a:xfrm>
            <a:off x="6626428" y="4050348"/>
            <a:ext cx="711462" cy="246221"/>
          </a:xfrm>
          <a:prstGeom prst="rect">
            <a:avLst/>
          </a:prstGeom>
          <a:solidFill>
            <a:srgbClr val="CCCCCC"/>
          </a:solidFill>
          <a:ln w="6350">
            <a:solidFill>
              <a:srgbClr val="404040"/>
            </a:solid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CBT</a:t>
            </a:r>
          </a:p>
        </p:txBody>
      </p:sp>
      <p:graphicFrame>
        <p:nvGraphicFramePr>
          <p:cNvPr id="21" name="Chart 20" descr="Cabot is in the top-left ROIC level and change in ROIC quadrant, where the portfolio has more weight.">
            <a:extLst>
              <a:ext uri="{FF2B5EF4-FFF2-40B4-BE49-F238E27FC236}">
                <a16:creationId xmlns:a16="http://schemas.microsoft.com/office/drawing/2014/main" id="{0606EAB1-7C31-A74D-B592-556FC9EAAE6D}"/>
              </a:ext>
            </a:extLst>
          </p:cNvPr>
          <p:cNvGraphicFramePr>
            <a:graphicFrameLocks/>
          </p:cNvGraphicFramePr>
          <p:nvPr>
            <p:extLst>
              <p:ext uri="{D42A27DB-BD31-4B8C-83A1-F6EECF244321}">
                <p14:modId xmlns:p14="http://schemas.microsoft.com/office/powerpoint/2010/main" val="2245282613"/>
              </p:ext>
            </p:extLst>
          </p:nvPr>
        </p:nvGraphicFramePr>
        <p:xfrm>
          <a:off x="3310128" y="3547872"/>
          <a:ext cx="5577840" cy="3063240"/>
        </p:xfrm>
        <a:graphic>
          <a:graphicData uri="http://schemas.openxmlformats.org/drawingml/2006/chart">
            <c:chart xmlns:c="http://schemas.openxmlformats.org/drawingml/2006/chart" xmlns:r="http://schemas.openxmlformats.org/officeDocument/2006/relationships" r:id="rId3"/>
          </a:graphicData>
        </a:graphic>
      </p:graphicFrame>
      <p:sp>
        <p:nvSpPr>
          <p:cNvPr id="20" name="Slide Number Placeholder 2">
            <a:extLst>
              <a:ext uri="{FF2B5EF4-FFF2-40B4-BE49-F238E27FC236}">
                <a16:creationId xmlns:a16="http://schemas.microsoft.com/office/drawing/2014/main" id="{463DE838-B94C-8A60-286F-A3836B0642B7}"/>
              </a:ext>
              <a:ext uri="{C183D7F6-B498-43B3-948B-1728B52AA6E4}">
                <adec:decorative xmlns:adec="http://schemas.microsoft.com/office/drawing/2017/decorative" val="1"/>
              </a:ext>
            </a:extLst>
          </p:cNvPr>
          <p:cNvSpPr>
            <a:spLocks noGrp="1"/>
          </p:cNvSpPr>
          <p:nvPr>
            <p:ph type="sldNum" sz="quarter" idx="11"/>
          </p:nvPr>
        </p:nvSpPr>
        <p:spPr>
          <a:xfrm>
            <a:off x="11007307" y="6618637"/>
            <a:ext cx="504976" cy="145304"/>
          </a:xfrm>
        </p:spPr>
        <p:txBody>
          <a:bodyPr/>
          <a:lstStyle/>
          <a:p>
            <a:fld id="{19B51A1E-902D-48AF-9020-955120F399B6}" type="slidenum">
              <a:rPr lang="en-US" noProof="0" smtClean="0"/>
              <a:pPr/>
              <a:t>27</a:t>
            </a:fld>
            <a:endParaRPr lang="en-US" noProof="0"/>
          </a:p>
        </p:txBody>
      </p:sp>
    </p:spTree>
    <p:extLst>
      <p:ext uri="{BB962C8B-B14F-4D97-AF65-F5344CB8AC3E}">
        <p14:creationId xmlns:p14="http://schemas.microsoft.com/office/powerpoint/2010/main" val="408648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07750-2FB6-2570-5B2E-6F1A3242A41B}"/>
            </a:ext>
          </a:extLst>
        </p:cNvPr>
        <p:cNvGrpSpPr/>
        <p:nvPr/>
      </p:nvGrpSpPr>
      <p:grpSpPr>
        <a:xfrm>
          <a:off x="0" y="0"/>
          <a:ext cx="0" cy="0"/>
          <a:chOff x="0" y="0"/>
          <a:chExt cx="0" cy="0"/>
        </a:xfrm>
      </p:grpSpPr>
      <p:pic>
        <p:nvPicPr>
          <p:cNvPr id="37" name="Picture Placeholder 36">
            <a:extLst>
              <a:ext uri="{FF2B5EF4-FFF2-40B4-BE49-F238E27FC236}">
                <a16:creationId xmlns:a16="http://schemas.microsoft.com/office/drawing/2014/main" id="{131A409F-7B32-C952-F5BC-8214BDD92730}"/>
              </a:ext>
              <a:ext uri="{C183D7F6-B498-43B3-948B-1728B52AA6E4}">
                <adec:decorative xmlns:adec="http://schemas.microsoft.com/office/drawing/2017/decorative" val="1"/>
              </a:ext>
            </a:extLst>
          </p:cNvPr>
          <p:cNvPicPr>
            <a:picLocks noGrp="1" noChangeAspect="1"/>
          </p:cNvPicPr>
          <p:nvPr>
            <p:ph type="pic" sz="quarter" idx="12"/>
          </p:nvPr>
        </p:nvPicPr>
        <p:blipFill>
          <a:blip r:embed="rId3"/>
          <a:srcRect t="571" b="571"/>
          <a:stretch>
            <a:fillRect/>
          </a:stretch>
        </p:blipFill>
        <p:spPr>
          <a:xfrm>
            <a:off x="0" y="0"/>
            <a:ext cx="12192000" cy="6858000"/>
          </a:xfrm>
        </p:spPr>
      </p:pic>
      <p:sp>
        <p:nvSpPr>
          <p:cNvPr id="6" name="Title 5">
            <a:extLst>
              <a:ext uri="{FF2B5EF4-FFF2-40B4-BE49-F238E27FC236}">
                <a16:creationId xmlns:a16="http://schemas.microsoft.com/office/drawing/2014/main" id="{D6FF15EF-5464-CF08-1688-74D250CA544E}"/>
              </a:ext>
            </a:extLst>
          </p:cNvPr>
          <p:cNvSpPr>
            <a:spLocks noGrp="1"/>
          </p:cNvSpPr>
          <p:nvPr>
            <p:ph type="ctrTitle"/>
          </p:nvPr>
        </p:nvSpPr>
        <p:spPr>
          <a:solidFill>
            <a:srgbClr val="F2C755">
              <a:alpha val="80000"/>
            </a:srgbClr>
          </a:solidFill>
        </p:spPr>
        <p:txBody>
          <a:bodyPr vert="horz" anchor="t"/>
          <a:lstStyle/>
          <a:p>
            <a:r>
              <a:rPr lang="en-US" sz="3400" b="1" dirty="0">
                <a:solidFill>
                  <a:schemeClr val="tx1"/>
                </a:solidFill>
                <a:ea typeface="Calibri"/>
                <a:cs typeface="Calibri"/>
              </a:rPr>
              <a:t>Performance highlights</a:t>
            </a:r>
          </a:p>
        </p:txBody>
      </p:sp>
      <p:cxnSp>
        <p:nvCxnSpPr>
          <p:cNvPr id="15" name="Straight Connector 14">
            <a:extLst>
              <a:ext uri="{FF2B5EF4-FFF2-40B4-BE49-F238E27FC236}">
                <a16:creationId xmlns:a16="http://schemas.microsoft.com/office/drawing/2014/main" id="{70D3C35F-A3A8-58C2-5151-62823DF23DC5}"/>
              </a:ext>
              <a:ext uri="{C183D7F6-B498-43B3-948B-1728B52AA6E4}">
                <adec:decorative xmlns:adec="http://schemas.microsoft.com/office/drawing/2017/decorative" val="1"/>
              </a:ext>
            </a:extLst>
          </p:cNvPr>
          <p:cNvCxnSpPr>
            <a:cxnSpLocks/>
          </p:cNvCxnSpPr>
          <p:nvPr/>
        </p:nvCxnSpPr>
        <p:spPr>
          <a:xfrm>
            <a:off x="7777113" y="2407072"/>
            <a:ext cx="0" cy="1100190"/>
          </a:xfrm>
          <a:prstGeom prst="line">
            <a:avLst/>
          </a:prstGeom>
        </p:spPr>
        <p:style>
          <a:lnRef idx="1">
            <a:schemeClr val="accent1"/>
          </a:lnRef>
          <a:fillRef idx="0">
            <a:schemeClr val="accent1"/>
          </a:fillRef>
          <a:effectRef idx="0">
            <a:schemeClr val="accent1"/>
          </a:effectRef>
          <a:fontRef idx="minor">
            <a:schemeClr val="tx1"/>
          </a:fontRef>
        </p:style>
      </p:cxnSp>
      <p:pic>
        <p:nvPicPr>
          <p:cNvPr id="6154" name="Picture 10">
            <a:extLst>
              <a:ext uri="{FF2B5EF4-FFF2-40B4-BE49-F238E27FC236}">
                <a16:creationId xmlns:a16="http://schemas.microsoft.com/office/drawing/2014/main" id="{A12DC93E-04B7-9815-B940-CABD83EFFB4A}"/>
              </a:ext>
              <a:ext uri="{C183D7F6-B498-43B3-948B-1728B52AA6E4}">
                <adec:decorative xmlns:adec="http://schemas.microsoft.com/office/drawing/2017/decorative" val="1"/>
              </a:ext>
            </a:extLst>
          </p:cNvPr>
          <p:cNvPicPr>
            <a:picLocks noGrp="1" noChangeAspect="1" noChangeArrowheads="1"/>
          </p:cNvPicPr>
          <p:nvPr>
            <p:ph type="pic" sz="quarter" idx="13"/>
          </p:nvPr>
        </p:nvPicPr>
        <p:blipFill>
          <a:blip r:embed="rId4">
            <a:extLst>
              <a:ext uri="{28A0092B-C50C-407E-A947-70E740481C1C}">
                <a14:useLocalDpi xmlns:a14="http://schemas.microsoft.com/office/drawing/2010/main" val="0"/>
              </a:ext>
            </a:extLst>
          </a:blip>
          <a:srcRect t="23790" b="23790"/>
          <a:stretch>
            <a:fillRect/>
          </a:stretch>
        </p:blipFill>
        <p:spPr bwMode="auto">
          <a:xfrm>
            <a:off x="7757291" y="2441148"/>
            <a:ext cx="1950954" cy="1021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8019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0">
            <a:extLst>
              <a:ext uri="{FF2B5EF4-FFF2-40B4-BE49-F238E27FC236}">
                <a16:creationId xmlns:a16="http://schemas.microsoft.com/office/drawing/2014/main" id="{96D7C451-6EBC-6A13-D19C-BA2D70C31C06}"/>
              </a:ext>
            </a:extLst>
          </p:cNvPr>
          <p:cNvSpPr txBox="1">
            <a:spLocks noGrp="1"/>
          </p:cNvSpPr>
          <p:nvPr>
            <p:ph type="title" idx="4294967295"/>
          </p:nvPr>
        </p:nvSpPr>
        <p:spPr>
          <a:xfrm>
            <a:off x="0" y="127659"/>
            <a:ext cx="11000544"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2800" b="1" kern="1200" cap="all" spc="200" baseline="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000" b="1" i="0" u="none" strike="noStrike" kern="1200" cap="all" spc="200" normalizeH="0" baseline="0" noProof="0" dirty="0">
                <a:ln>
                  <a:noFill/>
                </a:ln>
                <a:solidFill>
                  <a:schemeClr val="tx1"/>
                </a:solidFill>
                <a:effectLst/>
                <a:uLnTx/>
                <a:uFillTx/>
                <a:latin typeface="+mj-lt"/>
                <a:ea typeface="+mj-ea"/>
                <a:cs typeface="+mj-cs"/>
              </a:rPr>
              <a:t>Two Teams Flawlessly Integrated </a:t>
            </a:r>
          </a:p>
        </p:txBody>
      </p:sp>
      <p:sp>
        <p:nvSpPr>
          <p:cNvPr id="4" name="Shape 2">
            <a:extLst>
              <a:ext uri="{C183D7F6-B498-43B3-948B-1728B52AA6E4}">
                <adec:decorative xmlns:adec="http://schemas.microsoft.com/office/drawing/2017/decorative" val="1"/>
              </a:ext>
            </a:extLst>
          </p:cNvPr>
          <p:cNvSpPr/>
          <p:nvPr/>
        </p:nvSpPr>
        <p:spPr>
          <a:xfrm>
            <a:off x="6172200" y="1371600"/>
            <a:ext cx="0" cy="5029200"/>
          </a:xfrm>
          <a:prstGeom prst="line">
            <a:avLst/>
          </a:prstGeom>
          <a:noFill/>
          <a:ln w="9525">
            <a:solidFill>
              <a:srgbClr val="CCCCCC"/>
            </a:solidFill>
            <a:prstDash val="solid"/>
          </a:ln>
        </p:spPr>
        <p:txBody>
          <a:bodyPr/>
          <a:lstStyle/>
          <a:p>
            <a:endParaRPr lang="en-US"/>
          </a:p>
        </p:txBody>
      </p:sp>
      <p:sp>
        <p:nvSpPr>
          <p:cNvPr id="5" name="Text 3"/>
          <p:cNvSpPr/>
          <p:nvPr/>
        </p:nvSpPr>
        <p:spPr>
          <a:xfrm>
            <a:off x="457200" y="1280160"/>
            <a:ext cx="5486400" cy="228600"/>
          </a:xfrm>
          <a:prstGeom prst="rect">
            <a:avLst/>
          </a:prstGeom>
          <a:noFill/>
          <a:ln/>
        </p:spPr>
        <p:txBody>
          <a:bodyPr wrap="square" lIns="0" tIns="0" rIns="0" bIns="0" rtlCol="0" anchor="ctr"/>
          <a:lstStyle/>
          <a:p>
            <a:pPr marL="0" indent="0" algn="l">
              <a:buNone/>
            </a:pPr>
            <a:r>
              <a:rPr lang="en-US" sz="1400" b="1" kern="0" spc="200" dirty="0">
                <a:solidFill>
                  <a:schemeClr val="bg1">
                    <a:lumMod val="50000"/>
                  </a:schemeClr>
                </a:solidFill>
                <a:latin typeface="Calibri" pitchFamily="34" charset="0"/>
                <a:ea typeface="Calibri" pitchFamily="34" charset="-122"/>
                <a:cs typeface="Calibri" pitchFamily="34" charset="-120"/>
              </a:rPr>
              <a:t>MARKETING / PORTFOLIO ANALYSIS</a:t>
            </a:r>
            <a:endParaRPr lang="en-US" sz="1400" dirty="0">
              <a:solidFill>
                <a:schemeClr val="bg1">
                  <a:lumMod val="50000"/>
                </a:schemeClr>
              </a:solidFill>
            </a:endParaRPr>
          </a:p>
        </p:txBody>
      </p:sp>
      <p:grpSp>
        <p:nvGrpSpPr>
          <p:cNvPr id="52" name="Group 51">
            <a:extLst>
              <a:ext uri="{FF2B5EF4-FFF2-40B4-BE49-F238E27FC236}">
                <a16:creationId xmlns:a16="http://schemas.microsoft.com/office/drawing/2014/main" id="{D8FE5FD6-B097-81BF-4A7D-6FB8A50BE563}"/>
              </a:ext>
            </a:extLst>
          </p:cNvPr>
          <p:cNvGrpSpPr/>
          <p:nvPr/>
        </p:nvGrpSpPr>
        <p:grpSpPr>
          <a:xfrm>
            <a:off x="457200" y="1600200"/>
            <a:ext cx="1828800" cy="475488"/>
            <a:chOff x="457200" y="1600200"/>
            <a:chExt cx="1828800" cy="475488"/>
          </a:xfrm>
        </p:grpSpPr>
        <p:sp>
          <p:nvSpPr>
            <p:cNvPr id="6" name="Shape 4">
              <a:extLst>
                <a:ext uri="{C183D7F6-B498-43B3-948B-1728B52AA6E4}">
                  <adec:decorative xmlns:adec="http://schemas.microsoft.com/office/drawing/2017/decorative" val="0"/>
                </a:ext>
              </a:extLst>
            </p:cNvPr>
            <p:cNvSpPr/>
            <p:nvPr/>
          </p:nvSpPr>
          <p:spPr>
            <a:xfrm>
              <a:off x="457200" y="1673352"/>
              <a:ext cx="54864" cy="54864"/>
            </a:xfrm>
            <a:prstGeom prst="rect">
              <a:avLst/>
            </a:prstGeom>
            <a:solidFill>
              <a:srgbClr val="F2C755"/>
            </a:solidFill>
            <a:ln/>
          </p:spPr>
          <p:txBody>
            <a:bodyPr/>
            <a:lstStyle/>
            <a:p>
              <a:endParaRPr lang="en-US"/>
            </a:p>
          </p:txBody>
        </p:sp>
        <p:sp>
          <p:nvSpPr>
            <p:cNvPr id="7" name="Text 5"/>
            <p:cNvSpPr/>
            <p:nvPr/>
          </p:nvSpPr>
          <p:spPr>
            <a:xfrm>
              <a:off x="594360" y="1600200"/>
              <a:ext cx="1691640" cy="256032"/>
            </a:xfrm>
            <a:prstGeom prst="rect">
              <a:avLst/>
            </a:prstGeom>
            <a:noFill/>
            <a:ln/>
          </p:spPr>
          <p:txBody>
            <a:bodyPr wrap="square" lIns="0" tIns="0" rIns="0" bIns="0" rtlCol="0" anchor="t"/>
            <a:lstStyle/>
            <a:p>
              <a:pPr marL="0" indent="0" algn="l">
                <a:buNone/>
              </a:pPr>
              <a:r>
                <a:rPr lang="en-US" sz="1200" b="1" dirty="0">
                  <a:solidFill>
                    <a:srgbClr val="404040"/>
                  </a:solidFill>
                  <a:latin typeface="Calibri" pitchFamily="34" charset="0"/>
                  <a:ea typeface="Calibri" pitchFamily="34" charset="-122"/>
                  <a:cs typeface="Calibri" pitchFamily="34" charset="-120"/>
                </a:rPr>
                <a:t>Joe Ehrmann</a:t>
              </a:r>
              <a:endParaRPr lang="en-US" sz="1200" dirty="0"/>
            </a:p>
          </p:txBody>
        </p:sp>
        <p:sp>
          <p:nvSpPr>
            <p:cNvPr id="8" name="Text 6"/>
            <p:cNvSpPr/>
            <p:nvPr/>
          </p:nvSpPr>
          <p:spPr>
            <a:xfrm>
              <a:off x="594360" y="1856232"/>
              <a:ext cx="1691640" cy="219456"/>
            </a:xfrm>
            <a:prstGeom prst="rect">
              <a:avLst/>
            </a:prstGeom>
            <a:noFill/>
            <a:ln/>
          </p:spPr>
          <p:txBody>
            <a:bodyPr wrap="square" lIns="0" tIns="0" rIns="0" bIns="0" rtlCol="0" anchor="t"/>
            <a:lstStyle/>
            <a:p>
              <a:pPr marL="0" indent="0" algn="l">
                <a:buNone/>
              </a:pPr>
              <a:r>
                <a:rPr lang="en-US" sz="1100" dirty="0">
                  <a:solidFill>
                    <a:schemeClr val="bg1">
                      <a:lumMod val="50000"/>
                    </a:schemeClr>
                  </a:solidFill>
                  <a:latin typeface="Calibri" pitchFamily="34" charset="0"/>
                  <a:ea typeface="Calibri" pitchFamily="34" charset="-122"/>
                  <a:cs typeface="Calibri" pitchFamily="34" charset="-120"/>
                </a:rPr>
                <a:t>Financial Planning Analyst at Waukesha State Bank</a:t>
              </a:r>
              <a:endParaRPr lang="en-US" sz="1100" dirty="0">
                <a:solidFill>
                  <a:schemeClr val="bg1">
                    <a:lumMod val="50000"/>
                  </a:schemeClr>
                </a:solidFill>
              </a:endParaRPr>
            </a:p>
          </p:txBody>
        </p:sp>
      </p:grpSp>
      <p:grpSp>
        <p:nvGrpSpPr>
          <p:cNvPr id="53" name="Group 52">
            <a:extLst>
              <a:ext uri="{FF2B5EF4-FFF2-40B4-BE49-F238E27FC236}">
                <a16:creationId xmlns:a16="http://schemas.microsoft.com/office/drawing/2014/main" id="{50D0D065-AB36-2415-7D24-2BE3F570793F}"/>
              </a:ext>
            </a:extLst>
          </p:cNvPr>
          <p:cNvGrpSpPr/>
          <p:nvPr/>
        </p:nvGrpSpPr>
        <p:grpSpPr>
          <a:xfrm>
            <a:off x="2331720" y="1600200"/>
            <a:ext cx="1828800" cy="475488"/>
            <a:chOff x="2331720" y="1600200"/>
            <a:chExt cx="1828800" cy="475488"/>
          </a:xfrm>
        </p:grpSpPr>
        <p:sp>
          <p:nvSpPr>
            <p:cNvPr id="9" name="Shape 7">
              <a:extLst>
                <a:ext uri="{C183D7F6-B498-43B3-948B-1728B52AA6E4}">
                  <adec:decorative xmlns:adec="http://schemas.microsoft.com/office/drawing/2017/decorative" val="0"/>
                </a:ext>
              </a:extLst>
            </p:cNvPr>
            <p:cNvSpPr/>
            <p:nvPr/>
          </p:nvSpPr>
          <p:spPr>
            <a:xfrm>
              <a:off x="2331720" y="1673352"/>
              <a:ext cx="54864" cy="54864"/>
            </a:xfrm>
            <a:prstGeom prst="rect">
              <a:avLst/>
            </a:prstGeom>
            <a:solidFill>
              <a:srgbClr val="F2C755"/>
            </a:solidFill>
            <a:ln/>
          </p:spPr>
          <p:txBody>
            <a:bodyPr/>
            <a:lstStyle/>
            <a:p>
              <a:endParaRPr lang="en-US"/>
            </a:p>
          </p:txBody>
        </p:sp>
        <p:sp>
          <p:nvSpPr>
            <p:cNvPr id="10" name="Text 8"/>
            <p:cNvSpPr/>
            <p:nvPr/>
          </p:nvSpPr>
          <p:spPr>
            <a:xfrm>
              <a:off x="2468880" y="1600200"/>
              <a:ext cx="1691640" cy="256032"/>
            </a:xfrm>
            <a:prstGeom prst="rect">
              <a:avLst/>
            </a:prstGeom>
            <a:noFill/>
            <a:ln/>
          </p:spPr>
          <p:txBody>
            <a:bodyPr wrap="square" lIns="0" tIns="0" rIns="0" bIns="0" rtlCol="0" anchor="t"/>
            <a:lstStyle/>
            <a:p>
              <a:pPr marL="0" indent="0" algn="l">
                <a:buNone/>
              </a:pPr>
              <a:r>
                <a:rPr lang="en-US" sz="1200" b="1">
                  <a:solidFill>
                    <a:srgbClr val="404040"/>
                  </a:solidFill>
                  <a:latin typeface="Calibri" pitchFamily="34" charset="0"/>
                  <a:ea typeface="Calibri" pitchFamily="34" charset="-122"/>
                  <a:cs typeface="Calibri" pitchFamily="34" charset="-120"/>
                </a:rPr>
                <a:t>Cody Nicpon</a:t>
              </a:r>
              <a:endParaRPr lang="en-US" sz="1200"/>
            </a:p>
          </p:txBody>
        </p:sp>
        <p:sp>
          <p:nvSpPr>
            <p:cNvPr id="11" name="Text 9"/>
            <p:cNvSpPr/>
            <p:nvPr/>
          </p:nvSpPr>
          <p:spPr>
            <a:xfrm>
              <a:off x="2468880" y="1856232"/>
              <a:ext cx="1691640" cy="219456"/>
            </a:xfrm>
            <a:prstGeom prst="rect">
              <a:avLst/>
            </a:prstGeom>
            <a:noFill/>
            <a:ln/>
          </p:spPr>
          <p:txBody>
            <a:bodyPr wrap="square" lIns="0" tIns="0" rIns="0" bIns="0" rtlCol="0" anchor="t"/>
            <a:lstStyle/>
            <a:p>
              <a:pPr marL="0" indent="0" algn="l">
                <a:buNone/>
              </a:pPr>
              <a:r>
                <a:rPr lang="en-US" sz="1100" dirty="0">
                  <a:solidFill>
                    <a:schemeClr val="bg1">
                      <a:lumMod val="50000"/>
                    </a:schemeClr>
                  </a:solidFill>
                  <a:latin typeface="Calibri" pitchFamily="34" charset="0"/>
                  <a:ea typeface="Calibri" pitchFamily="34" charset="-122"/>
                  <a:cs typeface="Calibri" pitchFamily="34" charset="-120"/>
                </a:rPr>
                <a:t>Financial Advising Associate at King, Jenson, &amp; Associates</a:t>
              </a:r>
              <a:endParaRPr lang="en-US" sz="1100" dirty="0">
                <a:solidFill>
                  <a:schemeClr val="bg1">
                    <a:lumMod val="50000"/>
                  </a:schemeClr>
                </a:solidFill>
              </a:endParaRPr>
            </a:p>
          </p:txBody>
        </p:sp>
      </p:grpSp>
      <p:grpSp>
        <p:nvGrpSpPr>
          <p:cNvPr id="54" name="Group 53">
            <a:extLst>
              <a:ext uri="{FF2B5EF4-FFF2-40B4-BE49-F238E27FC236}">
                <a16:creationId xmlns:a16="http://schemas.microsoft.com/office/drawing/2014/main" id="{B72A719F-09F5-1382-01CA-922932963984}"/>
              </a:ext>
            </a:extLst>
          </p:cNvPr>
          <p:cNvGrpSpPr/>
          <p:nvPr/>
        </p:nvGrpSpPr>
        <p:grpSpPr>
          <a:xfrm>
            <a:off x="4206240" y="1600200"/>
            <a:ext cx="1828800" cy="475488"/>
            <a:chOff x="4206240" y="1600200"/>
            <a:chExt cx="1828800" cy="475488"/>
          </a:xfrm>
        </p:grpSpPr>
        <p:sp>
          <p:nvSpPr>
            <p:cNvPr id="12" name="Shape 10">
              <a:extLst>
                <a:ext uri="{C183D7F6-B498-43B3-948B-1728B52AA6E4}">
                  <adec:decorative xmlns:adec="http://schemas.microsoft.com/office/drawing/2017/decorative" val="0"/>
                </a:ext>
              </a:extLst>
            </p:cNvPr>
            <p:cNvSpPr/>
            <p:nvPr/>
          </p:nvSpPr>
          <p:spPr>
            <a:xfrm>
              <a:off x="4206240" y="1673352"/>
              <a:ext cx="54864" cy="54864"/>
            </a:xfrm>
            <a:prstGeom prst="rect">
              <a:avLst/>
            </a:prstGeom>
            <a:solidFill>
              <a:srgbClr val="F2C755"/>
            </a:solidFill>
            <a:ln/>
          </p:spPr>
          <p:txBody>
            <a:bodyPr/>
            <a:lstStyle/>
            <a:p>
              <a:endParaRPr lang="en-US"/>
            </a:p>
          </p:txBody>
        </p:sp>
        <p:sp>
          <p:nvSpPr>
            <p:cNvPr id="13" name="Text 11"/>
            <p:cNvSpPr/>
            <p:nvPr/>
          </p:nvSpPr>
          <p:spPr>
            <a:xfrm>
              <a:off x="4343400" y="1600200"/>
              <a:ext cx="1691640" cy="256032"/>
            </a:xfrm>
            <a:prstGeom prst="rect">
              <a:avLst/>
            </a:prstGeom>
            <a:noFill/>
            <a:ln/>
          </p:spPr>
          <p:txBody>
            <a:bodyPr wrap="square" lIns="0" tIns="0" rIns="0" bIns="0" rtlCol="0" anchor="t"/>
            <a:lstStyle/>
            <a:p>
              <a:pPr marL="0" indent="0" algn="l">
                <a:buNone/>
              </a:pPr>
              <a:r>
                <a:rPr lang="en-US" sz="1200" b="1">
                  <a:solidFill>
                    <a:srgbClr val="404040"/>
                  </a:solidFill>
                  <a:latin typeface="Calibri" pitchFamily="34" charset="0"/>
                  <a:ea typeface="Calibri" pitchFamily="34" charset="-122"/>
                  <a:cs typeface="Calibri" pitchFamily="34" charset="-120"/>
                </a:rPr>
                <a:t>Jackson Boott</a:t>
              </a:r>
              <a:endParaRPr lang="en-US" sz="1200"/>
            </a:p>
          </p:txBody>
        </p:sp>
        <p:sp>
          <p:nvSpPr>
            <p:cNvPr id="14" name="Text 12"/>
            <p:cNvSpPr/>
            <p:nvPr/>
          </p:nvSpPr>
          <p:spPr>
            <a:xfrm>
              <a:off x="4343400" y="1856232"/>
              <a:ext cx="1691640" cy="219456"/>
            </a:xfrm>
            <a:prstGeom prst="rect">
              <a:avLst/>
            </a:prstGeom>
            <a:noFill/>
            <a:ln/>
          </p:spPr>
          <p:txBody>
            <a:bodyPr wrap="square" lIns="0" tIns="0" rIns="0" bIns="0" rtlCol="0" anchor="t"/>
            <a:lstStyle/>
            <a:p>
              <a:pPr marL="0" indent="0" algn="l">
                <a:buNone/>
              </a:pPr>
              <a:r>
                <a:rPr lang="en-US" sz="1100" dirty="0">
                  <a:solidFill>
                    <a:schemeClr val="bg1">
                      <a:lumMod val="50000"/>
                    </a:schemeClr>
                  </a:solidFill>
                  <a:latin typeface="Calibri" pitchFamily="34" charset="0"/>
                  <a:ea typeface="Calibri" pitchFamily="34" charset="-122"/>
                  <a:cs typeface="Calibri" pitchFamily="34" charset="-120"/>
                </a:rPr>
                <a:t>Research Analyst Intern at Alpha Investment Consulting Group</a:t>
              </a:r>
              <a:endParaRPr lang="en-US" sz="1100" dirty="0">
                <a:solidFill>
                  <a:schemeClr val="bg1">
                    <a:lumMod val="50000"/>
                  </a:schemeClr>
                </a:solidFill>
              </a:endParaRPr>
            </a:p>
          </p:txBody>
        </p:sp>
      </p:grpSp>
      <p:sp>
        <p:nvSpPr>
          <p:cNvPr id="15" name="Shape 13">
            <a:extLst>
              <a:ext uri="{C183D7F6-B498-43B3-948B-1728B52AA6E4}">
                <adec:decorative xmlns:adec="http://schemas.microsoft.com/office/drawing/2017/decorative" val="1"/>
              </a:ext>
            </a:extLst>
          </p:cNvPr>
          <p:cNvSpPr/>
          <p:nvPr/>
        </p:nvSpPr>
        <p:spPr>
          <a:xfrm>
            <a:off x="457200" y="2617470"/>
            <a:ext cx="5577840" cy="0"/>
          </a:xfrm>
          <a:prstGeom prst="line">
            <a:avLst/>
          </a:prstGeom>
          <a:noFill/>
          <a:ln w="6350">
            <a:solidFill>
              <a:srgbClr val="CCCCCC"/>
            </a:solidFill>
            <a:prstDash val="solid"/>
          </a:ln>
        </p:spPr>
        <p:txBody>
          <a:bodyPr/>
          <a:lstStyle/>
          <a:p>
            <a:endParaRPr lang="en-US"/>
          </a:p>
        </p:txBody>
      </p:sp>
      <p:sp>
        <p:nvSpPr>
          <p:cNvPr id="47" name="Text 14">
            <a:extLst>
              <a:ext uri="{FF2B5EF4-FFF2-40B4-BE49-F238E27FC236}">
                <a16:creationId xmlns:a16="http://schemas.microsoft.com/office/drawing/2014/main" id="{3C8E3B04-A6AD-9021-83E5-436C6ED6D597}"/>
              </a:ext>
            </a:extLst>
          </p:cNvPr>
          <p:cNvSpPr/>
          <p:nvPr/>
        </p:nvSpPr>
        <p:spPr>
          <a:xfrm>
            <a:off x="457200" y="2926080"/>
            <a:ext cx="5486400" cy="228600"/>
          </a:xfrm>
          <a:prstGeom prst="rect">
            <a:avLst/>
          </a:prstGeom>
          <a:noFill/>
          <a:ln/>
        </p:spPr>
        <p:txBody>
          <a:bodyPr wrap="square" lIns="0" tIns="0" rIns="0" bIns="0" rtlCol="0" anchor="ctr"/>
          <a:lstStyle/>
          <a:p>
            <a:pPr marL="0" indent="0" algn="l">
              <a:buNone/>
            </a:pPr>
            <a:r>
              <a:rPr lang="en-US" sz="1400" b="1" kern="0" spc="200" dirty="0">
                <a:solidFill>
                  <a:schemeClr val="bg1">
                    <a:lumMod val="50000"/>
                  </a:schemeClr>
                </a:solidFill>
                <a:latin typeface="Calibri" pitchFamily="34" charset="0"/>
                <a:ea typeface="Calibri" pitchFamily="34" charset="-122"/>
                <a:cs typeface="Calibri" pitchFamily="34" charset="-120"/>
              </a:rPr>
              <a:t>RESEARCH</a:t>
            </a:r>
            <a:endParaRPr lang="en-US" sz="1400" dirty="0">
              <a:solidFill>
                <a:schemeClr val="bg1">
                  <a:lumMod val="50000"/>
                </a:schemeClr>
              </a:solidFill>
            </a:endParaRPr>
          </a:p>
        </p:txBody>
      </p:sp>
      <p:grpSp>
        <p:nvGrpSpPr>
          <p:cNvPr id="59" name="Group 58">
            <a:extLst>
              <a:ext uri="{FF2B5EF4-FFF2-40B4-BE49-F238E27FC236}">
                <a16:creationId xmlns:a16="http://schemas.microsoft.com/office/drawing/2014/main" id="{25C9637C-061C-9CAC-5FC3-A2528658482A}"/>
              </a:ext>
            </a:extLst>
          </p:cNvPr>
          <p:cNvGrpSpPr/>
          <p:nvPr/>
        </p:nvGrpSpPr>
        <p:grpSpPr>
          <a:xfrm>
            <a:off x="457200" y="3246120"/>
            <a:ext cx="1348740" cy="475488"/>
            <a:chOff x="457200" y="3246120"/>
            <a:chExt cx="1348740" cy="475488"/>
          </a:xfrm>
        </p:grpSpPr>
        <p:sp>
          <p:nvSpPr>
            <p:cNvPr id="17" name="Shape 15"/>
            <p:cNvSpPr/>
            <p:nvPr/>
          </p:nvSpPr>
          <p:spPr>
            <a:xfrm>
              <a:off x="457200" y="3319272"/>
              <a:ext cx="54864" cy="54864"/>
            </a:xfrm>
            <a:prstGeom prst="rect">
              <a:avLst/>
            </a:prstGeom>
            <a:solidFill>
              <a:srgbClr val="F2C755"/>
            </a:solidFill>
            <a:ln/>
          </p:spPr>
          <p:txBody>
            <a:bodyPr/>
            <a:lstStyle/>
            <a:p>
              <a:endParaRPr lang="en-US"/>
            </a:p>
          </p:txBody>
        </p:sp>
        <p:sp>
          <p:nvSpPr>
            <p:cNvPr id="18" name="Text 16"/>
            <p:cNvSpPr/>
            <p:nvPr/>
          </p:nvSpPr>
          <p:spPr>
            <a:xfrm>
              <a:off x="594360" y="3246120"/>
              <a:ext cx="1211580" cy="256032"/>
            </a:xfrm>
            <a:prstGeom prst="rect">
              <a:avLst/>
            </a:prstGeom>
            <a:noFill/>
            <a:ln/>
          </p:spPr>
          <p:txBody>
            <a:bodyPr wrap="square" lIns="0" tIns="0" rIns="0" bIns="0" rtlCol="0" anchor="t"/>
            <a:lstStyle/>
            <a:p>
              <a:pPr marL="0" indent="0" algn="l">
                <a:buNone/>
              </a:pPr>
              <a:r>
                <a:rPr lang="en-US" sz="1200" b="1">
                  <a:solidFill>
                    <a:srgbClr val="404040"/>
                  </a:solidFill>
                  <a:latin typeface="Calibri" pitchFamily="34" charset="0"/>
                  <a:ea typeface="Calibri" pitchFamily="34" charset="-122"/>
                  <a:cs typeface="Calibri" pitchFamily="34" charset="-120"/>
                </a:rPr>
                <a:t>Jesse Büttner</a:t>
              </a:r>
              <a:endParaRPr lang="en-US" sz="1200"/>
            </a:p>
          </p:txBody>
        </p:sp>
        <p:sp>
          <p:nvSpPr>
            <p:cNvPr id="19" name="Text 17"/>
            <p:cNvSpPr/>
            <p:nvPr/>
          </p:nvSpPr>
          <p:spPr>
            <a:xfrm>
              <a:off x="594360" y="3502152"/>
              <a:ext cx="1211580" cy="219456"/>
            </a:xfrm>
            <a:prstGeom prst="rect">
              <a:avLst/>
            </a:prstGeom>
            <a:noFill/>
            <a:ln/>
          </p:spPr>
          <p:txBody>
            <a:bodyPr wrap="square" lIns="0" tIns="0" rIns="0" bIns="0" rtlCol="0" anchor="t"/>
            <a:lstStyle/>
            <a:p>
              <a:pPr marL="0" indent="0" algn="l">
                <a:buNone/>
              </a:pPr>
              <a:r>
                <a:rPr lang="en-US" sz="1100" dirty="0">
                  <a:solidFill>
                    <a:schemeClr val="bg1">
                      <a:lumMod val="50000"/>
                    </a:schemeClr>
                  </a:solidFill>
                  <a:latin typeface="Calibri" pitchFamily="34" charset="0"/>
                  <a:ea typeface="Calibri" pitchFamily="34" charset="-122"/>
                  <a:cs typeface="Calibri" pitchFamily="34" charset="-120"/>
                </a:rPr>
                <a:t>Corporate Development Intern at REV Group</a:t>
              </a:r>
              <a:endParaRPr lang="en-US" sz="1100" dirty="0">
                <a:solidFill>
                  <a:schemeClr val="bg1">
                    <a:lumMod val="50000"/>
                  </a:schemeClr>
                </a:solidFill>
              </a:endParaRPr>
            </a:p>
          </p:txBody>
        </p:sp>
      </p:grpSp>
      <p:grpSp>
        <p:nvGrpSpPr>
          <p:cNvPr id="58" name="Group 57">
            <a:extLst>
              <a:ext uri="{FF2B5EF4-FFF2-40B4-BE49-F238E27FC236}">
                <a16:creationId xmlns:a16="http://schemas.microsoft.com/office/drawing/2014/main" id="{6DC23FFC-42B5-F261-6D67-3533E3AD2F90}"/>
              </a:ext>
            </a:extLst>
          </p:cNvPr>
          <p:cNvGrpSpPr/>
          <p:nvPr/>
        </p:nvGrpSpPr>
        <p:grpSpPr>
          <a:xfrm>
            <a:off x="1851660" y="3246120"/>
            <a:ext cx="1348740" cy="475488"/>
            <a:chOff x="1851660" y="3246120"/>
            <a:chExt cx="1348740" cy="475488"/>
          </a:xfrm>
        </p:grpSpPr>
        <p:sp>
          <p:nvSpPr>
            <p:cNvPr id="20" name="Shape 18"/>
            <p:cNvSpPr/>
            <p:nvPr/>
          </p:nvSpPr>
          <p:spPr>
            <a:xfrm>
              <a:off x="1851660" y="3319272"/>
              <a:ext cx="54864" cy="54864"/>
            </a:xfrm>
            <a:prstGeom prst="rect">
              <a:avLst/>
            </a:prstGeom>
            <a:solidFill>
              <a:srgbClr val="F2C755"/>
            </a:solidFill>
            <a:ln/>
          </p:spPr>
          <p:txBody>
            <a:bodyPr/>
            <a:lstStyle/>
            <a:p>
              <a:endParaRPr lang="en-US"/>
            </a:p>
          </p:txBody>
        </p:sp>
        <p:sp>
          <p:nvSpPr>
            <p:cNvPr id="21" name="Text 19"/>
            <p:cNvSpPr/>
            <p:nvPr/>
          </p:nvSpPr>
          <p:spPr>
            <a:xfrm>
              <a:off x="1988820" y="3246120"/>
              <a:ext cx="1211580" cy="256032"/>
            </a:xfrm>
            <a:prstGeom prst="rect">
              <a:avLst/>
            </a:prstGeom>
            <a:noFill/>
            <a:ln/>
          </p:spPr>
          <p:txBody>
            <a:bodyPr wrap="square" lIns="0" tIns="0" rIns="0" bIns="0" rtlCol="0" anchor="t"/>
            <a:lstStyle/>
            <a:p>
              <a:pPr marL="0" indent="0" algn="l">
                <a:buNone/>
              </a:pPr>
              <a:r>
                <a:rPr lang="en-US" sz="1200" b="1">
                  <a:solidFill>
                    <a:srgbClr val="404040"/>
                  </a:solidFill>
                  <a:latin typeface="Calibri" pitchFamily="34" charset="0"/>
                  <a:ea typeface="Calibri" pitchFamily="34" charset="-122"/>
                  <a:cs typeface="Calibri" pitchFamily="34" charset="-120"/>
                </a:rPr>
                <a:t>Max Curro</a:t>
              </a:r>
              <a:endParaRPr lang="en-US" sz="1200"/>
            </a:p>
          </p:txBody>
        </p:sp>
        <p:sp>
          <p:nvSpPr>
            <p:cNvPr id="22" name="Text 20"/>
            <p:cNvSpPr/>
            <p:nvPr/>
          </p:nvSpPr>
          <p:spPr>
            <a:xfrm>
              <a:off x="1988820" y="3502152"/>
              <a:ext cx="1211580" cy="219456"/>
            </a:xfrm>
            <a:prstGeom prst="rect">
              <a:avLst/>
            </a:prstGeom>
            <a:noFill/>
            <a:ln/>
          </p:spPr>
          <p:txBody>
            <a:bodyPr wrap="square" lIns="0" tIns="0" rIns="0" bIns="0" rtlCol="0" anchor="t"/>
            <a:lstStyle/>
            <a:p>
              <a:pPr marL="0" indent="0" algn="l">
                <a:buNone/>
              </a:pPr>
              <a:r>
                <a:rPr lang="en-US" sz="1100">
                  <a:solidFill>
                    <a:schemeClr val="bg1">
                      <a:lumMod val="50000"/>
                    </a:schemeClr>
                  </a:solidFill>
                  <a:latin typeface="Calibri" pitchFamily="34" charset="0"/>
                  <a:ea typeface="Calibri" pitchFamily="34" charset="-122"/>
                  <a:cs typeface="Calibri" pitchFamily="34" charset="-120"/>
                </a:rPr>
                <a:t>Fixed Income Intern at BOK Financial</a:t>
              </a:r>
              <a:endParaRPr lang="en-US" sz="1100">
                <a:solidFill>
                  <a:schemeClr val="bg1">
                    <a:lumMod val="50000"/>
                  </a:schemeClr>
                </a:solidFill>
              </a:endParaRPr>
            </a:p>
          </p:txBody>
        </p:sp>
      </p:grpSp>
      <p:grpSp>
        <p:nvGrpSpPr>
          <p:cNvPr id="57" name="Group 56">
            <a:extLst>
              <a:ext uri="{FF2B5EF4-FFF2-40B4-BE49-F238E27FC236}">
                <a16:creationId xmlns:a16="http://schemas.microsoft.com/office/drawing/2014/main" id="{F8121051-C0CD-F6F0-FFBF-15CC88C44136}"/>
              </a:ext>
            </a:extLst>
          </p:cNvPr>
          <p:cNvGrpSpPr/>
          <p:nvPr/>
        </p:nvGrpSpPr>
        <p:grpSpPr>
          <a:xfrm>
            <a:off x="3246120" y="3246120"/>
            <a:ext cx="1348740" cy="475488"/>
            <a:chOff x="3246120" y="3246120"/>
            <a:chExt cx="1348740" cy="475488"/>
          </a:xfrm>
        </p:grpSpPr>
        <p:sp>
          <p:nvSpPr>
            <p:cNvPr id="23" name="Shape 21"/>
            <p:cNvSpPr/>
            <p:nvPr/>
          </p:nvSpPr>
          <p:spPr>
            <a:xfrm>
              <a:off x="3246120" y="3319272"/>
              <a:ext cx="54864" cy="54864"/>
            </a:xfrm>
            <a:prstGeom prst="rect">
              <a:avLst/>
            </a:prstGeom>
            <a:solidFill>
              <a:srgbClr val="F2C755"/>
            </a:solidFill>
            <a:ln/>
          </p:spPr>
          <p:txBody>
            <a:bodyPr/>
            <a:lstStyle/>
            <a:p>
              <a:endParaRPr lang="en-US"/>
            </a:p>
          </p:txBody>
        </p:sp>
        <p:sp>
          <p:nvSpPr>
            <p:cNvPr id="24" name="Text 22"/>
            <p:cNvSpPr/>
            <p:nvPr/>
          </p:nvSpPr>
          <p:spPr>
            <a:xfrm>
              <a:off x="3383280" y="3246120"/>
              <a:ext cx="1211580" cy="256032"/>
            </a:xfrm>
            <a:prstGeom prst="rect">
              <a:avLst/>
            </a:prstGeom>
            <a:noFill/>
            <a:ln/>
          </p:spPr>
          <p:txBody>
            <a:bodyPr wrap="square" lIns="0" tIns="0" rIns="0" bIns="0" rtlCol="0" anchor="t"/>
            <a:lstStyle/>
            <a:p>
              <a:pPr marL="0" indent="0" algn="l">
                <a:buNone/>
              </a:pPr>
              <a:r>
                <a:rPr lang="en-US" sz="1200" b="1">
                  <a:solidFill>
                    <a:srgbClr val="404040"/>
                  </a:solidFill>
                  <a:latin typeface="Calibri" pitchFamily="34" charset="0"/>
                  <a:ea typeface="Calibri" pitchFamily="34" charset="-122"/>
                  <a:cs typeface="Calibri" pitchFamily="34" charset="-120"/>
                </a:rPr>
                <a:t>Tristan Simkus</a:t>
              </a:r>
              <a:endParaRPr lang="en-US" sz="1200"/>
            </a:p>
          </p:txBody>
        </p:sp>
        <p:sp>
          <p:nvSpPr>
            <p:cNvPr id="25" name="Text 23"/>
            <p:cNvSpPr/>
            <p:nvPr/>
          </p:nvSpPr>
          <p:spPr>
            <a:xfrm>
              <a:off x="3383280" y="3502152"/>
              <a:ext cx="1211580" cy="219456"/>
            </a:xfrm>
            <a:prstGeom prst="rect">
              <a:avLst/>
            </a:prstGeom>
            <a:noFill/>
            <a:ln/>
          </p:spPr>
          <p:txBody>
            <a:bodyPr wrap="square" lIns="0" tIns="0" rIns="0" bIns="0" rtlCol="0" anchor="t"/>
            <a:lstStyle/>
            <a:p>
              <a:pPr marL="0" indent="0" algn="l">
                <a:buNone/>
              </a:pPr>
              <a:r>
                <a:rPr lang="en-US" sz="1100" dirty="0">
                  <a:solidFill>
                    <a:schemeClr val="bg1">
                      <a:lumMod val="50000"/>
                    </a:schemeClr>
                  </a:solidFill>
                  <a:latin typeface="Calibri" pitchFamily="34" charset="0"/>
                  <a:ea typeface="Calibri" pitchFamily="34" charset="-122"/>
                  <a:cs typeface="Calibri" pitchFamily="34" charset="-120"/>
                </a:rPr>
                <a:t>Finance Administrator at </a:t>
              </a:r>
              <a:r>
                <a:rPr lang="en-US" sz="1100" dirty="0" err="1">
                  <a:solidFill>
                    <a:schemeClr val="bg1">
                      <a:lumMod val="50000"/>
                    </a:schemeClr>
                  </a:solidFill>
                  <a:latin typeface="Calibri" pitchFamily="34" charset="0"/>
                  <a:ea typeface="Calibri" pitchFamily="34" charset="-122"/>
                  <a:cs typeface="Calibri" pitchFamily="34" charset="-120"/>
                </a:rPr>
                <a:t>PartsBadger</a:t>
              </a:r>
              <a:endParaRPr lang="en-US" sz="1100" dirty="0">
                <a:solidFill>
                  <a:schemeClr val="bg1">
                    <a:lumMod val="50000"/>
                  </a:schemeClr>
                </a:solidFill>
              </a:endParaRPr>
            </a:p>
          </p:txBody>
        </p:sp>
      </p:grpSp>
      <p:grpSp>
        <p:nvGrpSpPr>
          <p:cNvPr id="55" name="Group 54">
            <a:extLst>
              <a:ext uri="{FF2B5EF4-FFF2-40B4-BE49-F238E27FC236}">
                <a16:creationId xmlns:a16="http://schemas.microsoft.com/office/drawing/2014/main" id="{43392D0C-9A90-E789-9402-16B7AD68E217}"/>
              </a:ext>
            </a:extLst>
          </p:cNvPr>
          <p:cNvGrpSpPr/>
          <p:nvPr/>
        </p:nvGrpSpPr>
        <p:grpSpPr>
          <a:xfrm>
            <a:off x="4640580" y="3246120"/>
            <a:ext cx="1348740" cy="475488"/>
            <a:chOff x="4640580" y="3246120"/>
            <a:chExt cx="1348740" cy="475488"/>
          </a:xfrm>
        </p:grpSpPr>
        <p:sp>
          <p:nvSpPr>
            <p:cNvPr id="26" name="Shape 24"/>
            <p:cNvSpPr/>
            <p:nvPr/>
          </p:nvSpPr>
          <p:spPr>
            <a:xfrm>
              <a:off x="4640580" y="3319272"/>
              <a:ext cx="54864" cy="54864"/>
            </a:xfrm>
            <a:prstGeom prst="rect">
              <a:avLst/>
            </a:prstGeom>
            <a:solidFill>
              <a:srgbClr val="F2C755"/>
            </a:solidFill>
            <a:ln/>
          </p:spPr>
          <p:txBody>
            <a:bodyPr/>
            <a:lstStyle/>
            <a:p>
              <a:endParaRPr lang="en-US"/>
            </a:p>
          </p:txBody>
        </p:sp>
        <p:sp>
          <p:nvSpPr>
            <p:cNvPr id="27" name="Text 25"/>
            <p:cNvSpPr/>
            <p:nvPr/>
          </p:nvSpPr>
          <p:spPr>
            <a:xfrm>
              <a:off x="4777740" y="3246120"/>
              <a:ext cx="1211580" cy="256032"/>
            </a:xfrm>
            <a:prstGeom prst="rect">
              <a:avLst/>
            </a:prstGeom>
            <a:noFill/>
            <a:ln/>
          </p:spPr>
          <p:txBody>
            <a:bodyPr wrap="square" lIns="0" tIns="0" rIns="0" bIns="0" rtlCol="0" anchor="t"/>
            <a:lstStyle/>
            <a:p>
              <a:pPr marL="0" indent="0" algn="l">
                <a:buNone/>
              </a:pPr>
              <a:r>
                <a:rPr lang="en-US" sz="1200" b="1">
                  <a:solidFill>
                    <a:srgbClr val="404040"/>
                  </a:solidFill>
                  <a:latin typeface="Calibri" pitchFamily="34" charset="0"/>
                  <a:ea typeface="Calibri" pitchFamily="34" charset="-122"/>
                  <a:cs typeface="Calibri" pitchFamily="34" charset="-120"/>
                </a:rPr>
                <a:t>Luke Sagone</a:t>
              </a:r>
              <a:endParaRPr lang="en-US" sz="1200"/>
            </a:p>
          </p:txBody>
        </p:sp>
        <p:sp>
          <p:nvSpPr>
            <p:cNvPr id="28" name="Text 26"/>
            <p:cNvSpPr/>
            <p:nvPr/>
          </p:nvSpPr>
          <p:spPr>
            <a:xfrm>
              <a:off x="4777740" y="3502152"/>
              <a:ext cx="1211580" cy="219456"/>
            </a:xfrm>
            <a:prstGeom prst="rect">
              <a:avLst/>
            </a:prstGeom>
            <a:noFill/>
            <a:ln/>
          </p:spPr>
          <p:txBody>
            <a:bodyPr wrap="square" lIns="0" tIns="0" rIns="0" bIns="0" rtlCol="0" anchor="t"/>
            <a:lstStyle/>
            <a:p>
              <a:pPr marL="0" indent="0" algn="l">
                <a:buNone/>
              </a:pPr>
              <a:r>
                <a:rPr lang="en-US" sz="1100">
                  <a:solidFill>
                    <a:schemeClr val="bg1">
                      <a:lumMod val="50000"/>
                    </a:schemeClr>
                  </a:solidFill>
                  <a:latin typeface="Calibri" pitchFamily="34" charset="0"/>
                  <a:ea typeface="Calibri" pitchFamily="34" charset="-122"/>
                  <a:cs typeface="Calibri" pitchFamily="34" charset="-120"/>
                </a:rPr>
                <a:t>Private Wealth Management Intern at Baird</a:t>
              </a:r>
              <a:endParaRPr lang="en-US" sz="1100">
                <a:solidFill>
                  <a:schemeClr val="bg1">
                    <a:lumMod val="50000"/>
                  </a:schemeClr>
                </a:solidFill>
              </a:endParaRPr>
            </a:p>
          </p:txBody>
        </p:sp>
      </p:grpSp>
      <p:grpSp>
        <p:nvGrpSpPr>
          <p:cNvPr id="60" name="Group 59">
            <a:extLst>
              <a:ext uri="{FF2B5EF4-FFF2-40B4-BE49-F238E27FC236}">
                <a16:creationId xmlns:a16="http://schemas.microsoft.com/office/drawing/2014/main" id="{8BABC47B-1F53-53E4-0F5D-087C8F8BAD47}"/>
              </a:ext>
            </a:extLst>
          </p:cNvPr>
          <p:cNvGrpSpPr/>
          <p:nvPr/>
        </p:nvGrpSpPr>
        <p:grpSpPr>
          <a:xfrm>
            <a:off x="457200" y="4069080"/>
            <a:ext cx="1348740" cy="475488"/>
            <a:chOff x="457200" y="4069080"/>
            <a:chExt cx="1348740" cy="475488"/>
          </a:xfrm>
        </p:grpSpPr>
        <p:sp>
          <p:nvSpPr>
            <p:cNvPr id="29" name="Shape 27"/>
            <p:cNvSpPr/>
            <p:nvPr/>
          </p:nvSpPr>
          <p:spPr>
            <a:xfrm>
              <a:off x="457200" y="4142232"/>
              <a:ext cx="54864" cy="54864"/>
            </a:xfrm>
            <a:prstGeom prst="rect">
              <a:avLst/>
            </a:prstGeom>
            <a:solidFill>
              <a:srgbClr val="F2C755"/>
            </a:solidFill>
            <a:ln/>
          </p:spPr>
          <p:txBody>
            <a:bodyPr/>
            <a:lstStyle/>
            <a:p>
              <a:endParaRPr lang="en-US"/>
            </a:p>
          </p:txBody>
        </p:sp>
        <p:sp>
          <p:nvSpPr>
            <p:cNvPr id="30" name="Text 28"/>
            <p:cNvSpPr/>
            <p:nvPr/>
          </p:nvSpPr>
          <p:spPr>
            <a:xfrm>
              <a:off x="594360" y="4069080"/>
              <a:ext cx="1211580" cy="256032"/>
            </a:xfrm>
            <a:prstGeom prst="rect">
              <a:avLst/>
            </a:prstGeom>
            <a:noFill/>
            <a:ln/>
          </p:spPr>
          <p:txBody>
            <a:bodyPr wrap="square" lIns="0" tIns="0" rIns="0" bIns="0" rtlCol="0" anchor="t"/>
            <a:lstStyle/>
            <a:p>
              <a:pPr marL="0" indent="0" algn="l">
                <a:buNone/>
              </a:pPr>
              <a:r>
                <a:rPr lang="en-US" sz="1200" b="1">
                  <a:solidFill>
                    <a:srgbClr val="404040"/>
                  </a:solidFill>
                  <a:latin typeface="Calibri" pitchFamily="34" charset="0"/>
                  <a:ea typeface="Calibri" pitchFamily="34" charset="-122"/>
                  <a:cs typeface="Calibri" pitchFamily="34" charset="-120"/>
                </a:rPr>
                <a:t>Jack Linge</a:t>
              </a:r>
              <a:endParaRPr lang="en-US" sz="1200"/>
            </a:p>
          </p:txBody>
        </p:sp>
        <p:sp>
          <p:nvSpPr>
            <p:cNvPr id="31" name="Text 29"/>
            <p:cNvSpPr/>
            <p:nvPr/>
          </p:nvSpPr>
          <p:spPr>
            <a:xfrm>
              <a:off x="594360" y="4325112"/>
              <a:ext cx="1211580" cy="219456"/>
            </a:xfrm>
            <a:prstGeom prst="rect">
              <a:avLst/>
            </a:prstGeom>
            <a:noFill/>
            <a:ln/>
          </p:spPr>
          <p:txBody>
            <a:bodyPr wrap="square" lIns="0" tIns="0" rIns="0" bIns="0" rtlCol="0" anchor="t"/>
            <a:lstStyle/>
            <a:p>
              <a:pPr marL="0" indent="0" algn="l">
                <a:buNone/>
              </a:pPr>
              <a:r>
                <a:rPr lang="en-US" sz="1100">
                  <a:solidFill>
                    <a:schemeClr val="bg1">
                      <a:lumMod val="50000"/>
                    </a:schemeClr>
                  </a:solidFill>
                  <a:latin typeface="Calibri" pitchFamily="34" charset="0"/>
                  <a:ea typeface="Calibri" pitchFamily="34" charset="-122"/>
                  <a:cs typeface="Calibri" pitchFamily="34" charset="-120"/>
                </a:rPr>
                <a:t>Equity Analyst at Dahl Investments</a:t>
              </a:r>
              <a:endParaRPr lang="en-US" sz="1100">
                <a:solidFill>
                  <a:schemeClr val="bg1">
                    <a:lumMod val="50000"/>
                  </a:schemeClr>
                </a:solidFill>
              </a:endParaRPr>
            </a:p>
          </p:txBody>
        </p:sp>
      </p:grpSp>
      <p:grpSp>
        <p:nvGrpSpPr>
          <p:cNvPr id="61" name="Group 60">
            <a:extLst>
              <a:ext uri="{FF2B5EF4-FFF2-40B4-BE49-F238E27FC236}">
                <a16:creationId xmlns:a16="http://schemas.microsoft.com/office/drawing/2014/main" id="{20D62093-C591-8438-31BD-FE31843CD004}"/>
              </a:ext>
            </a:extLst>
          </p:cNvPr>
          <p:cNvGrpSpPr/>
          <p:nvPr/>
        </p:nvGrpSpPr>
        <p:grpSpPr>
          <a:xfrm>
            <a:off x="1851660" y="4069080"/>
            <a:ext cx="1348740" cy="475488"/>
            <a:chOff x="1851660" y="4069080"/>
            <a:chExt cx="1348740" cy="475488"/>
          </a:xfrm>
        </p:grpSpPr>
        <p:sp>
          <p:nvSpPr>
            <p:cNvPr id="32" name="Shape 30"/>
            <p:cNvSpPr/>
            <p:nvPr/>
          </p:nvSpPr>
          <p:spPr>
            <a:xfrm>
              <a:off x="1851660" y="4142232"/>
              <a:ext cx="54864" cy="54864"/>
            </a:xfrm>
            <a:prstGeom prst="rect">
              <a:avLst/>
            </a:prstGeom>
            <a:solidFill>
              <a:srgbClr val="F2C755"/>
            </a:solidFill>
            <a:ln/>
          </p:spPr>
          <p:txBody>
            <a:bodyPr/>
            <a:lstStyle/>
            <a:p>
              <a:endParaRPr lang="en-US"/>
            </a:p>
          </p:txBody>
        </p:sp>
        <p:sp>
          <p:nvSpPr>
            <p:cNvPr id="33" name="Text 31"/>
            <p:cNvSpPr/>
            <p:nvPr/>
          </p:nvSpPr>
          <p:spPr>
            <a:xfrm>
              <a:off x="1988820" y="4069080"/>
              <a:ext cx="1211580" cy="256032"/>
            </a:xfrm>
            <a:prstGeom prst="rect">
              <a:avLst/>
            </a:prstGeom>
            <a:noFill/>
            <a:ln/>
          </p:spPr>
          <p:txBody>
            <a:bodyPr wrap="square" lIns="0" tIns="0" rIns="0" bIns="0" rtlCol="0" anchor="t"/>
            <a:lstStyle/>
            <a:p>
              <a:pPr marL="0" indent="0" algn="l">
                <a:buNone/>
              </a:pPr>
              <a:r>
                <a:rPr lang="en-US" sz="1200" b="1">
                  <a:solidFill>
                    <a:srgbClr val="404040"/>
                  </a:solidFill>
                  <a:latin typeface="Calibri" pitchFamily="34" charset="0"/>
                  <a:ea typeface="Calibri" pitchFamily="34" charset="-122"/>
                  <a:cs typeface="Calibri" pitchFamily="34" charset="-120"/>
                </a:rPr>
                <a:t>Kyler Raube</a:t>
              </a:r>
              <a:endParaRPr lang="en-US" sz="1200"/>
            </a:p>
          </p:txBody>
        </p:sp>
        <p:sp>
          <p:nvSpPr>
            <p:cNvPr id="34" name="Text 32"/>
            <p:cNvSpPr/>
            <p:nvPr/>
          </p:nvSpPr>
          <p:spPr>
            <a:xfrm>
              <a:off x="1988820" y="4325112"/>
              <a:ext cx="1211580" cy="219456"/>
            </a:xfrm>
            <a:prstGeom prst="rect">
              <a:avLst/>
            </a:prstGeom>
            <a:noFill/>
            <a:ln/>
          </p:spPr>
          <p:txBody>
            <a:bodyPr wrap="square" lIns="0" tIns="0" rIns="0" bIns="0" rtlCol="0" anchor="t"/>
            <a:lstStyle/>
            <a:p>
              <a:pPr marL="0" indent="0" algn="l">
                <a:buNone/>
              </a:pPr>
              <a:r>
                <a:rPr lang="en-US" sz="1100">
                  <a:solidFill>
                    <a:schemeClr val="bg1">
                      <a:lumMod val="50000"/>
                    </a:schemeClr>
                  </a:solidFill>
                  <a:latin typeface="Calibri" pitchFamily="34" charset="0"/>
                  <a:ea typeface="Calibri" pitchFamily="34" charset="-122"/>
                  <a:cs typeface="Calibri" pitchFamily="34" charset="-120"/>
                </a:rPr>
                <a:t>Investment Ops &amp; Risk Intern at Northwestern Mutual</a:t>
              </a:r>
              <a:endParaRPr lang="en-US" sz="1100">
                <a:solidFill>
                  <a:schemeClr val="bg1">
                    <a:lumMod val="50000"/>
                  </a:schemeClr>
                </a:solidFill>
              </a:endParaRPr>
            </a:p>
          </p:txBody>
        </p:sp>
      </p:grpSp>
      <p:grpSp>
        <p:nvGrpSpPr>
          <p:cNvPr id="56" name="Group 55">
            <a:extLst>
              <a:ext uri="{FF2B5EF4-FFF2-40B4-BE49-F238E27FC236}">
                <a16:creationId xmlns:a16="http://schemas.microsoft.com/office/drawing/2014/main" id="{5083DEE4-A9FD-3FDA-0BA2-71E46E741B10}"/>
              </a:ext>
            </a:extLst>
          </p:cNvPr>
          <p:cNvGrpSpPr/>
          <p:nvPr/>
        </p:nvGrpSpPr>
        <p:grpSpPr>
          <a:xfrm>
            <a:off x="3246120" y="4069080"/>
            <a:ext cx="1348740" cy="475488"/>
            <a:chOff x="3246120" y="4069080"/>
            <a:chExt cx="1348740" cy="475488"/>
          </a:xfrm>
        </p:grpSpPr>
        <p:sp>
          <p:nvSpPr>
            <p:cNvPr id="35" name="Shape 33"/>
            <p:cNvSpPr/>
            <p:nvPr/>
          </p:nvSpPr>
          <p:spPr>
            <a:xfrm>
              <a:off x="3246120" y="4142232"/>
              <a:ext cx="54864" cy="54864"/>
            </a:xfrm>
            <a:prstGeom prst="rect">
              <a:avLst/>
            </a:prstGeom>
            <a:solidFill>
              <a:srgbClr val="F2C755"/>
            </a:solidFill>
            <a:ln/>
          </p:spPr>
          <p:txBody>
            <a:bodyPr/>
            <a:lstStyle/>
            <a:p>
              <a:endParaRPr lang="en-US"/>
            </a:p>
          </p:txBody>
        </p:sp>
        <p:sp>
          <p:nvSpPr>
            <p:cNvPr id="36" name="Text 34"/>
            <p:cNvSpPr/>
            <p:nvPr/>
          </p:nvSpPr>
          <p:spPr>
            <a:xfrm>
              <a:off x="3383280" y="4069080"/>
              <a:ext cx="1211580" cy="256032"/>
            </a:xfrm>
            <a:prstGeom prst="rect">
              <a:avLst/>
            </a:prstGeom>
            <a:noFill/>
            <a:ln/>
          </p:spPr>
          <p:txBody>
            <a:bodyPr wrap="square" lIns="0" tIns="0" rIns="0" bIns="0" rtlCol="0" anchor="t"/>
            <a:lstStyle/>
            <a:p>
              <a:pPr marL="0" indent="0" algn="l">
                <a:buNone/>
              </a:pPr>
              <a:r>
                <a:rPr lang="en-US" sz="1200" b="1">
                  <a:solidFill>
                    <a:srgbClr val="404040"/>
                  </a:solidFill>
                  <a:latin typeface="Calibri" pitchFamily="34" charset="0"/>
                  <a:ea typeface="Calibri" pitchFamily="34" charset="-122"/>
                  <a:cs typeface="Calibri" pitchFamily="34" charset="-120"/>
                </a:rPr>
                <a:t>Jakob Juedes</a:t>
              </a:r>
              <a:endParaRPr lang="en-US" sz="1200"/>
            </a:p>
          </p:txBody>
        </p:sp>
        <p:sp>
          <p:nvSpPr>
            <p:cNvPr id="37" name="Text 35"/>
            <p:cNvSpPr/>
            <p:nvPr/>
          </p:nvSpPr>
          <p:spPr>
            <a:xfrm>
              <a:off x="3383280" y="4325112"/>
              <a:ext cx="1211580" cy="219456"/>
            </a:xfrm>
            <a:prstGeom prst="rect">
              <a:avLst/>
            </a:prstGeom>
            <a:noFill/>
            <a:ln/>
          </p:spPr>
          <p:txBody>
            <a:bodyPr wrap="square" lIns="0" tIns="0" rIns="0" bIns="0" rtlCol="0" anchor="t"/>
            <a:lstStyle/>
            <a:p>
              <a:pPr marL="0" indent="0" algn="l">
                <a:buNone/>
              </a:pPr>
              <a:r>
                <a:rPr lang="en-US" sz="1100">
                  <a:solidFill>
                    <a:schemeClr val="bg1">
                      <a:lumMod val="50000"/>
                    </a:schemeClr>
                  </a:solidFill>
                  <a:latin typeface="Calibri" pitchFamily="34" charset="0"/>
                  <a:ea typeface="Calibri" pitchFamily="34" charset="-122"/>
                  <a:cs typeface="Calibri" pitchFamily="34" charset="-120"/>
                </a:rPr>
                <a:t>Analyst at Northwestern Mutual</a:t>
              </a:r>
              <a:endParaRPr lang="en-US" sz="1100">
                <a:solidFill>
                  <a:schemeClr val="bg1">
                    <a:lumMod val="50000"/>
                  </a:schemeClr>
                </a:solidFill>
              </a:endParaRPr>
            </a:p>
          </p:txBody>
        </p:sp>
      </p:grpSp>
      <p:sp>
        <p:nvSpPr>
          <p:cNvPr id="38" name="Text 36">
            <a:extLst>
              <a:ext uri="{C183D7F6-B498-43B3-948B-1728B52AA6E4}">
                <adec:decorative xmlns:adec="http://schemas.microsoft.com/office/drawing/2017/decorative" val="1"/>
              </a:ext>
            </a:extLst>
          </p:cNvPr>
          <p:cNvSpPr/>
          <p:nvPr/>
        </p:nvSpPr>
        <p:spPr>
          <a:xfrm>
            <a:off x="6400800" y="1280160"/>
            <a:ext cx="5029200" cy="228600"/>
          </a:xfrm>
          <a:prstGeom prst="rect">
            <a:avLst/>
          </a:prstGeom>
          <a:noFill/>
          <a:ln/>
        </p:spPr>
        <p:txBody>
          <a:bodyPr wrap="square" lIns="0" tIns="0" rIns="0" bIns="0" rtlCol="0" anchor="ctr"/>
          <a:lstStyle/>
          <a:p>
            <a:pPr marL="0" indent="0" algn="l">
              <a:buNone/>
            </a:pPr>
            <a:r>
              <a:rPr lang="en-US" sz="1400" b="1" kern="0" spc="200">
                <a:solidFill>
                  <a:schemeClr val="bg1">
                    <a:lumMod val="50000"/>
                  </a:schemeClr>
                </a:solidFill>
                <a:latin typeface="Calibri" pitchFamily="34" charset="0"/>
                <a:ea typeface="Calibri" pitchFamily="34" charset="-122"/>
                <a:cs typeface="Calibri" pitchFamily="34" charset="-120"/>
              </a:rPr>
              <a:t>FIRMS REPRESENTED</a:t>
            </a:r>
            <a:endParaRPr lang="en-US" sz="1400">
              <a:solidFill>
                <a:schemeClr val="bg1">
                  <a:lumMod val="50000"/>
                </a:schemeClr>
              </a:solidFill>
            </a:endParaRPr>
          </a:p>
        </p:txBody>
      </p:sp>
      <p:grpSp>
        <p:nvGrpSpPr>
          <p:cNvPr id="40" name="Group 39">
            <a:extLst>
              <a:ext uri="{FF2B5EF4-FFF2-40B4-BE49-F238E27FC236}">
                <a16:creationId xmlns:a16="http://schemas.microsoft.com/office/drawing/2014/main" id="{BD393DD0-36C8-E9A1-277E-1F6692CBD05C}"/>
              </a:ext>
              <a:ext uri="{C183D7F6-B498-43B3-948B-1728B52AA6E4}">
                <adec:decorative xmlns:adec="http://schemas.microsoft.com/office/drawing/2017/decorative" val="1"/>
              </a:ext>
            </a:extLst>
          </p:cNvPr>
          <p:cNvGrpSpPr/>
          <p:nvPr/>
        </p:nvGrpSpPr>
        <p:grpSpPr>
          <a:xfrm>
            <a:off x="6674045" y="1692021"/>
            <a:ext cx="4811655" cy="4794275"/>
            <a:chOff x="6674045" y="1692021"/>
            <a:chExt cx="4811655" cy="4794275"/>
          </a:xfrm>
        </p:grpSpPr>
        <p:pic>
          <p:nvPicPr>
            <p:cNvPr id="43" name="Picture 42" descr="Careers - REV Corporate">
              <a:extLst>
                <a:ext uri="{FF2B5EF4-FFF2-40B4-BE49-F238E27FC236}">
                  <a16:creationId xmlns:a16="http://schemas.microsoft.com/office/drawing/2014/main" id="{AD7561EA-1A95-D522-630A-7D0D143204DB}"/>
                </a:ext>
              </a:extLst>
            </p:cNvPr>
            <p:cNvPicPr>
              <a:picLocks noChangeAspect="1"/>
            </p:cNvPicPr>
            <p:nvPr/>
          </p:nvPicPr>
          <p:blipFill>
            <a:blip r:embed="rId3"/>
            <a:srcRect l="6223" t="22429" r="5346" b="24564"/>
            <a:stretch>
              <a:fillRect/>
            </a:stretch>
          </p:blipFill>
          <p:spPr>
            <a:xfrm>
              <a:off x="8088631" y="5297576"/>
              <a:ext cx="1983152" cy="1188720"/>
            </a:xfrm>
            <a:prstGeom prst="rect">
              <a:avLst/>
            </a:prstGeom>
          </p:spPr>
        </p:pic>
        <p:grpSp>
          <p:nvGrpSpPr>
            <p:cNvPr id="39" name="Group 38">
              <a:extLst>
                <a:ext uri="{FF2B5EF4-FFF2-40B4-BE49-F238E27FC236}">
                  <a16:creationId xmlns:a16="http://schemas.microsoft.com/office/drawing/2014/main" id="{53DC2FE2-6633-928B-0A07-A070B06F8571}"/>
                </a:ext>
                <a:ext uri="{C183D7F6-B498-43B3-948B-1728B52AA6E4}">
                  <adec:decorative xmlns:adec="http://schemas.microsoft.com/office/drawing/2017/decorative" val="1"/>
                </a:ext>
              </a:extLst>
            </p:cNvPr>
            <p:cNvGrpSpPr/>
            <p:nvPr/>
          </p:nvGrpSpPr>
          <p:grpSpPr>
            <a:xfrm>
              <a:off x="6674045" y="1692021"/>
              <a:ext cx="4811655" cy="3715037"/>
              <a:chOff x="6674045" y="1692021"/>
              <a:chExt cx="4811655" cy="3715037"/>
            </a:xfrm>
          </p:grpSpPr>
          <p:pic>
            <p:nvPicPr>
              <p:cNvPr id="41" name="Picture 40" descr="Waukesha State Bank">
                <a:extLst>
                  <a:ext uri="{FF2B5EF4-FFF2-40B4-BE49-F238E27FC236}">
                    <a16:creationId xmlns:a16="http://schemas.microsoft.com/office/drawing/2014/main" id="{F1168127-ACB6-5BBE-33DF-F4C195CAC709}"/>
                  </a:ext>
                </a:extLst>
              </p:cNvPr>
              <p:cNvPicPr>
                <a:picLocks noChangeAspect="1"/>
              </p:cNvPicPr>
              <p:nvPr/>
            </p:nvPicPr>
            <p:blipFill>
              <a:blip r:embed="rId4"/>
              <a:stretch>
                <a:fillRect/>
              </a:stretch>
            </p:blipFill>
            <p:spPr>
              <a:xfrm>
                <a:off x="8391264" y="1692021"/>
                <a:ext cx="1188720" cy="1188720"/>
              </a:xfrm>
              <a:prstGeom prst="rect">
                <a:avLst/>
              </a:prstGeom>
            </p:spPr>
          </p:pic>
          <p:pic>
            <p:nvPicPr>
              <p:cNvPr id="42" name="Picture 41" descr="Alpha Investment – Wisconsin's independent, objective, trusted consulting  firm. · Alpha Investment">
                <a:extLst>
                  <a:ext uri="{FF2B5EF4-FFF2-40B4-BE49-F238E27FC236}">
                    <a16:creationId xmlns:a16="http://schemas.microsoft.com/office/drawing/2014/main" id="{7341A89A-4F87-A3A2-B4FB-66CF7BF98B7C}"/>
                  </a:ext>
                </a:extLst>
              </p:cNvPr>
              <p:cNvPicPr>
                <a:picLocks noChangeAspect="1"/>
              </p:cNvPicPr>
              <p:nvPr/>
            </p:nvPicPr>
            <p:blipFill>
              <a:blip r:embed="rId5"/>
              <a:stretch>
                <a:fillRect/>
              </a:stretch>
            </p:blipFill>
            <p:spPr>
              <a:xfrm>
                <a:off x="10051038" y="1750884"/>
                <a:ext cx="1434662" cy="1188720"/>
              </a:xfrm>
              <a:prstGeom prst="rect">
                <a:avLst/>
              </a:prstGeom>
            </p:spPr>
          </p:pic>
          <p:pic>
            <p:nvPicPr>
              <p:cNvPr id="44" name="Picture 43" descr="BOK Financial (@BOKFinancial) • Facebook">
                <a:extLst>
                  <a:ext uri="{FF2B5EF4-FFF2-40B4-BE49-F238E27FC236}">
                    <a16:creationId xmlns:a16="http://schemas.microsoft.com/office/drawing/2014/main" id="{C3DBF0B6-CC84-51B5-408C-9459DF269DC9}"/>
                  </a:ext>
                </a:extLst>
              </p:cNvPr>
              <p:cNvPicPr>
                <a:picLocks noChangeAspect="1"/>
              </p:cNvPicPr>
              <p:nvPr/>
            </p:nvPicPr>
            <p:blipFill>
              <a:blip r:embed="rId6"/>
              <a:stretch>
                <a:fillRect/>
              </a:stretch>
            </p:blipFill>
            <p:spPr>
              <a:xfrm>
                <a:off x="6751656" y="3174008"/>
                <a:ext cx="1142001" cy="1188720"/>
              </a:xfrm>
              <a:prstGeom prst="rect">
                <a:avLst/>
              </a:prstGeom>
            </p:spPr>
          </p:pic>
          <p:pic>
            <p:nvPicPr>
              <p:cNvPr id="46" name="Picture 45" descr="PartsBadger | Cedarburg WI">
                <a:extLst>
                  <a:ext uri="{FF2B5EF4-FFF2-40B4-BE49-F238E27FC236}">
                    <a16:creationId xmlns:a16="http://schemas.microsoft.com/office/drawing/2014/main" id="{33CE0420-9F6E-3CCC-E55F-715F519F26E4}"/>
                  </a:ext>
                </a:extLst>
              </p:cNvPr>
              <p:cNvPicPr>
                <a:picLocks noChangeAspect="1"/>
              </p:cNvPicPr>
              <p:nvPr/>
            </p:nvPicPr>
            <p:blipFill>
              <a:blip r:embed="rId7"/>
              <a:stretch>
                <a:fillRect/>
              </a:stretch>
            </p:blipFill>
            <p:spPr>
              <a:xfrm>
                <a:off x="8364938" y="3235988"/>
                <a:ext cx="1188720" cy="1188720"/>
              </a:xfrm>
              <a:prstGeom prst="rect">
                <a:avLst/>
              </a:prstGeom>
            </p:spPr>
          </p:pic>
          <p:pic>
            <p:nvPicPr>
              <p:cNvPr id="48" name="Picture 47" descr="Discover the Difference | Baird">
                <a:extLst>
                  <a:ext uri="{FF2B5EF4-FFF2-40B4-BE49-F238E27FC236}">
                    <a16:creationId xmlns:a16="http://schemas.microsoft.com/office/drawing/2014/main" id="{4A1C19F5-8E69-47AF-DE54-B8F14E55A0DF}"/>
                  </a:ext>
                </a:extLst>
              </p:cNvPr>
              <p:cNvPicPr>
                <a:picLocks noChangeAspect="1"/>
              </p:cNvPicPr>
              <p:nvPr/>
            </p:nvPicPr>
            <p:blipFill>
              <a:blip r:embed="rId8"/>
              <a:stretch>
                <a:fillRect/>
              </a:stretch>
            </p:blipFill>
            <p:spPr>
              <a:xfrm>
                <a:off x="6674045" y="1728216"/>
                <a:ext cx="1293770" cy="1188720"/>
              </a:xfrm>
              <a:prstGeom prst="rect">
                <a:avLst/>
              </a:prstGeom>
            </p:spPr>
          </p:pic>
          <p:pic>
            <p:nvPicPr>
              <p:cNvPr id="49" name="Picture 48" descr="Northwestern Mutual | Milwaukee WI">
                <a:extLst>
                  <a:ext uri="{FF2B5EF4-FFF2-40B4-BE49-F238E27FC236}">
                    <a16:creationId xmlns:a16="http://schemas.microsoft.com/office/drawing/2014/main" id="{F1577018-74A1-7B91-648C-B74A262F3333}"/>
                  </a:ext>
                </a:extLst>
              </p:cNvPr>
              <p:cNvPicPr>
                <a:picLocks noChangeAspect="1"/>
              </p:cNvPicPr>
              <p:nvPr/>
            </p:nvPicPr>
            <p:blipFill>
              <a:blip r:embed="rId9"/>
              <a:stretch>
                <a:fillRect/>
              </a:stretch>
            </p:blipFill>
            <p:spPr>
              <a:xfrm>
                <a:off x="10088903" y="3181728"/>
                <a:ext cx="1188720" cy="1188720"/>
              </a:xfrm>
              <a:prstGeom prst="rect">
                <a:avLst/>
              </a:prstGeom>
            </p:spPr>
          </p:pic>
          <p:pic>
            <p:nvPicPr>
              <p:cNvPr id="69" name="Picture 68" descr="Business | Monticello Chamber of Commerce">
                <a:extLst>
                  <a:ext uri="{FF2B5EF4-FFF2-40B4-BE49-F238E27FC236}">
                    <a16:creationId xmlns:a16="http://schemas.microsoft.com/office/drawing/2014/main" id="{B9F65563-A6C3-F2AE-0538-1842D391945C}"/>
                  </a:ext>
                </a:extLst>
              </p:cNvPr>
              <p:cNvPicPr>
                <a:picLocks noChangeAspect="1"/>
              </p:cNvPicPr>
              <p:nvPr/>
            </p:nvPicPr>
            <p:blipFill>
              <a:blip r:embed="rId10"/>
              <a:stretch>
                <a:fillRect/>
              </a:stretch>
            </p:blipFill>
            <p:spPr>
              <a:xfrm>
                <a:off x="6754641" y="4678585"/>
                <a:ext cx="2171704" cy="728473"/>
              </a:xfrm>
              <a:prstGeom prst="rect">
                <a:avLst/>
              </a:prstGeom>
            </p:spPr>
          </p:pic>
          <p:pic>
            <p:nvPicPr>
              <p:cNvPr id="71" name="Picture 70" descr="Dahl Investments | LinkedIn">
                <a:extLst>
                  <a:ext uri="{FF2B5EF4-FFF2-40B4-BE49-F238E27FC236}">
                    <a16:creationId xmlns:a16="http://schemas.microsoft.com/office/drawing/2014/main" id="{BD81CC78-3F81-26D4-6B6F-ACC633C4BFE7}"/>
                  </a:ext>
                </a:extLst>
              </p:cNvPr>
              <p:cNvPicPr>
                <a:picLocks noChangeAspect="1"/>
              </p:cNvPicPr>
              <p:nvPr/>
            </p:nvPicPr>
            <p:blipFill>
              <a:blip r:embed="rId11"/>
              <a:srcRect l="9056" t="25709" r="7870" b="28692"/>
              <a:stretch>
                <a:fillRect/>
              </a:stretch>
            </p:blipFill>
            <p:spPr>
              <a:xfrm>
                <a:off x="10040867" y="4626193"/>
                <a:ext cx="1280937" cy="703100"/>
              </a:xfrm>
              <a:prstGeom prst="rect">
                <a:avLst/>
              </a:prstGeom>
            </p:spPr>
          </p:pic>
        </p:grpSp>
      </p:grpSp>
      <p:sp>
        <p:nvSpPr>
          <p:cNvPr id="2" name="Slide Number Placeholder 2">
            <a:extLst>
              <a:ext uri="{FF2B5EF4-FFF2-40B4-BE49-F238E27FC236}">
                <a16:creationId xmlns:a16="http://schemas.microsoft.com/office/drawing/2014/main" id="{977C6872-7521-743F-6B59-E2A91043BE6E}"/>
              </a:ext>
              <a:ext uri="{C183D7F6-B498-43B3-948B-1728B52AA6E4}">
                <adec:decorative xmlns:adec="http://schemas.microsoft.com/office/drawing/2017/decorative" val="1"/>
              </a:ext>
            </a:extLst>
          </p:cNvPr>
          <p:cNvSpPr txBox="1">
            <a:spLocks/>
          </p:cNvSpPr>
          <p:nvPr/>
        </p:nvSpPr>
        <p:spPr>
          <a:xfrm>
            <a:off x="11213047" y="6595777"/>
            <a:ext cx="504976" cy="14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B51A1E-902D-48AF-9020-955120F399B6}" type="slidenum">
              <a:rPr lang="en-US" sz="900" smtClean="0"/>
              <a:pPr/>
              <a:t>2</a:t>
            </a:fld>
            <a:endParaRPr lang="en-US" sz="9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A80F32-3A37-40CC-A889-6E0408639B43}"/>
              </a:ext>
            </a:extLst>
          </p:cNvPr>
          <p:cNvSpPr>
            <a:spLocks noGrp="1"/>
          </p:cNvSpPr>
          <p:nvPr>
            <p:ph type="title"/>
          </p:nvPr>
        </p:nvSpPr>
        <p:spPr>
          <a:xfrm>
            <a:off x="0" y="-91440"/>
            <a:ext cx="11000544" cy="914400"/>
          </a:xfrm>
        </p:spPr>
        <p:txBody>
          <a:bodyPr/>
          <a:lstStyle/>
          <a:p>
            <a:r>
              <a:rPr lang="en-US" sz="3000" dirty="0">
                <a:latin typeface="Calibri"/>
                <a:ea typeface="Calibri"/>
                <a:cs typeface="Calibri"/>
              </a:rPr>
              <a:t>Objective: Outperform Blended Benchmark* </a:t>
            </a:r>
          </a:p>
        </p:txBody>
      </p:sp>
      <p:grpSp>
        <p:nvGrpSpPr>
          <p:cNvPr id="13" name="Group 12">
            <a:extLst>
              <a:ext uri="{FF2B5EF4-FFF2-40B4-BE49-F238E27FC236}">
                <a16:creationId xmlns:a16="http://schemas.microsoft.com/office/drawing/2014/main" id="{7F6A8085-0B76-E1EB-E74C-8EC01FB4453B}"/>
              </a:ext>
            </a:extLst>
          </p:cNvPr>
          <p:cNvGrpSpPr/>
          <p:nvPr/>
        </p:nvGrpSpPr>
        <p:grpSpPr>
          <a:xfrm>
            <a:off x="609026" y="2198385"/>
            <a:ext cx="10973373" cy="2605004"/>
            <a:chOff x="609027" y="1532987"/>
            <a:chExt cx="10973373" cy="2605004"/>
          </a:xfrm>
        </p:grpSpPr>
        <p:sp>
          <p:nvSpPr>
            <p:cNvPr id="4" name="Rectangle 3">
              <a:extLst>
                <a:ext uri="{FF2B5EF4-FFF2-40B4-BE49-F238E27FC236}">
                  <a16:creationId xmlns:a16="http://schemas.microsoft.com/office/drawing/2014/main" id="{23330DA5-A58C-F66E-95DC-41D6590E9866}"/>
                </a:ext>
              </a:extLst>
            </p:cNvPr>
            <p:cNvSpPr/>
            <p:nvPr/>
          </p:nvSpPr>
          <p:spPr>
            <a:xfrm>
              <a:off x="609600" y="1532987"/>
              <a:ext cx="10972800" cy="914400"/>
            </a:xfrm>
            <a:prstGeom prst="rect">
              <a:avLst/>
            </a:prstGeom>
            <a:solidFill>
              <a:srgbClr val="40404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b="1">
                  <a:solidFill>
                    <a:schemeClr val="bg2"/>
                  </a:solidFill>
                  <a:latin typeface="Calibri"/>
                  <a:ea typeface="Calibri"/>
                  <a:cs typeface="Calibri"/>
                </a:rPr>
                <a:t>Outperform Blended Benchmark* on a Relative Return Basis </a:t>
              </a:r>
            </a:p>
          </p:txBody>
        </p:sp>
        <p:sp>
          <p:nvSpPr>
            <p:cNvPr id="5" name="Rectangle 4">
              <a:extLst>
                <a:ext uri="{FF2B5EF4-FFF2-40B4-BE49-F238E27FC236}">
                  <a16:creationId xmlns:a16="http://schemas.microsoft.com/office/drawing/2014/main" id="{BDAFA126-9EC2-A4EE-1FC2-8E34C7A24E68}"/>
                </a:ext>
              </a:extLst>
            </p:cNvPr>
            <p:cNvSpPr/>
            <p:nvPr/>
          </p:nvSpPr>
          <p:spPr>
            <a:xfrm>
              <a:off x="6159260" y="2766391"/>
              <a:ext cx="5394960" cy="1371600"/>
            </a:xfrm>
            <a:prstGeom prst="rect">
              <a:avLst/>
            </a:prstGeom>
            <a:solidFill>
              <a:srgbClr val="CCCCCC"/>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a:solidFill>
                    <a:schemeClr val="tx1"/>
                  </a:solidFill>
                </a:rPr>
                <a:t>Bottom-up investing across companies with all levels of quality to generate alpha across all market environments</a:t>
              </a:r>
              <a:endParaRPr lang="en-US" sz="2400" b="1">
                <a:solidFill>
                  <a:schemeClr val="tx1"/>
                </a:solidFill>
                <a:ea typeface="Calibri Light"/>
                <a:cs typeface="Calibri Light"/>
              </a:endParaRPr>
            </a:p>
          </p:txBody>
        </p:sp>
        <p:sp>
          <p:nvSpPr>
            <p:cNvPr id="12" name="Rectangle 11">
              <a:extLst>
                <a:ext uri="{FF2B5EF4-FFF2-40B4-BE49-F238E27FC236}">
                  <a16:creationId xmlns:a16="http://schemas.microsoft.com/office/drawing/2014/main" id="{B6334C2C-B979-83AE-15C3-FE8ADBA7D912}"/>
                </a:ext>
              </a:extLst>
            </p:cNvPr>
            <p:cNvSpPr/>
            <p:nvPr/>
          </p:nvSpPr>
          <p:spPr>
            <a:xfrm>
              <a:off x="609027" y="2766391"/>
              <a:ext cx="5394960" cy="1371600"/>
            </a:xfrm>
            <a:prstGeom prst="rect">
              <a:avLst/>
            </a:prstGeom>
            <a:solidFill>
              <a:srgbClr val="CCCCCC"/>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a:solidFill>
                    <a:schemeClr val="tx1"/>
                  </a:solidFill>
                </a:rPr>
                <a:t>Select stocks with relatively improving fundamentals with cautiously optimistic management and attractive valuation</a:t>
              </a:r>
              <a:endParaRPr lang="en-US">
                <a:solidFill>
                  <a:schemeClr val="tx1"/>
                </a:solidFill>
              </a:endParaRPr>
            </a:p>
          </p:txBody>
        </p:sp>
      </p:grpSp>
      <p:sp>
        <p:nvSpPr>
          <p:cNvPr id="9" name="TextBox 8">
            <a:extLst>
              <a:ext uri="{FF2B5EF4-FFF2-40B4-BE49-F238E27FC236}">
                <a16:creationId xmlns:a16="http://schemas.microsoft.com/office/drawing/2014/main" id="{A72E26D7-A12F-666A-F423-87C0A00C15D4}"/>
              </a:ext>
            </a:extLst>
          </p:cNvPr>
          <p:cNvSpPr txBox="1"/>
          <p:nvPr/>
        </p:nvSpPr>
        <p:spPr>
          <a:xfrm>
            <a:off x="5089148" y="5458238"/>
            <a:ext cx="8536778"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a:solidFill>
                  <a:schemeClr val="tx1">
                    <a:lumMod val="75000"/>
                    <a:lumOff val="25000"/>
                  </a:schemeClr>
                </a:solidFill>
                <a:ea typeface="Calibri Light"/>
                <a:cs typeface="Calibri Light"/>
              </a:rPr>
              <a:t>*50% Russell 1000 Value and 50% Russell 2000 Value</a:t>
            </a:r>
            <a:endParaRPr lang="en-US" sz="2400">
              <a:solidFill>
                <a:schemeClr val="tx1">
                  <a:lumMod val="75000"/>
                  <a:lumOff val="25000"/>
                </a:schemeClr>
              </a:solidFill>
              <a:latin typeface="+mn-lt"/>
              <a:ea typeface="Calibri Light"/>
              <a:cs typeface="Calibri Light"/>
            </a:endParaRPr>
          </a:p>
        </p:txBody>
      </p:sp>
      <p:sp>
        <p:nvSpPr>
          <p:cNvPr id="6" name="TextBox 5">
            <a:extLst>
              <a:ext uri="{FF2B5EF4-FFF2-40B4-BE49-F238E27FC236}">
                <a16:creationId xmlns:a16="http://schemas.microsoft.com/office/drawing/2014/main" id="{76B02F49-9BD3-A8BA-CC96-68AD9F8C4354}"/>
              </a:ext>
              <a:ext uri="{C183D7F6-B498-43B3-948B-1728B52AA6E4}">
                <adec:decorative xmlns:adec="http://schemas.microsoft.com/office/drawing/2017/decorative" val="1"/>
              </a:ext>
            </a:extLst>
          </p:cNvPr>
          <p:cNvSpPr txBox="1"/>
          <p:nvPr/>
        </p:nvSpPr>
        <p:spPr>
          <a:xfrm>
            <a:off x="10215745" y="6148552"/>
            <a:ext cx="1899731" cy="369332"/>
          </a:xfrm>
          <a:prstGeom prst="rect">
            <a:avLst/>
          </a:prstGeom>
          <a:noFill/>
        </p:spPr>
        <p:txBody>
          <a:bodyPr wrap="square" rtlCol="0">
            <a:spAutoFit/>
          </a:bodyPr>
          <a:lstStyle/>
          <a:p>
            <a:pPr algn="l"/>
            <a:r>
              <a:rPr lang="en-US">
                <a:hlinkClick r:id="rId3" action="ppaction://hlinksldjump"/>
              </a:rPr>
              <a:t>Table of Contents</a:t>
            </a:r>
            <a:endParaRPr lang="en-US"/>
          </a:p>
        </p:txBody>
      </p:sp>
      <p:sp>
        <p:nvSpPr>
          <p:cNvPr id="2" name="Slide Number Placeholder 1">
            <a:extLst>
              <a:ext uri="{FF2B5EF4-FFF2-40B4-BE49-F238E27FC236}">
                <a16:creationId xmlns:a16="http://schemas.microsoft.com/office/drawing/2014/main" id="{7554233B-1DED-4FE5-EC5F-E027B728EF8B}"/>
              </a:ext>
              <a:ext uri="{C183D7F6-B498-43B3-948B-1728B52AA6E4}">
                <adec:decorative xmlns:adec="http://schemas.microsoft.com/office/drawing/2017/decorative" val="1"/>
              </a:ext>
            </a:extLst>
          </p:cNvPr>
          <p:cNvSpPr>
            <a:spLocks noGrp="1"/>
          </p:cNvSpPr>
          <p:nvPr>
            <p:ph type="sldNum" sz="quarter" idx="11"/>
          </p:nvPr>
        </p:nvSpPr>
        <p:spPr/>
        <p:txBody>
          <a:bodyPr/>
          <a:lstStyle/>
          <a:p>
            <a:fld id="{19B51A1E-902D-48AF-9020-955120F399B6}" type="slidenum">
              <a:rPr lang="en-US" noProof="0" smtClean="0"/>
              <a:pPr/>
              <a:t>29</a:t>
            </a:fld>
            <a:endParaRPr lang="en-US" noProof="0"/>
          </a:p>
        </p:txBody>
      </p:sp>
    </p:spTree>
    <p:extLst>
      <p:ext uri="{BB962C8B-B14F-4D97-AF65-F5344CB8AC3E}">
        <p14:creationId xmlns:p14="http://schemas.microsoft.com/office/powerpoint/2010/main" val="38512912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C554D79-0BE6-8591-8B02-714BE81956E8}"/>
              </a:ext>
            </a:extLst>
          </p:cNvPr>
          <p:cNvSpPr>
            <a:spLocks noGrp="1"/>
          </p:cNvSpPr>
          <p:nvPr>
            <p:ph type="title"/>
          </p:nvPr>
        </p:nvSpPr>
        <p:spPr/>
        <p:txBody>
          <a:bodyPr/>
          <a:lstStyle/>
          <a:p>
            <a:r>
              <a:rPr lang="en-US" dirty="0">
                <a:cs typeface="Calibri"/>
              </a:rPr>
              <a:t>Annualized Outperformance of 0.94% Since Inception </a:t>
            </a:r>
            <a:endParaRPr lang="en-US" dirty="0"/>
          </a:p>
        </p:txBody>
      </p:sp>
      <p:graphicFrame>
        <p:nvGraphicFramePr>
          <p:cNvPr id="2" name="Chart 1" descr="The Panther Value Fund has outperformed over time.">
            <a:extLst>
              <a:ext uri="{FF2B5EF4-FFF2-40B4-BE49-F238E27FC236}">
                <a16:creationId xmlns:a16="http://schemas.microsoft.com/office/drawing/2014/main" id="{46CB92F8-530E-46E1-9BB6-DD9D4CBA71EF}"/>
              </a:ext>
            </a:extLst>
          </p:cNvPr>
          <p:cNvGraphicFramePr>
            <a:graphicFrameLocks/>
          </p:cNvGraphicFramePr>
          <p:nvPr>
            <p:extLst>
              <p:ext uri="{D42A27DB-BD31-4B8C-83A1-F6EECF244321}">
                <p14:modId xmlns:p14="http://schemas.microsoft.com/office/powerpoint/2010/main" val="2489692334"/>
              </p:ext>
            </p:extLst>
          </p:nvPr>
        </p:nvGraphicFramePr>
        <p:xfrm>
          <a:off x="329724" y="1154455"/>
          <a:ext cx="11532552" cy="3488797"/>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FF99ADA6-BDD5-C41C-3048-08C413ECB628}"/>
              </a:ext>
            </a:extLst>
          </p:cNvPr>
          <p:cNvSpPr txBox="1"/>
          <p:nvPr/>
        </p:nvSpPr>
        <p:spPr>
          <a:xfrm>
            <a:off x="0" y="4813970"/>
            <a:ext cx="12192000" cy="870896"/>
          </a:xfrm>
          <a:prstGeom prst="rect">
            <a:avLst/>
          </a:prstGeom>
          <a:noFill/>
        </p:spPr>
        <p:txBody>
          <a:bodyPr wrap="square" lIns="0" tIns="0" rIns="0" bIns="0" rtlCol="0" anchor="t">
            <a:noAutofit/>
          </a:bodyPr>
          <a:lstStyle/>
          <a:p>
            <a:pPr algn="ctr"/>
            <a:r>
              <a:rPr lang="en-US" sz="2800">
                <a:latin typeface="Calibri Light" panose="020F0302020204030204" pitchFamily="34" charset="0"/>
                <a:ea typeface="Calibri Light" panose="020F0302020204030204" pitchFamily="34" charset="0"/>
                <a:cs typeface="Calibri Light" panose="020F0302020204030204" pitchFamily="34" charset="0"/>
              </a:rPr>
              <a:t>Panther Value Fund annualized return: 11.48% </a:t>
            </a:r>
          </a:p>
          <a:p>
            <a:pPr algn="ctr"/>
            <a:r>
              <a:rPr lang="en-US" sz="2800">
                <a:latin typeface="Calibri Light" panose="020F0302020204030204" pitchFamily="34" charset="0"/>
                <a:ea typeface="Calibri Light" panose="020F0302020204030204" pitchFamily="34" charset="0"/>
                <a:cs typeface="Calibri Light" panose="020F0302020204030204" pitchFamily="34" charset="0"/>
              </a:rPr>
              <a:t>Benchmark annualized return: 10.53% </a:t>
            </a:r>
            <a:endParaRPr lang="en-US" sz="2800" b="1">
              <a:solidFill>
                <a:schemeClr val="accent1"/>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14" name="Rectangle 13">
            <a:extLst>
              <a:ext uri="{FF2B5EF4-FFF2-40B4-BE49-F238E27FC236}">
                <a16:creationId xmlns:a16="http://schemas.microsoft.com/office/drawing/2014/main" id="{68300BC3-9EC5-355C-86A2-A4A3D29F6D62}"/>
              </a:ext>
              <a:ext uri="{C183D7F6-B498-43B3-948B-1728B52AA6E4}">
                <adec:decorative xmlns:adec="http://schemas.microsoft.com/office/drawing/2017/decorative" val="1"/>
              </a:ext>
            </a:extLst>
          </p:cNvPr>
          <p:cNvSpPr/>
          <p:nvPr/>
        </p:nvSpPr>
        <p:spPr>
          <a:xfrm>
            <a:off x="10267740" y="824368"/>
            <a:ext cx="871799" cy="3515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t>Takeover</a:t>
            </a:r>
            <a:endParaRPr lang="en-US" b="1"/>
          </a:p>
        </p:txBody>
      </p:sp>
      <p:sp>
        <p:nvSpPr>
          <p:cNvPr id="6" name="TextBox 5">
            <a:extLst>
              <a:ext uri="{FF2B5EF4-FFF2-40B4-BE49-F238E27FC236}">
                <a16:creationId xmlns:a16="http://schemas.microsoft.com/office/drawing/2014/main" id="{4CEA79B7-4697-DABF-7ED1-6F7DCC698513}"/>
              </a:ext>
              <a:ext uri="{C183D7F6-B498-43B3-948B-1728B52AA6E4}">
                <adec:decorative xmlns:adec="http://schemas.microsoft.com/office/drawing/2017/decorative" val="1"/>
              </a:ext>
            </a:extLst>
          </p:cNvPr>
          <p:cNvSpPr txBox="1"/>
          <p:nvPr/>
        </p:nvSpPr>
        <p:spPr>
          <a:xfrm>
            <a:off x="10215745" y="6148552"/>
            <a:ext cx="1899731" cy="369332"/>
          </a:xfrm>
          <a:prstGeom prst="rect">
            <a:avLst/>
          </a:prstGeom>
          <a:noFill/>
        </p:spPr>
        <p:txBody>
          <a:bodyPr wrap="square" rtlCol="0">
            <a:spAutoFit/>
          </a:bodyPr>
          <a:lstStyle/>
          <a:p>
            <a:pPr algn="l"/>
            <a:r>
              <a:rPr lang="en-US" dirty="0">
                <a:hlinkClick r:id="rId4" action="ppaction://hlinksldjump"/>
              </a:rPr>
              <a:t>Table of Contents</a:t>
            </a:r>
            <a:endParaRPr lang="en-US" dirty="0"/>
          </a:p>
        </p:txBody>
      </p:sp>
      <p:sp>
        <p:nvSpPr>
          <p:cNvPr id="12" name="Rectangle 11">
            <a:extLst>
              <a:ext uri="{FF2B5EF4-FFF2-40B4-BE49-F238E27FC236}">
                <a16:creationId xmlns:a16="http://schemas.microsoft.com/office/drawing/2014/main" id="{3CECC6F2-9B86-2A63-BCAE-9BA8DD05AF93}"/>
              </a:ext>
            </a:extLst>
          </p:cNvPr>
          <p:cNvSpPr/>
          <p:nvPr/>
        </p:nvSpPr>
        <p:spPr>
          <a:xfrm>
            <a:off x="-1346" y="5684866"/>
            <a:ext cx="12198696" cy="349927"/>
          </a:xfrm>
          <a:prstGeom prst="rect">
            <a:avLst/>
          </a:prstGeom>
        </p:spPr>
        <p:txBody>
          <a:bodyPr wrap="square" anchor="t">
            <a:spAutoFit/>
          </a:bodyPr>
          <a:lstStyle/>
          <a:p>
            <a:pPr fontAlgn="auto">
              <a:spcBef>
                <a:spcPts val="0"/>
              </a:spcBef>
              <a:spcAft>
                <a:spcPts val="0"/>
              </a:spcAft>
              <a:defRPr/>
            </a:pPr>
            <a:r>
              <a:rPr lang="en-US" sz="800">
                <a:solidFill>
                  <a:prstClr val="black"/>
                </a:solidFill>
              </a:rPr>
              <a:t>* Returns are provided by FactSet, which differs from actual  due to transaction fees, intraday pricing not taken into account by FactSet, and other factors. </a:t>
            </a:r>
            <a:r>
              <a:rPr lang="en-US" sz="800">
                <a:solidFill>
                  <a:prstClr val="black"/>
                </a:solidFill>
                <a:cs typeface="Calibri" pitchFamily="34" charset="0"/>
              </a:rPr>
              <a:t>Performance attribution and risk figures are also computed using FactSet, and while not exact, they provide a good overall representation of performance attribution and risk</a:t>
            </a:r>
            <a:endParaRPr lang="en-US" sz="800">
              <a:solidFill>
                <a:prstClr val="black"/>
              </a:solidFill>
            </a:endParaRPr>
          </a:p>
        </p:txBody>
      </p:sp>
      <p:cxnSp>
        <p:nvCxnSpPr>
          <p:cNvPr id="13" name="Straight Arrow Connector 12">
            <a:extLst>
              <a:ext uri="{FF2B5EF4-FFF2-40B4-BE49-F238E27FC236}">
                <a16:creationId xmlns:a16="http://schemas.microsoft.com/office/drawing/2014/main" id="{098F9818-8365-8210-93DE-00BF243715C7}"/>
              </a:ext>
              <a:ext uri="{C183D7F6-B498-43B3-948B-1728B52AA6E4}">
                <adec:decorative xmlns:adec="http://schemas.microsoft.com/office/drawing/2017/decorative" val="1"/>
              </a:ext>
            </a:extLst>
          </p:cNvPr>
          <p:cNvCxnSpPr>
            <a:cxnSpLocks/>
          </p:cNvCxnSpPr>
          <p:nvPr/>
        </p:nvCxnSpPr>
        <p:spPr>
          <a:xfrm>
            <a:off x="10689576" y="1254151"/>
            <a:ext cx="0" cy="442282"/>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3AF7968F-DB28-F7EC-2443-D0D0F8094B26}"/>
              </a:ext>
              <a:ext uri="{C183D7F6-B498-43B3-948B-1728B52AA6E4}">
                <adec:decorative xmlns:adec="http://schemas.microsoft.com/office/drawing/2017/decorative" val="1"/>
              </a:ext>
            </a:extLst>
          </p:cNvPr>
          <p:cNvSpPr>
            <a:spLocks noGrp="1"/>
          </p:cNvSpPr>
          <p:nvPr>
            <p:ph type="sldNum" sz="quarter" idx="11"/>
          </p:nvPr>
        </p:nvSpPr>
        <p:spPr/>
        <p:txBody>
          <a:bodyPr/>
          <a:lstStyle/>
          <a:p>
            <a:fld id="{19B51A1E-902D-48AF-9020-955120F399B6}" type="slidenum">
              <a:rPr lang="en-US" noProof="0" smtClean="0"/>
              <a:pPr/>
              <a:t>30</a:t>
            </a:fld>
            <a:endParaRPr lang="en-US" noProof="0"/>
          </a:p>
        </p:txBody>
      </p:sp>
    </p:spTree>
    <p:extLst>
      <p:ext uri="{BB962C8B-B14F-4D97-AF65-F5344CB8AC3E}">
        <p14:creationId xmlns:p14="http://schemas.microsoft.com/office/powerpoint/2010/main" val="39300828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843BC40-66D2-FA29-40D7-3B0F98920F75}"/>
              </a:ext>
              <a:ext uri="{C183D7F6-B498-43B3-948B-1728B52AA6E4}">
                <adec:decorative xmlns:adec="http://schemas.microsoft.com/office/drawing/2017/decorative" val="1"/>
              </a:ext>
            </a:extLst>
          </p:cNvPr>
          <p:cNvSpPr>
            <a:spLocks noGrp="1"/>
          </p:cNvSpPr>
          <p:nvPr>
            <p:ph type="sldNum" sz="quarter" idx="11"/>
          </p:nvPr>
        </p:nvSpPr>
        <p:spPr/>
        <p:txBody>
          <a:bodyPr/>
          <a:lstStyle/>
          <a:p>
            <a:fld id="{19B51A1E-902D-48AF-9020-955120F399B6}" type="slidenum">
              <a:rPr lang="en-US" noProof="0" smtClean="0"/>
              <a:pPr/>
              <a:t>31</a:t>
            </a:fld>
            <a:endParaRPr lang="en-US" noProof="0"/>
          </a:p>
        </p:txBody>
      </p:sp>
      <p:sp>
        <p:nvSpPr>
          <p:cNvPr id="4" name="Title 3">
            <a:extLst>
              <a:ext uri="{FF2B5EF4-FFF2-40B4-BE49-F238E27FC236}">
                <a16:creationId xmlns:a16="http://schemas.microsoft.com/office/drawing/2014/main" id="{C0D0CB7E-CC99-D6F3-B8FC-10F50F0EF033}"/>
              </a:ext>
            </a:extLst>
          </p:cNvPr>
          <p:cNvSpPr>
            <a:spLocks noGrp="1"/>
          </p:cNvSpPr>
          <p:nvPr>
            <p:ph type="title"/>
          </p:nvPr>
        </p:nvSpPr>
        <p:spPr/>
        <p:txBody>
          <a:bodyPr/>
          <a:lstStyle/>
          <a:p>
            <a:r>
              <a:rPr lang="en-US" dirty="0">
                <a:ea typeface="Calibri"/>
                <a:cs typeface="Calibri"/>
              </a:rPr>
              <a:t>Lower Risk Since Inception, Higher Sharpe Ratio</a:t>
            </a:r>
            <a:endParaRPr lang="en-US" dirty="0"/>
          </a:p>
        </p:txBody>
      </p:sp>
      <p:graphicFrame>
        <p:nvGraphicFramePr>
          <p:cNvPr id="9" name="Table 8" descr="Risk-return stats.">
            <a:extLst>
              <a:ext uri="{FF2B5EF4-FFF2-40B4-BE49-F238E27FC236}">
                <a16:creationId xmlns:a16="http://schemas.microsoft.com/office/drawing/2014/main" id="{9259D30D-FA3E-BBFF-23A6-36051E008723}"/>
              </a:ext>
            </a:extLst>
          </p:cNvPr>
          <p:cNvGraphicFramePr>
            <a:graphicFrameLocks noGrp="1"/>
          </p:cNvGraphicFramePr>
          <p:nvPr>
            <p:custDataLst>
              <p:tags r:id="rId1"/>
            </p:custDataLst>
            <p:extLst>
              <p:ext uri="{D42A27DB-BD31-4B8C-83A1-F6EECF244321}">
                <p14:modId xmlns:p14="http://schemas.microsoft.com/office/powerpoint/2010/main" val="2932355828"/>
              </p:ext>
            </p:extLst>
          </p:nvPr>
        </p:nvGraphicFramePr>
        <p:xfrm>
          <a:off x="640081" y="4490845"/>
          <a:ext cx="5166359" cy="1300960"/>
        </p:xfrm>
        <a:graphic>
          <a:graphicData uri="http://schemas.openxmlformats.org/drawingml/2006/table">
            <a:tbl>
              <a:tblPr firstRow="1"/>
              <a:tblGrid>
                <a:gridCol w="2417856">
                  <a:extLst>
                    <a:ext uri="{9D8B030D-6E8A-4147-A177-3AD203B41FA5}">
                      <a16:colId xmlns:a16="http://schemas.microsoft.com/office/drawing/2014/main" val="622104455"/>
                    </a:ext>
                  </a:extLst>
                </a:gridCol>
                <a:gridCol w="1421782">
                  <a:extLst>
                    <a:ext uri="{9D8B030D-6E8A-4147-A177-3AD203B41FA5}">
                      <a16:colId xmlns:a16="http://schemas.microsoft.com/office/drawing/2014/main" val="3696198915"/>
                    </a:ext>
                  </a:extLst>
                </a:gridCol>
                <a:gridCol w="1326721">
                  <a:extLst>
                    <a:ext uri="{9D8B030D-6E8A-4147-A177-3AD203B41FA5}">
                      <a16:colId xmlns:a16="http://schemas.microsoft.com/office/drawing/2014/main" val="376385130"/>
                    </a:ext>
                  </a:extLst>
                </a:gridCol>
              </a:tblGrid>
              <a:tr h="260192">
                <a:tc>
                  <a:txBody>
                    <a:bodyPr/>
                    <a:lstStyle/>
                    <a:p>
                      <a:pPr algn="l" fontAlgn="b"/>
                      <a:r>
                        <a:rPr lang="en-US" sz="1100" b="0" i="0" u="none" strike="noStrike" dirty="0">
                          <a:solidFill>
                            <a:srgbClr val="FFFFFF"/>
                          </a:solidFill>
                          <a:effectLst/>
                          <a:latin typeface="Calibri" panose="020F0502020204030204" pitchFamily="34" charset="0"/>
                        </a:rPr>
                        <a:t>Statistics </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000000"/>
                    </a:solidFill>
                  </a:tcPr>
                </a:tc>
                <a:tc>
                  <a:txBody>
                    <a:bodyPr/>
                    <a:lstStyle/>
                    <a:p>
                      <a:pPr algn="ctr" fontAlgn="b"/>
                      <a:r>
                        <a:rPr lang="en-US" sz="1000" b="0" i="0" u="none" strike="noStrike">
                          <a:solidFill>
                            <a:srgbClr val="FFFFFF"/>
                          </a:solidFill>
                          <a:effectLst/>
                          <a:latin typeface="Calibri" panose="020F0502020204030204" pitchFamily="34" charset="0"/>
                        </a:rPr>
                        <a:t>Value Fund</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000000"/>
                    </a:solidFill>
                  </a:tcPr>
                </a:tc>
                <a:tc>
                  <a:txBody>
                    <a:bodyPr/>
                    <a:lstStyle/>
                    <a:p>
                      <a:pPr algn="ctr" fontAlgn="b"/>
                      <a:r>
                        <a:rPr lang="en-US" sz="1000" b="0" i="0" u="none" strike="noStrike" dirty="0">
                          <a:solidFill>
                            <a:srgbClr val="FFFFFF"/>
                          </a:solidFill>
                          <a:effectLst/>
                          <a:latin typeface="Calibri" panose="020F0502020204030204" pitchFamily="34" charset="0"/>
                        </a:rPr>
                        <a:t>Value Benchmark</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000000"/>
                    </a:solidFill>
                  </a:tcPr>
                </a:tc>
                <a:extLst>
                  <a:ext uri="{0D108BD9-81ED-4DB2-BD59-A6C34878D82A}">
                    <a16:rowId xmlns:a16="http://schemas.microsoft.com/office/drawing/2014/main" val="3164886718"/>
                  </a:ext>
                </a:extLst>
              </a:tr>
              <a:tr h="260192">
                <a:tc>
                  <a:txBody>
                    <a:bodyPr/>
                    <a:lstStyle/>
                    <a:p>
                      <a:pPr algn="l" fontAlgn="ctr"/>
                      <a:r>
                        <a:rPr lang="en-US" sz="1000" b="0" i="0" u="none" strike="noStrike">
                          <a:solidFill>
                            <a:srgbClr val="000000"/>
                          </a:solidFill>
                          <a:effectLst/>
                          <a:latin typeface="Calibri" panose="020F0502020204030204" pitchFamily="34" charset="0"/>
                        </a:rPr>
                        <a:t>  Annualized Standard Deviation</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solidFill>
                      <a:srgbClr val="F2C755"/>
                    </a:solidFill>
                  </a:tcPr>
                </a:tc>
                <a:tc>
                  <a:txBody>
                    <a:bodyPr/>
                    <a:lstStyle/>
                    <a:p>
                      <a:pPr algn="ctr" rtl="0" fontAlgn="b">
                        <a:buNone/>
                      </a:pPr>
                      <a:r>
                        <a:rPr lang="en-US" sz="1000" b="0" i="0" u="none" strike="noStrike">
                          <a:solidFill>
                            <a:srgbClr val="000000"/>
                          </a:solidFill>
                          <a:effectLst/>
                          <a:latin typeface="Calibri" panose="020F0502020204030204" pitchFamily="34" charset="0"/>
                        </a:rPr>
                        <a:t>19.21</a:t>
                      </a:r>
                    </a:p>
                  </a:txBody>
                  <a:tcPr marL="9525" marR="9525" marT="9525" marB="0" anchor="b">
                    <a:lnL>
                      <a:noFill/>
                    </a:lnL>
                    <a:lnR>
                      <a:noFill/>
                    </a:lnR>
                    <a:lnT>
                      <a:noFill/>
                    </a:lnT>
                    <a:lnB>
                      <a:noFill/>
                    </a:lnB>
                    <a:solidFill>
                      <a:srgbClr val="F2C755"/>
                    </a:solidFill>
                  </a:tcPr>
                </a:tc>
                <a:tc>
                  <a:txBody>
                    <a:bodyPr/>
                    <a:lstStyle/>
                    <a:p>
                      <a:pPr algn="ctr" rtl="0" fontAlgn="b">
                        <a:buNone/>
                      </a:pPr>
                      <a:r>
                        <a:rPr lang="en-US" sz="1000" b="0" i="0" u="none" strike="noStrike">
                          <a:solidFill>
                            <a:srgbClr val="000000"/>
                          </a:solidFill>
                          <a:effectLst/>
                          <a:latin typeface="Calibri" panose="020F0502020204030204" pitchFamily="34" charset="0"/>
                        </a:rPr>
                        <a:t>21.51</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solidFill>
                      <a:srgbClr val="F2C755"/>
                    </a:solidFill>
                  </a:tcPr>
                </a:tc>
                <a:extLst>
                  <a:ext uri="{0D108BD9-81ED-4DB2-BD59-A6C34878D82A}">
                    <a16:rowId xmlns:a16="http://schemas.microsoft.com/office/drawing/2014/main" val="3741169773"/>
                  </a:ext>
                </a:extLst>
              </a:tr>
              <a:tr h="260192">
                <a:tc>
                  <a:txBody>
                    <a:bodyPr/>
                    <a:lstStyle/>
                    <a:p>
                      <a:pPr algn="l" fontAlgn="ctr"/>
                      <a:r>
                        <a:rPr lang="en-US" sz="1000" b="0" i="0" u="none" strike="noStrike">
                          <a:solidFill>
                            <a:srgbClr val="000000"/>
                          </a:solidFill>
                          <a:effectLst/>
                          <a:latin typeface="Calibri" panose="020F0502020204030204" pitchFamily="34" charset="0"/>
                        </a:rPr>
                        <a:t>  Tracking Error</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ctr" rtl="0" fontAlgn="b">
                        <a:buNone/>
                      </a:pPr>
                      <a:r>
                        <a:rPr lang="en-US" sz="1000" b="0" i="0" u="none" strike="noStrike">
                          <a:solidFill>
                            <a:srgbClr val="000000"/>
                          </a:solidFill>
                          <a:effectLst/>
                          <a:latin typeface="Calibri" panose="020F0502020204030204" pitchFamily="34" charset="0"/>
                        </a:rPr>
                        <a:t>7.41</a:t>
                      </a:r>
                    </a:p>
                  </a:txBody>
                  <a:tcPr marL="9525" marR="9525" marT="9525" marB="0" anchor="b">
                    <a:lnL>
                      <a:noFill/>
                    </a:lnL>
                    <a:lnR>
                      <a:noFill/>
                    </a:lnR>
                    <a:lnT>
                      <a:noFill/>
                    </a:lnT>
                    <a:lnB>
                      <a:noFill/>
                    </a:lnB>
                    <a:solidFill>
                      <a:srgbClr val="FFFFFF"/>
                    </a:solidFill>
                  </a:tcPr>
                </a:tc>
                <a:tc>
                  <a:txBody>
                    <a:bodyPr/>
                    <a:lstStyle/>
                    <a:p>
                      <a:pPr algn="ctr" rtl="0" fontAlgn="b">
                        <a:buNone/>
                      </a:pPr>
                      <a:r>
                        <a:rPr lang="en-US" sz="1000" b="0" i="0" u="none" strike="noStrike">
                          <a:solidFill>
                            <a:srgbClr val="000000"/>
                          </a:solidFill>
                          <a:effectLst/>
                          <a:latin typeface="Calibri" panose="020F0502020204030204" pitchFamily="34" charset="0"/>
                        </a:rPr>
                        <a:t>--</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2681514123"/>
                  </a:ext>
                </a:extLst>
              </a:tr>
              <a:tr h="260192">
                <a:tc>
                  <a:txBody>
                    <a:bodyPr/>
                    <a:lstStyle/>
                    <a:p>
                      <a:pPr algn="l" fontAlgn="ctr"/>
                      <a:r>
                        <a:rPr lang="en-US" sz="1000" b="0" i="0" u="none" strike="noStrike">
                          <a:solidFill>
                            <a:srgbClr val="000000"/>
                          </a:solidFill>
                          <a:effectLst/>
                          <a:latin typeface="Calibri" panose="020F0502020204030204" pitchFamily="34" charset="0"/>
                        </a:rPr>
                        <a:t>  Treynor Ratio</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solidFill>
                      <a:srgbClr val="F2C755"/>
                    </a:solidFill>
                  </a:tcPr>
                </a:tc>
                <a:tc>
                  <a:txBody>
                    <a:bodyPr/>
                    <a:lstStyle/>
                    <a:p>
                      <a:pPr algn="ctr" rtl="0" fontAlgn="b">
                        <a:buNone/>
                      </a:pPr>
                      <a:r>
                        <a:rPr lang="en-US" sz="1000" b="0" i="0" u="none" strike="noStrike">
                          <a:solidFill>
                            <a:srgbClr val="000000"/>
                          </a:solidFill>
                          <a:effectLst/>
                          <a:latin typeface="Calibri" panose="020F0502020204030204" pitchFamily="34" charset="0"/>
                        </a:rPr>
                        <a:t>11.80</a:t>
                      </a:r>
                    </a:p>
                  </a:txBody>
                  <a:tcPr marL="9525" marR="9525" marT="9525" marB="0" anchor="b">
                    <a:lnL>
                      <a:noFill/>
                    </a:lnL>
                    <a:lnR>
                      <a:noFill/>
                    </a:lnR>
                    <a:lnT>
                      <a:noFill/>
                    </a:lnT>
                    <a:lnB>
                      <a:noFill/>
                    </a:lnB>
                    <a:solidFill>
                      <a:srgbClr val="F2C755"/>
                    </a:solidFill>
                  </a:tcPr>
                </a:tc>
                <a:tc>
                  <a:txBody>
                    <a:bodyPr/>
                    <a:lstStyle/>
                    <a:p>
                      <a:pPr algn="ctr" rtl="0" fontAlgn="b">
                        <a:buNone/>
                      </a:pPr>
                      <a:r>
                        <a:rPr lang="en-US" sz="1000" b="0" i="0" u="none" strike="noStrike">
                          <a:solidFill>
                            <a:srgbClr val="000000"/>
                          </a:solidFill>
                          <a:effectLst/>
                          <a:latin typeface="Calibri" panose="020F0502020204030204" pitchFamily="34" charset="0"/>
                        </a:rPr>
                        <a:t>-15.39</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solidFill>
                      <a:srgbClr val="F2C755"/>
                    </a:solidFill>
                  </a:tcPr>
                </a:tc>
                <a:extLst>
                  <a:ext uri="{0D108BD9-81ED-4DB2-BD59-A6C34878D82A}">
                    <a16:rowId xmlns:a16="http://schemas.microsoft.com/office/drawing/2014/main" val="3923605788"/>
                  </a:ext>
                </a:extLst>
              </a:tr>
              <a:tr h="260192">
                <a:tc>
                  <a:txBody>
                    <a:bodyPr/>
                    <a:lstStyle/>
                    <a:p>
                      <a:pPr algn="l" fontAlgn="ctr"/>
                      <a:r>
                        <a:rPr lang="en-US" sz="1000" b="0" i="0" u="none" strike="noStrike">
                          <a:solidFill>
                            <a:srgbClr val="000000"/>
                          </a:solidFill>
                          <a:effectLst/>
                          <a:latin typeface="Calibri" panose="020F0502020204030204" pitchFamily="34" charset="0"/>
                        </a:rPr>
                        <a:t>  VaR</a:t>
                      </a:r>
                    </a:p>
                  </a:txBody>
                  <a:tcPr marL="9525" marR="9525" marT="9525"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
                        <a:buNone/>
                      </a:pPr>
                      <a:r>
                        <a:rPr lang="en-US" sz="1000" b="0" i="0" u="none" strike="noStrike">
                          <a:solidFill>
                            <a:srgbClr val="000000"/>
                          </a:solidFill>
                          <a:effectLst/>
                          <a:latin typeface="Calibri" panose="020F0502020204030204" pitchFamily="34" charset="0"/>
                        </a:rPr>
                        <a:t>-13.22</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
                        <a:buNone/>
                      </a:pPr>
                      <a:r>
                        <a:rPr lang="en-US" sz="1000" b="0" i="0" u="none" strike="noStrike" dirty="0">
                          <a:solidFill>
                            <a:srgbClr val="000000"/>
                          </a:solidFill>
                          <a:effectLst/>
                          <a:latin typeface="Calibri" panose="020F0502020204030204" pitchFamily="34" charset="0"/>
                        </a:rPr>
                        <a:t>-15.39</a:t>
                      </a: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0028258"/>
                  </a:ext>
                </a:extLst>
              </a:tr>
            </a:tbl>
          </a:graphicData>
        </a:graphic>
      </p:graphicFrame>
      <p:sp>
        <p:nvSpPr>
          <p:cNvPr id="5" name="TextBox 4">
            <a:extLst>
              <a:ext uri="{FF2B5EF4-FFF2-40B4-BE49-F238E27FC236}">
                <a16:creationId xmlns:a16="http://schemas.microsoft.com/office/drawing/2014/main" id="{521B5964-67A5-A3B0-9E2E-293726827411}"/>
              </a:ext>
            </a:extLst>
          </p:cNvPr>
          <p:cNvSpPr txBox="1"/>
          <p:nvPr/>
        </p:nvSpPr>
        <p:spPr>
          <a:xfrm>
            <a:off x="640078" y="5807582"/>
            <a:ext cx="1040983" cy="172432"/>
          </a:xfrm>
          <a:prstGeom prst="rect">
            <a:avLst/>
          </a:prstGeom>
          <a:noFill/>
        </p:spPr>
        <p:txBody>
          <a:bodyPr wrap="square" lIns="0" tIns="0" rIns="0" bIns="0" rtlCol="0">
            <a:noAutofit/>
          </a:bodyPr>
          <a:lstStyle/>
          <a:p>
            <a:pPr algn="l"/>
            <a:r>
              <a:rPr lang="en-US" sz="900">
                <a:solidFill>
                  <a:schemeClr val="tx1">
                    <a:lumMod val="75000"/>
                    <a:lumOff val="25000"/>
                  </a:schemeClr>
                </a:solidFill>
                <a:latin typeface="+mn-lt"/>
              </a:rPr>
              <a:t>Source: FactSet, IMCP</a:t>
            </a:r>
          </a:p>
        </p:txBody>
      </p:sp>
      <p:graphicFrame>
        <p:nvGraphicFramePr>
          <p:cNvPr id="10" name="Table 9" descr="Risk-return stats.">
            <a:extLst>
              <a:ext uri="{FF2B5EF4-FFF2-40B4-BE49-F238E27FC236}">
                <a16:creationId xmlns:a16="http://schemas.microsoft.com/office/drawing/2014/main" id="{18C8646C-7182-4860-76BF-5301B7DC6932}"/>
              </a:ext>
            </a:extLst>
          </p:cNvPr>
          <p:cNvGraphicFramePr>
            <a:graphicFrameLocks noGrp="1"/>
          </p:cNvGraphicFramePr>
          <p:nvPr>
            <p:extLst>
              <p:ext uri="{D42A27DB-BD31-4B8C-83A1-F6EECF244321}">
                <p14:modId xmlns:p14="http://schemas.microsoft.com/office/powerpoint/2010/main" val="1581570168"/>
              </p:ext>
            </p:extLst>
          </p:nvPr>
        </p:nvGraphicFramePr>
        <p:xfrm>
          <a:off x="6451092" y="4490845"/>
          <a:ext cx="5154169" cy="1288940"/>
        </p:xfrm>
        <a:graphic>
          <a:graphicData uri="http://schemas.openxmlformats.org/drawingml/2006/table">
            <a:tbl>
              <a:tblPr firstRow="1"/>
              <a:tblGrid>
                <a:gridCol w="2412151">
                  <a:extLst>
                    <a:ext uri="{9D8B030D-6E8A-4147-A177-3AD203B41FA5}">
                      <a16:colId xmlns:a16="http://schemas.microsoft.com/office/drawing/2014/main" val="649179523"/>
                    </a:ext>
                  </a:extLst>
                </a:gridCol>
                <a:gridCol w="1418427">
                  <a:extLst>
                    <a:ext uri="{9D8B030D-6E8A-4147-A177-3AD203B41FA5}">
                      <a16:colId xmlns:a16="http://schemas.microsoft.com/office/drawing/2014/main" val="2708548397"/>
                    </a:ext>
                  </a:extLst>
                </a:gridCol>
                <a:gridCol w="1323591">
                  <a:extLst>
                    <a:ext uri="{9D8B030D-6E8A-4147-A177-3AD203B41FA5}">
                      <a16:colId xmlns:a16="http://schemas.microsoft.com/office/drawing/2014/main" val="3514052899"/>
                    </a:ext>
                  </a:extLst>
                </a:gridCol>
              </a:tblGrid>
              <a:tr h="257788">
                <a:tc>
                  <a:txBody>
                    <a:bodyPr/>
                    <a:lstStyle/>
                    <a:p>
                      <a:pPr algn="l" fontAlgn="b"/>
                      <a:r>
                        <a:rPr lang="en-US" sz="1100" b="0" i="0" u="none" strike="noStrike" dirty="0">
                          <a:solidFill>
                            <a:srgbClr val="FFFFFF"/>
                          </a:solidFill>
                          <a:effectLst/>
                          <a:latin typeface="Calibri" panose="020F0502020204030204" pitchFamily="34" charset="0"/>
                        </a:rPr>
                        <a:t>Statistics </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000000"/>
                    </a:solidFill>
                  </a:tcPr>
                </a:tc>
                <a:tc>
                  <a:txBody>
                    <a:bodyPr/>
                    <a:lstStyle/>
                    <a:p>
                      <a:pPr algn="ctr" fontAlgn="b"/>
                      <a:r>
                        <a:rPr lang="en-US" sz="1000" b="0" i="0" u="none" strike="noStrike">
                          <a:solidFill>
                            <a:srgbClr val="FFFFFF"/>
                          </a:solidFill>
                          <a:effectLst/>
                          <a:latin typeface="Calibri" panose="020F0502020204030204" pitchFamily="34" charset="0"/>
                        </a:rPr>
                        <a:t>Value Fund</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000000"/>
                    </a:solidFill>
                  </a:tcPr>
                </a:tc>
                <a:tc>
                  <a:txBody>
                    <a:bodyPr/>
                    <a:lstStyle/>
                    <a:p>
                      <a:pPr algn="ctr" fontAlgn="b"/>
                      <a:r>
                        <a:rPr lang="en-US" sz="1000" b="0" i="0" u="none" strike="noStrike">
                          <a:solidFill>
                            <a:srgbClr val="FFFFFF"/>
                          </a:solidFill>
                          <a:effectLst/>
                          <a:latin typeface="Calibri" panose="020F0502020204030204" pitchFamily="34" charset="0"/>
                        </a:rPr>
                        <a:t>Value Benchmark</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000000"/>
                    </a:solidFill>
                  </a:tcPr>
                </a:tc>
                <a:extLst>
                  <a:ext uri="{0D108BD9-81ED-4DB2-BD59-A6C34878D82A}">
                    <a16:rowId xmlns:a16="http://schemas.microsoft.com/office/drawing/2014/main" val="3192795587"/>
                  </a:ext>
                </a:extLst>
              </a:tr>
              <a:tr h="257788">
                <a:tc>
                  <a:txBody>
                    <a:bodyPr/>
                    <a:lstStyle/>
                    <a:p>
                      <a:pPr algn="l" fontAlgn="ctr"/>
                      <a:r>
                        <a:rPr lang="en-US" sz="1000" b="0" i="0" u="none" strike="noStrike">
                          <a:solidFill>
                            <a:srgbClr val="000000"/>
                          </a:solidFill>
                          <a:effectLst/>
                          <a:latin typeface="Calibri" panose="020F0502020204030204" pitchFamily="34" charset="0"/>
                        </a:rPr>
                        <a:t>  Beta</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solidFill>
                      <a:srgbClr val="F2C755"/>
                    </a:solidFill>
                  </a:tcPr>
                </a:tc>
                <a:tc>
                  <a:txBody>
                    <a:bodyPr/>
                    <a:lstStyle/>
                    <a:p>
                      <a:pPr algn="ctr" rtl="0" fontAlgn="b">
                        <a:buNone/>
                      </a:pPr>
                      <a:r>
                        <a:rPr lang="en-US" sz="1000" b="0" i="0" u="none" strike="noStrike">
                          <a:solidFill>
                            <a:srgbClr val="000000"/>
                          </a:solidFill>
                          <a:effectLst/>
                          <a:latin typeface="Calibri" panose="020F0502020204030204" pitchFamily="34" charset="0"/>
                        </a:rPr>
                        <a:t>0.84</a:t>
                      </a:r>
                    </a:p>
                  </a:txBody>
                  <a:tcPr marL="9525" marR="9525" marT="9525" marB="0" anchor="b">
                    <a:lnL>
                      <a:noFill/>
                    </a:lnL>
                    <a:lnR>
                      <a:noFill/>
                    </a:lnR>
                    <a:lnT>
                      <a:noFill/>
                    </a:lnT>
                    <a:lnB>
                      <a:noFill/>
                    </a:lnB>
                    <a:solidFill>
                      <a:srgbClr val="F2C755"/>
                    </a:solidFill>
                  </a:tcPr>
                </a:tc>
                <a:tc>
                  <a:txBody>
                    <a:bodyPr/>
                    <a:lstStyle/>
                    <a:p>
                      <a:pPr algn="ctr" rtl="0" fontAlgn="b">
                        <a:buNone/>
                      </a:pPr>
                      <a:r>
                        <a:rPr lang="en-US" sz="1000" b="0" i="0" u="none" strike="noStrike">
                          <a:solidFill>
                            <a:srgbClr val="000000"/>
                          </a:solidFill>
                          <a:effectLst/>
                          <a:latin typeface="Calibri" panose="020F0502020204030204" pitchFamily="34" charset="0"/>
                        </a:rPr>
                        <a:t>1.00</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solidFill>
                      <a:srgbClr val="F2C755"/>
                    </a:solidFill>
                  </a:tcPr>
                </a:tc>
                <a:extLst>
                  <a:ext uri="{0D108BD9-81ED-4DB2-BD59-A6C34878D82A}">
                    <a16:rowId xmlns:a16="http://schemas.microsoft.com/office/drawing/2014/main" val="3892232711"/>
                  </a:ext>
                </a:extLst>
              </a:tr>
              <a:tr h="257788">
                <a:tc>
                  <a:txBody>
                    <a:bodyPr/>
                    <a:lstStyle/>
                    <a:p>
                      <a:pPr algn="l" fontAlgn="ctr"/>
                      <a:r>
                        <a:rPr lang="en-US" sz="1000" b="0" i="0" u="none" strike="noStrike">
                          <a:solidFill>
                            <a:srgbClr val="000000"/>
                          </a:solidFill>
                          <a:effectLst/>
                          <a:latin typeface="Calibri" panose="020F0502020204030204" pitchFamily="34" charset="0"/>
                        </a:rPr>
                        <a:t>  Sharpe Ratio</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ctr" rtl="0" fontAlgn="b">
                        <a:buNone/>
                      </a:pPr>
                      <a:r>
                        <a:rPr lang="en-US" sz="1000" b="0" i="0" u="none" strike="noStrike">
                          <a:solidFill>
                            <a:srgbClr val="000000"/>
                          </a:solidFill>
                          <a:effectLst/>
                          <a:latin typeface="Calibri" panose="020F0502020204030204" pitchFamily="34" charset="0"/>
                        </a:rPr>
                        <a:t>0.52</a:t>
                      </a:r>
                    </a:p>
                  </a:txBody>
                  <a:tcPr marL="9525" marR="9525" marT="9525" marB="0" anchor="b">
                    <a:lnL>
                      <a:noFill/>
                    </a:lnL>
                    <a:lnR>
                      <a:noFill/>
                    </a:lnR>
                    <a:lnT>
                      <a:noFill/>
                    </a:lnT>
                    <a:lnB>
                      <a:noFill/>
                    </a:lnB>
                    <a:solidFill>
                      <a:srgbClr val="FFFFFF"/>
                    </a:solidFill>
                  </a:tcPr>
                </a:tc>
                <a:tc>
                  <a:txBody>
                    <a:bodyPr/>
                    <a:lstStyle/>
                    <a:p>
                      <a:pPr algn="ctr" rtl="0" fontAlgn="b">
                        <a:buNone/>
                      </a:pPr>
                      <a:r>
                        <a:rPr lang="en-US" sz="1000" b="0" i="0" u="none" strike="noStrike">
                          <a:solidFill>
                            <a:srgbClr val="000000"/>
                          </a:solidFill>
                          <a:effectLst/>
                          <a:latin typeface="Calibri" panose="020F0502020204030204" pitchFamily="34" charset="0"/>
                        </a:rPr>
                        <a:t>0.42</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4068194775"/>
                  </a:ext>
                </a:extLst>
              </a:tr>
              <a:tr h="257788">
                <a:tc>
                  <a:txBody>
                    <a:bodyPr/>
                    <a:lstStyle/>
                    <a:p>
                      <a:pPr algn="l" fontAlgn="ctr"/>
                      <a:r>
                        <a:rPr lang="en-US" sz="1000" b="0" i="0" u="none" strike="noStrike">
                          <a:solidFill>
                            <a:srgbClr val="000000"/>
                          </a:solidFill>
                          <a:effectLst/>
                          <a:latin typeface="Calibri" panose="020F0502020204030204" pitchFamily="34" charset="0"/>
                        </a:rPr>
                        <a:t>  Information Ratio</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solidFill>
                      <a:srgbClr val="F2C755"/>
                    </a:solidFill>
                  </a:tcPr>
                </a:tc>
                <a:tc>
                  <a:txBody>
                    <a:bodyPr/>
                    <a:lstStyle/>
                    <a:p>
                      <a:pPr algn="ctr" rtl="0" fontAlgn="b">
                        <a:buNone/>
                      </a:pPr>
                      <a:r>
                        <a:rPr lang="en-US" sz="1000" b="0" i="0" u="none" strike="noStrike">
                          <a:solidFill>
                            <a:srgbClr val="000000"/>
                          </a:solidFill>
                          <a:effectLst/>
                          <a:latin typeface="Calibri" panose="020F0502020204030204" pitchFamily="34" charset="0"/>
                        </a:rPr>
                        <a:t>0.13</a:t>
                      </a:r>
                    </a:p>
                  </a:txBody>
                  <a:tcPr marL="9525" marR="9525" marT="9525" marB="0" anchor="b">
                    <a:lnL>
                      <a:noFill/>
                    </a:lnL>
                    <a:lnR>
                      <a:noFill/>
                    </a:lnR>
                    <a:lnT>
                      <a:noFill/>
                    </a:lnT>
                    <a:lnB>
                      <a:noFill/>
                    </a:lnB>
                    <a:solidFill>
                      <a:srgbClr val="F2C755"/>
                    </a:solidFill>
                  </a:tcPr>
                </a:tc>
                <a:tc>
                  <a:txBody>
                    <a:bodyPr/>
                    <a:lstStyle/>
                    <a:p>
                      <a:pPr algn="ctr" rtl="0" fontAlgn="b">
                        <a:buNone/>
                      </a:pPr>
                      <a:r>
                        <a:rPr lang="en-US" sz="1000" b="0" i="0" u="none" strike="noStrike">
                          <a:solidFill>
                            <a:srgbClr val="000000"/>
                          </a:solidFill>
                          <a:effectLst/>
                          <a:latin typeface="Calibri" panose="020F0502020204030204" pitchFamily="34" charset="0"/>
                        </a:rPr>
                        <a:t>--</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solidFill>
                      <a:srgbClr val="F2C755"/>
                    </a:solidFill>
                  </a:tcPr>
                </a:tc>
                <a:extLst>
                  <a:ext uri="{0D108BD9-81ED-4DB2-BD59-A6C34878D82A}">
                    <a16:rowId xmlns:a16="http://schemas.microsoft.com/office/drawing/2014/main" val="2722352423"/>
                  </a:ext>
                </a:extLst>
              </a:tr>
              <a:tr h="257788">
                <a:tc>
                  <a:txBody>
                    <a:bodyPr/>
                    <a:lstStyle/>
                    <a:p>
                      <a:pPr algn="l" fontAlgn="ctr"/>
                      <a:r>
                        <a:rPr lang="en-US" sz="1000" b="0" i="0" u="none" strike="noStrike">
                          <a:solidFill>
                            <a:srgbClr val="000000"/>
                          </a:solidFill>
                          <a:effectLst/>
                          <a:latin typeface="Calibri" panose="020F0502020204030204" pitchFamily="34" charset="0"/>
                        </a:rPr>
                        <a:t>  Jensen Alpha</a:t>
                      </a:r>
                    </a:p>
                  </a:txBody>
                  <a:tcPr marL="9525" marR="9525" marT="9525"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
                        <a:buNone/>
                      </a:pPr>
                      <a:r>
                        <a:rPr lang="en-US" sz="1000" b="0" i="0" u="none" strike="noStrike">
                          <a:solidFill>
                            <a:srgbClr val="000000"/>
                          </a:solidFill>
                          <a:effectLst/>
                          <a:latin typeface="Calibri" panose="020F0502020204030204" pitchFamily="34" charset="0"/>
                        </a:rPr>
                        <a:t>2.20</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
                        <a:buNone/>
                      </a:pPr>
                      <a:r>
                        <a:rPr lang="en-US" sz="1000" b="0" i="0" u="none" strike="noStrike" dirty="0">
                          <a:solidFill>
                            <a:srgbClr val="000000"/>
                          </a:solidFill>
                          <a:effectLst/>
                          <a:latin typeface="Calibri" panose="020F0502020204030204" pitchFamily="34" charset="0"/>
                        </a:rPr>
                        <a:t>--</a:t>
                      </a: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88137516"/>
                  </a:ext>
                </a:extLst>
              </a:tr>
            </a:tbl>
          </a:graphicData>
        </a:graphic>
      </p:graphicFrame>
      <p:sp>
        <p:nvSpPr>
          <p:cNvPr id="6" name="TextBox 5">
            <a:extLst>
              <a:ext uri="{FF2B5EF4-FFF2-40B4-BE49-F238E27FC236}">
                <a16:creationId xmlns:a16="http://schemas.microsoft.com/office/drawing/2014/main" id="{65B01FCA-6472-A3E8-E146-F3B1049A3EC0}"/>
              </a:ext>
            </a:extLst>
          </p:cNvPr>
          <p:cNvSpPr txBox="1"/>
          <p:nvPr/>
        </p:nvSpPr>
        <p:spPr>
          <a:xfrm>
            <a:off x="6451092" y="5810318"/>
            <a:ext cx="1040983" cy="172432"/>
          </a:xfrm>
          <a:prstGeom prst="rect">
            <a:avLst/>
          </a:prstGeom>
          <a:noFill/>
        </p:spPr>
        <p:txBody>
          <a:bodyPr wrap="square" lIns="0" tIns="0" rIns="0" bIns="0" rtlCol="0">
            <a:noAutofit/>
          </a:bodyPr>
          <a:lstStyle/>
          <a:p>
            <a:pPr algn="l"/>
            <a:r>
              <a:rPr lang="en-US" sz="900">
                <a:solidFill>
                  <a:schemeClr val="tx1">
                    <a:lumMod val="75000"/>
                    <a:lumOff val="25000"/>
                  </a:schemeClr>
                </a:solidFill>
                <a:latin typeface="+mn-lt"/>
              </a:rPr>
              <a:t>Source: FactSet, IMCP</a:t>
            </a:r>
          </a:p>
        </p:txBody>
      </p:sp>
      <p:sp>
        <p:nvSpPr>
          <p:cNvPr id="16" name="TextBox 15">
            <a:extLst>
              <a:ext uri="{FF2B5EF4-FFF2-40B4-BE49-F238E27FC236}">
                <a16:creationId xmlns:a16="http://schemas.microsoft.com/office/drawing/2014/main" id="{397C8C94-D4B0-B5D2-7223-12BE91098FB0}"/>
              </a:ext>
              <a:ext uri="{C183D7F6-B498-43B3-948B-1728B52AA6E4}">
                <adec:decorative xmlns:adec="http://schemas.microsoft.com/office/drawing/2017/decorative" val="1"/>
              </a:ext>
            </a:extLst>
          </p:cNvPr>
          <p:cNvSpPr txBox="1"/>
          <p:nvPr/>
        </p:nvSpPr>
        <p:spPr>
          <a:xfrm>
            <a:off x="10215745" y="6148552"/>
            <a:ext cx="1899731" cy="369332"/>
          </a:xfrm>
          <a:prstGeom prst="rect">
            <a:avLst/>
          </a:prstGeom>
          <a:noFill/>
        </p:spPr>
        <p:txBody>
          <a:bodyPr wrap="square" rtlCol="0">
            <a:spAutoFit/>
          </a:bodyPr>
          <a:lstStyle/>
          <a:p>
            <a:pPr algn="l"/>
            <a:r>
              <a:rPr lang="en-US">
                <a:hlinkClick r:id="rId4" action="ppaction://hlinksldjump"/>
              </a:rPr>
              <a:t>Table of Contents</a:t>
            </a:r>
            <a:endParaRPr lang="en-US"/>
          </a:p>
        </p:txBody>
      </p:sp>
      <p:graphicFrame>
        <p:nvGraphicFramePr>
          <p:cNvPr id="2" name="Chart 1">
            <a:extLst>
              <a:ext uri="{FF2B5EF4-FFF2-40B4-BE49-F238E27FC236}">
                <a16:creationId xmlns:a16="http://schemas.microsoft.com/office/drawing/2014/main" id="{AE46BB52-F630-43FB-9DF7-AAC57735679B}"/>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646916583"/>
              </p:ext>
            </p:extLst>
          </p:nvPr>
        </p:nvGraphicFramePr>
        <p:xfrm>
          <a:off x="640082" y="1066195"/>
          <a:ext cx="5166358" cy="331927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7" name="Chart 16">
            <a:extLst>
              <a:ext uri="{FF2B5EF4-FFF2-40B4-BE49-F238E27FC236}">
                <a16:creationId xmlns:a16="http://schemas.microsoft.com/office/drawing/2014/main" id="{E44B8CC8-F726-4BB5-ABEE-18B1E551B651}"/>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4110077477"/>
              </p:ext>
            </p:extLst>
          </p:nvPr>
        </p:nvGraphicFramePr>
        <p:xfrm>
          <a:off x="6451092" y="1078215"/>
          <a:ext cx="5166358" cy="331927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8107944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A2201E-B13B-5101-E48E-4E2AF34DDA8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7144206-E4A4-1F7B-F2B9-12A09901527E}"/>
              </a:ext>
            </a:extLst>
          </p:cNvPr>
          <p:cNvSpPr>
            <a:spLocks noGrp="1"/>
          </p:cNvSpPr>
          <p:nvPr>
            <p:ph type="title" idx="4294967295"/>
          </p:nvPr>
        </p:nvSpPr>
        <p:spPr>
          <a:xfrm>
            <a:off x="365125" y="2724150"/>
            <a:ext cx="9901238" cy="5762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10000"/>
              </a:lnSpc>
              <a:spcBef>
                <a:spcPts val="100"/>
              </a:spcBef>
              <a:spcAft>
                <a:spcPts val="100"/>
              </a:spcAft>
              <a:buClrTx/>
              <a:buSzTx/>
              <a:buFont typeface="+mj-lt"/>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Arial" panose="020B0604020202020204" pitchFamily="34" charset="0"/>
              </a:rPr>
              <a:t>Appendix </a:t>
            </a:r>
          </a:p>
        </p:txBody>
      </p:sp>
      <p:pic>
        <p:nvPicPr>
          <p:cNvPr id="2" name="Picture 2">
            <a:extLst>
              <a:ext uri="{FF2B5EF4-FFF2-40B4-BE49-F238E27FC236}">
                <a16:creationId xmlns:a16="http://schemas.microsoft.com/office/drawing/2014/main" id="{1DEF4BE3-BA04-9375-0BEC-083B6666DD8B}"/>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60" y="3835332"/>
            <a:ext cx="2035819" cy="2035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23523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5317A-924C-00A6-57FD-A9C4B00CB789}"/>
            </a:ext>
          </a:extLst>
        </p:cNvPr>
        <p:cNvGrpSpPr/>
        <p:nvPr/>
      </p:nvGrpSpPr>
      <p:grpSpPr>
        <a:xfrm>
          <a:off x="0" y="0"/>
          <a:ext cx="0" cy="0"/>
          <a:chOff x="0" y="0"/>
          <a:chExt cx="0" cy="0"/>
        </a:xfrm>
      </p:grpSpPr>
      <p:sp>
        <p:nvSpPr>
          <p:cNvPr id="70" name="Title 1">
            <a:extLst>
              <a:ext uri="{FF2B5EF4-FFF2-40B4-BE49-F238E27FC236}">
                <a16:creationId xmlns:a16="http://schemas.microsoft.com/office/drawing/2014/main" id="{A7D87FC5-03A5-6E4A-ED12-0ADB7C72ABBF}"/>
              </a:ext>
            </a:extLst>
          </p:cNvPr>
          <p:cNvSpPr>
            <a:spLocks noGrp="1"/>
          </p:cNvSpPr>
          <p:nvPr>
            <p:ph type="title"/>
          </p:nvPr>
        </p:nvSpPr>
        <p:spPr>
          <a:xfrm>
            <a:off x="0" y="-91440"/>
            <a:ext cx="10725331" cy="914400"/>
          </a:xfrm>
        </p:spPr>
        <p:txBody>
          <a:bodyPr anchor="ctr"/>
          <a:lstStyle/>
          <a:p>
            <a:r>
              <a:rPr lang="en-US" sz="3000" dirty="0"/>
              <a:t>Table of contents</a:t>
            </a:r>
            <a:endParaRPr lang="en-US" sz="3000" dirty="0">
              <a:ea typeface="Calibri"/>
              <a:cs typeface="Calibri"/>
            </a:endParaRPr>
          </a:p>
        </p:txBody>
      </p:sp>
      <p:grpSp>
        <p:nvGrpSpPr>
          <p:cNvPr id="78" name="Group 77">
            <a:extLst>
              <a:ext uri="{FF2B5EF4-FFF2-40B4-BE49-F238E27FC236}">
                <a16:creationId xmlns:a16="http://schemas.microsoft.com/office/drawing/2014/main" id="{59ED724C-444B-2743-8E04-38474C5EAC3E}"/>
              </a:ext>
            </a:extLst>
          </p:cNvPr>
          <p:cNvGrpSpPr/>
          <p:nvPr/>
        </p:nvGrpSpPr>
        <p:grpSpPr>
          <a:xfrm>
            <a:off x="690811" y="826146"/>
            <a:ext cx="4004441" cy="1509221"/>
            <a:chOff x="547316" y="861284"/>
            <a:chExt cx="4004441" cy="1509221"/>
          </a:xfrm>
        </p:grpSpPr>
        <p:sp>
          <p:nvSpPr>
            <p:cNvPr id="24" name="Rectangle 23">
              <a:extLst>
                <a:ext uri="{FF2B5EF4-FFF2-40B4-BE49-F238E27FC236}">
                  <a16:creationId xmlns:a16="http://schemas.microsoft.com/office/drawing/2014/main" id="{2ECB070C-8C0F-4D6C-C59A-78ABA281F1C8}"/>
                </a:ext>
              </a:extLst>
            </p:cNvPr>
            <p:cNvSpPr/>
            <p:nvPr/>
          </p:nvSpPr>
          <p:spPr>
            <a:xfrm>
              <a:off x="558907" y="1241986"/>
              <a:ext cx="3294672" cy="112851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l">
                <a:buFont typeface="Arial" panose="020B0604020202020204" pitchFamily="34" charset="0"/>
                <a:buChar char="•"/>
              </a:pPr>
              <a:endParaRPr lang="en-US" sz="1400" b="1">
                <a:solidFill>
                  <a:schemeClr val="tx1"/>
                </a:solidFill>
                <a:ea typeface="Calibri" panose="020F0502020204030204" pitchFamily="34" charset="0"/>
                <a:cs typeface="Calibri" panose="020F0502020204030204" pitchFamily="34" charset="0"/>
              </a:endParaRPr>
            </a:p>
          </p:txBody>
        </p:sp>
        <p:grpSp>
          <p:nvGrpSpPr>
            <p:cNvPr id="77" name="Group 76">
              <a:extLst>
                <a:ext uri="{FF2B5EF4-FFF2-40B4-BE49-F238E27FC236}">
                  <a16:creationId xmlns:a16="http://schemas.microsoft.com/office/drawing/2014/main" id="{0F6AA7D6-9CC7-44C5-7EB8-5362E4794B43}"/>
                </a:ext>
              </a:extLst>
            </p:cNvPr>
            <p:cNvGrpSpPr/>
            <p:nvPr/>
          </p:nvGrpSpPr>
          <p:grpSpPr>
            <a:xfrm>
              <a:off x="547316" y="861284"/>
              <a:ext cx="4004441" cy="1433289"/>
              <a:chOff x="536027" y="861284"/>
              <a:chExt cx="4004441" cy="1433289"/>
            </a:xfrm>
          </p:grpSpPr>
          <p:grpSp>
            <p:nvGrpSpPr>
              <p:cNvPr id="76" name="Group 75">
                <a:extLst>
                  <a:ext uri="{FF2B5EF4-FFF2-40B4-BE49-F238E27FC236}">
                    <a16:creationId xmlns:a16="http://schemas.microsoft.com/office/drawing/2014/main" id="{8A87D241-9E20-D446-E0FD-CD082BB663AB}"/>
                  </a:ext>
                </a:extLst>
              </p:cNvPr>
              <p:cNvGrpSpPr/>
              <p:nvPr/>
            </p:nvGrpSpPr>
            <p:grpSpPr>
              <a:xfrm>
                <a:off x="536027" y="861284"/>
                <a:ext cx="4004441" cy="1433289"/>
                <a:chOff x="536027" y="861284"/>
                <a:chExt cx="4004441" cy="1433289"/>
              </a:xfrm>
            </p:grpSpPr>
            <p:sp>
              <p:nvSpPr>
                <p:cNvPr id="35" name="TextBox 34">
                  <a:extLst>
                    <a:ext uri="{FF2B5EF4-FFF2-40B4-BE49-F238E27FC236}">
                      <a16:creationId xmlns:a16="http://schemas.microsoft.com/office/drawing/2014/main" id="{10B17F82-D9FB-42D9-2317-E6F725E645EA}"/>
                    </a:ext>
                  </a:extLst>
                </p:cNvPr>
                <p:cNvSpPr txBox="1"/>
                <p:nvPr/>
              </p:nvSpPr>
              <p:spPr>
                <a:xfrm>
                  <a:off x="536027" y="1776000"/>
                  <a:ext cx="3308447" cy="369332"/>
                </a:xfrm>
                <a:prstGeom prst="rect">
                  <a:avLst/>
                </a:prstGeom>
                <a:noFill/>
              </p:spPr>
              <p:txBody>
                <a:bodyPr wrap="square" rtlCol="0">
                  <a:spAutoFit/>
                </a:bodyPr>
                <a:lstStyle/>
                <a:p>
                  <a:pPr algn="l"/>
                  <a:endParaRPr lang="en-US"/>
                </a:p>
              </p:txBody>
            </p:sp>
            <p:sp>
              <p:nvSpPr>
                <p:cNvPr id="2" name="TextBox 1">
                  <a:extLst>
                    <a:ext uri="{FF2B5EF4-FFF2-40B4-BE49-F238E27FC236}">
                      <a16:creationId xmlns:a16="http://schemas.microsoft.com/office/drawing/2014/main" id="{4D7053B0-4913-6ABC-08C0-5E2D73F1FD2B}"/>
                    </a:ext>
                  </a:extLst>
                </p:cNvPr>
                <p:cNvSpPr txBox="1"/>
                <p:nvPr/>
              </p:nvSpPr>
              <p:spPr>
                <a:xfrm>
                  <a:off x="536027" y="1266816"/>
                  <a:ext cx="4004441" cy="307777"/>
                </a:xfrm>
                <a:prstGeom prst="rect">
                  <a:avLst/>
                </a:prstGeom>
                <a:noFill/>
              </p:spPr>
              <p:txBody>
                <a:bodyPr wrap="square" rtlCol="0">
                  <a:spAutoFit/>
                </a:bodyPr>
                <a:lstStyle/>
                <a:p>
                  <a:pPr algn="l"/>
                  <a:r>
                    <a:rPr lang="en-US" sz="1400">
                      <a:hlinkClick r:id="" action="ppaction://noaction"/>
                    </a:rPr>
                    <a:t>Marketing/Portfolio Analysis Team</a:t>
                  </a:r>
                  <a:endParaRPr lang="en-US" sz="1400"/>
                </a:p>
              </p:txBody>
            </p:sp>
            <p:sp>
              <p:nvSpPr>
                <p:cNvPr id="3" name="TextBox 2">
                  <a:extLst>
                    <a:ext uri="{FF2B5EF4-FFF2-40B4-BE49-F238E27FC236}">
                      <a16:creationId xmlns:a16="http://schemas.microsoft.com/office/drawing/2014/main" id="{EA08522A-64D9-D933-360C-26D86F889E37}"/>
                    </a:ext>
                  </a:extLst>
                </p:cNvPr>
                <p:cNvSpPr txBox="1"/>
                <p:nvPr/>
              </p:nvSpPr>
              <p:spPr>
                <a:xfrm>
                  <a:off x="536028" y="1635450"/>
                  <a:ext cx="2921875" cy="307777"/>
                </a:xfrm>
                <a:prstGeom prst="rect">
                  <a:avLst/>
                </a:prstGeom>
                <a:noFill/>
              </p:spPr>
              <p:txBody>
                <a:bodyPr wrap="square" rtlCol="0">
                  <a:spAutoFit/>
                </a:bodyPr>
                <a:lstStyle/>
                <a:p>
                  <a:pPr algn="l"/>
                  <a:r>
                    <a:rPr lang="en-US" sz="1400">
                      <a:hlinkClick r:id="" action="ppaction://noaction"/>
                    </a:rPr>
                    <a:t>Research Team</a:t>
                  </a:r>
                  <a:endParaRPr lang="en-US" sz="1400"/>
                </a:p>
              </p:txBody>
            </p:sp>
            <p:sp>
              <p:nvSpPr>
                <p:cNvPr id="4" name="TextBox 3">
                  <a:extLst>
                    <a:ext uri="{FF2B5EF4-FFF2-40B4-BE49-F238E27FC236}">
                      <a16:creationId xmlns:a16="http://schemas.microsoft.com/office/drawing/2014/main" id="{61A05707-E340-8DB4-6004-33CB8DF4A7EA}"/>
                    </a:ext>
                  </a:extLst>
                </p:cNvPr>
                <p:cNvSpPr txBox="1"/>
                <p:nvPr/>
              </p:nvSpPr>
              <p:spPr>
                <a:xfrm>
                  <a:off x="546661" y="1986796"/>
                  <a:ext cx="2921875" cy="307777"/>
                </a:xfrm>
                <a:prstGeom prst="rect">
                  <a:avLst/>
                </a:prstGeom>
                <a:noFill/>
              </p:spPr>
              <p:txBody>
                <a:bodyPr wrap="square" rtlCol="0">
                  <a:spAutoFit/>
                </a:bodyPr>
                <a:lstStyle/>
                <a:p>
                  <a:pPr algn="l"/>
                  <a:r>
                    <a:rPr lang="en-US" sz="1400">
                      <a:hlinkClick r:id="" action="ppaction://noaction"/>
                    </a:rPr>
                    <a:t>Mentors</a:t>
                  </a:r>
                  <a:endParaRPr lang="en-US" sz="1400"/>
                </a:p>
              </p:txBody>
            </p:sp>
            <p:sp>
              <p:nvSpPr>
                <p:cNvPr id="7" name="TextBox 6">
                  <a:extLst>
                    <a:ext uri="{FF2B5EF4-FFF2-40B4-BE49-F238E27FC236}">
                      <a16:creationId xmlns:a16="http://schemas.microsoft.com/office/drawing/2014/main" id="{62D64D89-F877-E422-B553-88E1BDA63D24}"/>
                    </a:ext>
                  </a:extLst>
                </p:cNvPr>
                <p:cNvSpPr txBox="1"/>
                <p:nvPr/>
              </p:nvSpPr>
              <p:spPr>
                <a:xfrm>
                  <a:off x="548640" y="861284"/>
                  <a:ext cx="2417379" cy="369332"/>
                </a:xfrm>
                <a:prstGeom prst="rect">
                  <a:avLst/>
                </a:prstGeom>
                <a:noFill/>
              </p:spPr>
              <p:txBody>
                <a:bodyPr wrap="square" rtlCol="0">
                  <a:spAutoFit/>
                </a:bodyPr>
                <a:lstStyle/>
                <a:p>
                  <a:pPr algn="l"/>
                  <a:r>
                    <a:rPr lang="en-US"/>
                    <a:t>1. Our Team</a:t>
                  </a:r>
                </a:p>
              </p:txBody>
            </p:sp>
          </p:grpSp>
          <p:grpSp>
            <p:nvGrpSpPr>
              <p:cNvPr id="27" name="Group 26">
                <a:extLst>
                  <a:ext uri="{FF2B5EF4-FFF2-40B4-BE49-F238E27FC236}">
                    <a16:creationId xmlns:a16="http://schemas.microsoft.com/office/drawing/2014/main" id="{A2BB7584-2DEF-A060-3B47-B6C44EBD8FF4}"/>
                  </a:ext>
                </a:extLst>
              </p:cNvPr>
              <p:cNvGrpSpPr/>
              <p:nvPr/>
            </p:nvGrpSpPr>
            <p:grpSpPr>
              <a:xfrm>
                <a:off x="549415" y="1220720"/>
                <a:ext cx="1371600" cy="1020615"/>
                <a:chOff x="549415" y="1539705"/>
                <a:chExt cx="1371600" cy="1020615"/>
              </a:xfrm>
            </p:grpSpPr>
            <p:cxnSp>
              <p:nvCxnSpPr>
                <p:cNvPr id="25" name="Straight Connector 24">
                  <a:extLst>
                    <a:ext uri="{FF2B5EF4-FFF2-40B4-BE49-F238E27FC236}">
                      <a16:creationId xmlns:a16="http://schemas.microsoft.com/office/drawing/2014/main" id="{3025F828-2683-BB67-D28F-0047E22B48E7}"/>
                    </a:ext>
                  </a:extLst>
                </p:cNvPr>
                <p:cNvCxnSpPr>
                  <a:cxnSpLocks/>
                </p:cNvCxnSpPr>
                <p:nvPr/>
              </p:nvCxnSpPr>
              <p:spPr>
                <a:xfrm>
                  <a:off x="549559" y="1645920"/>
                  <a:ext cx="0" cy="9144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31A6D81-68DD-5AF3-7F5B-69DF29FA7014}"/>
                    </a:ext>
                  </a:extLst>
                </p:cNvPr>
                <p:cNvCxnSpPr>
                  <a:cxnSpLocks/>
                </p:cNvCxnSpPr>
                <p:nvPr/>
              </p:nvCxnSpPr>
              <p:spPr>
                <a:xfrm flipV="1">
                  <a:off x="549415" y="1539705"/>
                  <a:ext cx="1371600"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grpSp>
        </p:grpSp>
      </p:grpSp>
      <p:grpSp>
        <p:nvGrpSpPr>
          <p:cNvPr id="73" name="Group 72">
            <a:extLst>
              <a:ext uri="{FF2B5EF4-FFF2-40B4-BE49-F238E27FC236}">
                <a16:creationId xmlns:a16="http://schemas.microsoft.com/office/drawing/2014/main" id="{B572362B-857E-770A-4CDC-CA109B09C6D8}"/>
              </a:ext>
            </a:extLst>
          </p:cNvPr>
          <p:cNvGrpSpPr/>
          <p:nvPr/>
        </p:nvGrpSpPr>
        <p:grpSpPr>
          <a:xfrm>
            <a:off x="679381" y="2494158"/>
            <a:ext cx="3645214" cy="1794682"/>
            <a:chOff x="679381" y="2494158"/>
            <a:chExt cx="3645214" cy="1794682"/>
          </a:xfrm>
        </p:grpSpPr>
        <p:grpSp>
          <p:nvGrpSpPr>
            <p:cNvPr id="80" name="Group 79">
              <a:extLst>
                <a:ext uri="{FF2B5EF4-FFF2-40B4-BE49-F238E27FC236}">
                  <a16:creationId xmlns:a16="http://schemas.microsoft.com/office/drawing/2014/main" id="{6AE04465-993D-B58C-F4E3-D1D7B26BF974}"/>
                </a:ext>
              </a:extLst>
            </p:cNvPr>
            <p:cNvGrpSpPr/>
            <p:nvPr/>
          </p:nvGrpSpPr>
          <p:grpSpPr>
            <a:xfrm>
              <a:off x="679381" y="2494158"/>
              <a:ext cx="3638760" cy="1794682"/>
              <a:chOff x="548640" y="2481757"/>
              <a:chExt cx="3638760" cy="1794682"/>
            </a:xfrm>
          </p:grpSpPr>
          <p:grpSp>
            <p:nvGrpSpPr>
              <p:cNvPr id="79" name="Group 78">
                <a:extLst>
                  <a:ext uri="{FF2B5EF4-FFF2-40B4-BE49-F238E27FC236}">
                    <a16:creationId xmlns:a16="http://schemas.microsoft.com/office/drawing/2014/main" id="{5DA0743D-6C23-F853-7FDB-2A7F9FAA0819}"/>
                  </a:ext>
                </a:extLst>
              </p:cNvPr>
              <p:cNvGrpSpPr/>
              <p:nvPr/>
            </p:nvGrpSpPr>
            <p:grpSpPr>
              <a:xfrm>
                <a:off x="548640" y="2481757"/>
                <a:ext cx="3638760" cy="1794682"/>
                <a:chOff x="548640" y="2481757"/>
                <a:chExt cx="3638760" cy="1794682"/>
              </a:xfrm>
            </p:grpSpPr>
            <p:sp>
              <p:nvSpPr>
                <p:cNvPr id="31" name="Rectangle 30">
                  <a:extLst>
                    <a:ext uri="{FF2B5EF4-FFF2-40B4-BE49-F238E27FC236}">
                      <a16:creationId xmlns:a16="http://schemas.microsoft.com/office/drawing/2014/main" id="{A79E53A1-DDE4-F867-1A05-CD223EB87269}"/>
                    </a:ext>
                  </a:extLst>
                </p:cNvPr>
                <p:cNvSpPr/>
                <p:nvPr/>
              </p:nvSpPr>
              <p:spPr>
                <a:xfrm>
                  <a:off x="613425" y="2862430"/>
                  <a:ext cx="3241478" cy="141400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l">
                    <a:buFont typeface="Arial" panose="020B0604020202020204" pitchFamily="34" charset="0"/>
                    <a:buChar char="•"/>
                  </a:pPr>
                  <a:endParaRPr lang="en-US" sz="1400" b="1">
                    <a:solidFill>
                      <a:schemeClr val="tx1"/>
                    </a:solidFill>
                    <a:ea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2AEDE338-0F3E-9F5D-14AD-FA6419C4F328}"/>
                    </a:ext>
                  </a:extLst>
                </p:cNvPr>
                <p:cNvSpPr txBox="1"/>
                <p:nvPr/>
              </p:nvSpPr>
              <p:spPr>
                <a:xfrm>
                  <a:off x="548640" y="2481757"/>
                  <a:ext cx="3308447" cy="369332"/>
                </a:xfrm>
                <a:prstGeom prst="rect">
                  <a:avLst/>
                </a:prstGeom>
                <a:noFill/>
              </p:spPr>
              <p:txBody>
                <a:bodyPr wrap="square" rtlCol="0">
                  <a:spAutoFit/>
                </a:bodyPr>
                <a:lstStyle/>
                <a:p>
                  <a:pPr algn="l"/>
                  <a:r>
                    <a:rPr lang="en-US"/>
                    <a:t>2. Philosophy</a:t>
                  </a:r>
                </a:p>
              </p:txBody>
            </p:sp>
            <p:sp>
              <p:nvSpPr>
                <p:cNvPr id="11" name="TextBox 10">
                  <a:extLst>
                    <a:ext uri="{FF2B5EF4-FFF2-40B4-BE49-F238E27FC236}">
                      <a16:creationId xmlns:a16="http://schemas.microsoft.com/office/drawing/2014/main" id="{F97E6C40-FD29-A2D8-663D-B9EE850ABFFF}"/>
                    </a:ext>
                  </a:extLst>
                </p:cNvPr>
                <p:cNvSpPr txBox="1"/>
                <p:nvPr/>
              </p:nvSpPr>
              <p:spPr>
                <a:xfrm>
                  <a:off x="588274" y="2893025"/>
                  <a:ext cx="2626242" cy="307777"/>
                </a:xfrm>
                <a:prstGeom prst="rect">
                  <a:avLst/>
                </a:prstGeom>
                <a:noFill/>
              </p:spPr>
              <p:txBody>
                <a:bodyPr wrap="square" rtlCol="0">
                  <a:spAutoFit/>
                </a:bodyPr>
                <a:lstStyle/>
                <a:p>
                  <a:pPr algn="l"/>
                  <a:r>
                    <a:rPr lang="en-US" sz="1400">
                      <a:hlinkClick r:id="rId3" action="ppaction://hlinksldjump"/>
                    </a:rPr>
                    <a:t>Objective</a:t>
                  </a:r>
                  <a:endParaRPr lang="en-US" sz="1400"/>
                </a:p>
              </p:txBody>
            </p:sp>
            <p:sp>
              <p:nvSpPr>
                <p:cNvPr id="12" name="TextBox 11">
                  <a:extLst>
                    <a:ext uri="{FF2B5EF4-FFF2-40B4-BE49-F238E27FC236}">
                      <a16:creationId xmlns:a16="http://schemas.microsoft.com/office/drawing/2014/main" id="{B0FFDB87-3BE2-E8B0-CD78-6FE5AEDEBD91}"/>
                    </a:ext>
                  </a:extLst>
                </p:cNvPr>
                <p:cNvSpPr txBox="1"/>
                <p:nvPr/>
              </p:nvSpPr>
              <p:spPr>
                <a:xfrm>
                  <a:off x="597186" y="3215435"/>
                  <a:ext cx="2626242" cy="307777"/>
                </a:xfrm>
                <a:prstGeom prst="rect">
                  <a:avLst/>
                </a:prstGeom>
                <a:noFill/>
              </p:spPr>
              <p:txBody>
                <a:bodyPr wrap="square" rtlCol="0">
                  <a:spAutoFit/>
                </a:bodyPr>
                <a:lstStyle/>
                <a:p>
                  <a:pPr algn="l"/>
                  <a:r>
                    <a:rPr lang="en-US" sz="1400">
                      <a:hlinkClick r:id="" action="ppaction://noaction"/>
                    </a:rPr>
                    <a:t>Investment Philosophy</a:t>
                  </a:r>
                  <a:endParaRPr lang="en-US" sz="1400"/>
                </a:p>
              </p:txBody>
            </p:sp>
            <p:sp>
              <p:nvSpPr>
                <p:cNvPr id="13" name="TextBox 12">
                  <a:extLst>
                    <a:ext uri="{FF2B5EF4-FFF2-40B4-BE49-F238E27FC236}">
                      <a16:creationId xmlns:a16="http://schemas.microsoft.com/office/drawing/2014/main" id="{5EF15A5E-B113-81F3-0B12-BDCCC69D477C}"/>
                    </a:ext>
                  </a:extLst>
                </p:cNvPr>
                <p:cNvSpPr txBox="1"/>
                <p:nvPr/>
              </p:nvSpPr>
              <p:spPr>
                <a:xfrm>
                  <a:off x="590049" y="3539537"/>
                  <a:ext cx="3597351" cy="307777"/>
                </a:xfrm>
                <a:prstGeom prst="rect">
                  <a:avLst/>
                </a:prstGeom>
                <a:noFill/>
              </p:spPr>
              <p:txBody>
                <a:bodyPr wrap="square" rtlCol="0">
                  <a:spAutoFit/>
                </a:bodyPr>
                <a:lstStyle/>
                <a:p>
                  <a:pPr algn="l"/>
                  <a:r>
                    <a:rPr lang="en-US" sz="1400">
                      <a:hlinkClick r:id="" action="ppaction://noaction"/>
                    </a:rPr>
                    <a:t>Investing Through Company Cycles</a:t>
                  </a:r>
                  <a:endParaRPr lang="en-US" sz="1400"/>
                </a:p>
              </p:txBody>
            </p:sp>
          </p:grpSp>
          <p:grpSp>
            <p:nvGrpSpPr>
              <p:cNvPr id="28" name="Group 27">
                <a:extLst>
                  <a:ext uri="{FF2B5EF4-FFF2-40B4-BE49-F238E27FC236}">
                    <a16:creationId xmlns:a16="http://schemas.microsoft.com/office/drawing/2014/main" id="{9EBFA306-3679-D5C4-51D4-0E3E1F548891}"/>
                  </a:ext>
                </a:extLst>
              </p:cNvPr>
              <p:cNvGrpSpPr/>
              <p:nvPr/>
            </p:nvGrpSpPr>
            <p:grpSpPr>
              <a:xfrm>
                <a:off x="597186" y="2848505"/>
                <a:ext cx="1554480" cy="1294935"/>
                <a:chOff x="549415" y="1539705"/>
                <a:chExt cx="1554480" cy="1294935"/>
              </a:xfrm>
            </p:grpSpPr>
            <p:cxnSp>
              <p:nvCxnSpPr>
                <p:cNvPr id="29" name="Straight Connector 28">
                  <a:extLst>
                    <a:ext uri="{FF2B5EF4-FFF2-40B4-BE49-F238E27FC236}">
                      <a16:creationId xmlns:a16="http://schemas.microsoft.com/office/drawing/2014/main" id="{45688886-EEE8-8F44-30D3-7F875BC88D3C}"/>
                    </a:ext>
                  </a:extLst>
                </p:cNvPr>
                <p:cNvCxnSpPr>
                  <a:cxnSpLocks/>
                </p:cNvCxnSpPr>
                <p:nvPr/>
              </p:nvCxnSpPr>
              <p:spPr>
                <a:xfrm>
                  <a:off x="549559" y="1645920"/>
                  <a:ext cx="0" cy="118872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03F7946-A9FB-097D-7BE5-AB29A21A2CD0}"/>
                    </a:ext>
                  </a:extLst>
                </p:cNvPr>
                <p:cNvCxnSpPr>
                  <a:cxnSpLocks/>
                </p:cNvCxnSpPr>
                <p:nvPr/>
              </p:nvCxnSpPr>
              <p:spPr>
                <a:xfrm flipV="1">
                  <a:off x="549415" y="1539705"/>
                  <a:ext cx="1554480"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grpSp>
        </p:grpSp>
        <p:sp>
          <p:nvSpPr>
            <p:cNvPr id="23" name="TextBox 22">
              <a:extLst>
                <a:ext uri="{FF2B5EF4-FFF2-40B4-BE49-F238E27FC236}">
                  <a16:creationId xmlns:a16="http://schemas.microsoft.com/office/drawing/2014/main" id="{CF0AE6F9-6C35-8FD3-CC6B-BC535E9278A4}"/>
                </a:ext>
              </a:extLst>
            </p:cNvPr>
            <p:cNvSpPr txBox="1"/>
            <p:nvPr/>
          </p:nvSpPr>
          <p:spPr>
            <a:xfrm>
              <a:off x="727244" y="3884292"/>
              <a:ext cx="3597351" cy="307777"/>
            </a:xfrm>
            <a:prstGeom prst="rect">
              <a:avLst/>
            </a:prstGeom>
            <a:noFill/>
          </p:spPr>
          <p:txBody>
            <a:bodyPr wrap="square" rtlCol="0">
              <a:spAutoFit/>
            </a:bodyPr>
            <a:lstStyle/>
            <a:p>
              <a:pPr algn="l"/>
              <a:r>
                <a:rPr lang="en-US" sz="1400">
                  <a:hlinkClick r:id="" action="ppaction://noaction"/>
                </a:rPr>
                <a:t>Greedy when Fearful, Fearful when Greedy </a:t>
              </a:r>
              <a:endParaRPr lang="en-US" sz="1400"/>
            </a:p>
          </p:txBody>
        </p:sp>
      </p:grpSp>
      <p:grpSp>
        <p:nvGrpSpPr>
          <p:cNvPr id="66" name="Group 65">
            <a:extLst>
              <a:ext uri="{FF2B5EF4-FFF2-40B4-BE49-F238E27FC236}">
                <a16:creationId xmlns:a16="http://schemas.microsoft.com/office/drawing/2014/main" id="{26E56F11-4A38-1E59-A8EC-B3084989B030}"/>
              </a:ext>
            </a:extLst>
          </p:cNvPr>
          <p:cNvGrpSpPr/>
          <p:nvPr/>
        </p:nvGrpSpPr>
        <p:grpSpPr>
          <a:xfrm>
            <a:off x="703203" y="4384610"/>
            <a:ext cx="3686590" cy="2223517"/>
            <a:chOff x="703203" y="4384610"/>
            <a:chExt cx="3686590" cy="2223517"/>
          </a:xfrm>
        </p:grpSpPr>
        <p:grpSp>
          <p:nvGrpSpPr>
            <p:cNvPr id="85" name="Group 84">
              <a:extLst>
                <a:ext uri="{FF2B5EF4-FFF2-40B4-BE49-F238E27FC236}">
                  <a16:creationId xmlns:a16="http://schemas.microsoft.com/office/drawing/2014/main" id="{9E88D29B-BC8B-0754-CECA-A5EE76119264}"/>
                </a:ext>
              </a:extLst>
            </p:cNvPr>
            <p:cNvGrpSpPr/>
            <p:nvPr/>
          </p:nvGrpSpPr>
          <p:grpSpPr>
            <a:xfrm>
              <a:off x="703203" y="4384610"/>
              <a:ext cx="3686590" cy="2223517"/>
              <a:chOff x="571218" y="4069301"/>
              <a:chExt cx="3686590" cy="2223517"/>
            </a:xfrm>
          </p:grpSpPr>
          <p:sp>
            <p:nvSpPr>
              <p:cNvPr id="38" name="Rectangle 37">
                <a:extLst>
                  <a:ext uri="{FF2B5EF4-FFF2-40B4-BE49-F238E27FC236}">
                    <a16:creationId xmlns:a16="http://schemas.microsoft.com/office/drawing/2014/main" id="{DE1BA195-1457-4E90-9993-F848BEE5BD10}"/>
                  </a:ext>
                </a:extLst>
              </p:cNvPr>
              <p:cNvSpPr/>
              <p:nvPr/>
            </p:nvSpPr>
            <p:spPr>
              <a:xfrm>
                <a:off x="620223" y="4438633"/>
                <a:ext cx="3223593" cy="1854185"/>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l">
                  <a:buFont typeface="Arial" panose="020B0604020202020204" pitchFamily="34" charset="0"/>
                  <a:buChar char="•"/>
                </a:pPr>
                <a:endParaRPr lang="en-US" sz="1400" b="1">
                  <a:solidFill>
                    <a:schemeClr val="tx1"/>
                  </a:solidFill>
                  <a:ea typeface="Calibri" panose="020F0502020204030204" pitchFamily="34" charset="0"/>
                  <a:cs typeface="Calibri" panose="020F0502020204030204" pitchFamily="34" charset="0"/>
                </a:endParaRPr>
              </a:p>
            </p:txBody>
          </p:sp>
          <p:grpSp>
            <p:nvGrpSpPr>
              <p:cNvPr id="84" name="Group 83">
                <a:extLst>
                  <a:ext uri="{FF2B5EF4-FFF2-40B4-BE49-F238E27FC236}">
                    <a16:creationId xmlns:a16="http://schemas.microsoft.com/office/drawing/2014/main" id="{9EB9DEDE-8467-8FDD-2CE4-8AF1646E0999}"/>
                  </a:ext>
                </a:extLst>
              </p:cNvPr>
              <p:cNvGrpSpPr/>
              <p:nvPr/>
            </p:nvGrpSpPr>
            <p:grpSpPr>
              <a:xfrm>
                <a:off x="571218" y="4069301"/>
                <a:ext cx="3686590" cy="1822945"/>
                <a:chOff x="548640" y="4069301"/>
                <a:chExt cx="3686590" cy="1822945"/>
              </a:xfrm>
            </p:grpSpPr>
            <p:sp>
              <p:nvSpPr>
                <p:cNvPr id="15" name="TextBox 14">
                  <a:extLst>
                    <a:ext uri="{FF2B5EF4-FFF2-40B4-BE49-F238E27FC236}">
                      <a16:creationId xmlns:a16="http://schemas.microsoft.com/office/drawing/2014/main" id="{78C8CB29-90AD-8D1D-962C-320CA78D62B8}"/>
                    </a:ext>
                  </a:extLst>
                </p:cNvPr>
                <p:cNvSpPr txBox="1"/>
                <p:nvPr/>
              </p:nvSpPr>
              <p:spPr>
                <a:xfrm>
                  <a:off x="637878" y="4890559"/>
                  <a:ext cx="3597351" cy="307777"/>
                </a:xfrm>
                <a:prstGeom prst="rect">
                  <a:avLst/>
                </a:prstGeom>
                <a:noFill/>
              </p:spPr>
              <p:txBody>
                <a:bodyPr wrap="square" rtlCol="0">
                  <a:spAutoFit/>
                </a:bodyPr>
                <a:lstStyle/>
                <a:p>
                  <a:pPr algn="l"/>
                  <a:r>
                    <a:rPr lang="en-US" sz="1400">
                      <a:hlinkClick r:id="rId4" action="ppaction://hlinksldjump"/>
                    </a:rPr>
                    <a:t>Bottom-Up Focus with Macro Overlay </a:t>
                  </a:r>
                  <a:endParaRPr lang="en-US" sz="1400"/>
                </a:p>
              </p:txBody>
            </p:sp>
            <p:grpSp>
              <p:nvGrpSpPr>
                <p:cNvPr id="83" name="Group 82">
                  <a:extLst>
                    <a:ext uri="{FF2B5EF4-FFF2-40B4-BE49-F238E27FC236}">
                      <a16:creationId xmlns:a16="http://schemas.microsoft.com/office/drawing/2014/main" id="{27F3880D-F4CF-268D-9920-89407B909160}"/>
                    </a:ext>
                  </a:extLst>
                </p:cNvPr>
                <p:cNvGrpSpPr/>
                <p:nvPr/>
              </p:nvGrpSpPr>
              <p:grpSpPr>
                <a:xfrm>
                  <a:off x="548640" y="4069301"/>
                  <a:ext cx="3686590" cy="1822945"/>
                  <a:chOff x="548640" y="4069301"/>
                  <a:chExt cx="3686590" cy="1822945"/>
                </a:xfrm>
              </p:grpSpPr>
              <p:grpSp>
                <p:nvGrpSpPr>
                  <p:cNvPr id="81" name="Group 80">
                    <a:extLst>
                      <a:ext uri="{FF2B5EF4-FFF2-40B4-BE49-F238E27FC236}">
                        <a16:creationId xmlns:a16="http://schemas.microsoft.com/office/drawing/2014/main" id="{768B01BD-BEE1-8030-5993-FFC30B9842D8}"/>
                      </a:ext>
                    </a:extLst>
                  </p:cNvPr>
                  <p:cNvGrpSpPr/>
                  <p:nvPr/>
                </p:nvGrpSpPr>
                <p:grpSpPr>
                  <a:xfrm>
                    <a:off x="548640" y="4069301"/>
                    <a:ext cx="3686590" cy="1822945"/>
                    <a:chOff x="548640" y="4069301"/>
                    <a:chExt cx="3686590" cy="1822945"/>
                  </a:xfrm>
                </p:grpSpPr>
                <p:sp>
                  <p:nvSpPr>
                    <p:cNvPr id="8" name="TextBox 7">
                      <a:extLst>
                        <a:ext uri="{FF2B5EF4-FFF2-40B4-BE49-F238E27FC236}">
                          <a16:creationId xmlns:a16="http://schemas.microsoft.com/office/drawing/2014/main" id="{E4D090D4-BEA9-13A2-2973-66309CEF4F9D}"/>
                        </a:ext>
                      </a:extLst>
                    </p:cNvPr>
                    <p:cNvSpPr txBox="1"/>
                    <p:nvPr/>
                  </p:nvSpPr>
                  <p:spPr>
                    <a:xfrm>
                      <a:off x="548640" y="4069301"/>
                      <a:ext cx="3308447" cy="369332"/>
                    </a:xfrm>
                    <a:prstGeom prst="rect">
                      <a:avLst/>
                    </a:prstGeom>
                    <a:noFill/>
                  </p:spPr>
                  <p:txBody>
                    <a:bodyPr wrap="square" rtlCol="0">
                      <a:spAutoFit/>
                    </a:bodyPr>
                    <a:lstStyle/>
                    <a:p>
                      <a:pPr algn="l"/>
                      <a:r>
                        <a:rPr lang="en-US"/>
                        <a:t>3. Process</a:t>
                      </a:r>
                    </a:p>
                  </p:txBody>
                </p:sp>
                <p:sp>
                  <p:nvSpPr>
                    <p:cNvPr id="14" name="TextBox 13">
                      <a:extLst>
                        <a:ext uri="{FF2B5EF4-FFF2-40B4-BE49-F238E27FC236}">
                          <a16:creationId xmlns:a16="http://schemas.microsoft.com/office/drawing/2014/main" id="{2CF72D64-71A3-D34A-7F4D-86B21860F5A1}"/>
                        </a:ext>
                      </a:extLst>
                    </p:cNvPr>
                    <p:cNvSpPr txBox="1"/>
                    <p:nvPr/>
                  </p:nvSpPr>
                  <p:spPr>
                    <a:xfrm>
                      <a:off x="626681" y="4521467"/>
                      <a:ext cx="3597351" cy="307777"/>
                    </a:xfrm>
                    <a:prstGeom prst="rect">
                      <a:avLst/>
                    </a:prstGeom>
                    <a:noFill/>
                  </p:spPr>
                  <p:txBody>
                    <a:bodyPr wrap="square" rtlCol="0">
                      <a:spAutoFit/>
                    </a:bodyPr>
                    <a:lstStyle/>
                    <a:p>
                      <a:pPr algn="l"/>
                      <a:r>
                        <a:rPr lang="en-US" sz="1400">
                          <a:hlinkClick r:id="" action="ppaction://noaction"/>
                        </a:rPr>
                        <a:t>Bottom-Up Focus </a:t>
                      </a:r>
                      <a:endParaRPr lang="en-US" sz="1400"/>
                    </a:p>
                  </p:txBody>
                </p:sp>
                <p:sp>
                  <p:nvSpPr>
                    <p:cNvPr id="17" name="TextBox 16">
                      <a:extLst>
                        <a:ext uri="{FF2B5EF4-FFF2-40B4-BE49-F238E27FC236}">
                          <a16:creationId xmlns:a16="http://schemas.microsoft.com/office/drawing/2014/main" id="{286E1F2F-FC60-570B-1674-4FAB06B7B039}"/>
                        </a:ext>
                      </a:extLst>
                    </p:cNvPr>
                    <p:cNvSpPr txBox="1"/>
                    <p:nvPr/>
                  </p:nvSpPr>
                  <p:spPr>
                    <a:xfrm>
                      <a:off x="637879" y="5243267"/>
                      <a:ext cx="3597351" cy="307777"/>
                    </a:xfrm>
                    <a:prstGeom prst="rect">
                      <a:avLst/>
                    </a:prstGeom>
                    <a:noFill/>
                  </p:spPr>
                  <p:txBody>
                    <a:bodyPr wrap="square" rtlCol="0">
                      <a:spAutoFit/>
                    </a:bodyPr>
                    <a:lstStyle/>
                    <a:p>
                      <a:pPr algn="l"/>
                      <a:r>
                        <a:rPr lang="en-US" sz="1400">
                          <a:hlinkClick r:id="" action="ppaction://noaction"/>
                        </a:rPr>
                        <a:t>Comprehensive Screening </a:t>
                      </a:r>
                      <a:endParaRPr lang="en-US" sz="1400"/>
                    </a:p>
                  </p:txBody>
                </p:sp>
                <p:sp>
                  <p:nvSpPr>
                    <p:cNvPr id="19" name="TextBox 18">
                      <a:extLst>
                        <a:ext uri="{FF2B5EF4-FFF2-40B4-BE49-F238E27FC236}">
                          <a16:creationId xmlns:a16="http://schemas.microsoft.com/office/drawing/2014/main" id="{AF6076BE-B142-4E3E-D30F-B02B4BF6082C}"/>
                        </a:ext>
                      </a:extLst>
                    </p:cNvPr>
                    <p:cNvSpPr txBox="1"/>
                    <p:nvPr/>
                  </p:nvSpPr>
                  <p:spPr>
                    <a:xfrm>
                      <a:off x="637877" y="5584469"/>
                      <a:ext cx="3597351" cy="307777"/>
                    </a:xfrm>
                    <a:prstGeom prst="rect">
                      <a:avLst/>
                    </a:prstGeom>
                    <a:noFill/>
                  </p:spPr>
                  <p:txBody>
                    <a:bodyPr wrap="square" rtlCol="0">
                      <a:spAutoFit/>
                    </a:bodyPr>
                    <a:lstStyle/>
                    <a:p>
                      <a:pPr algn="l"/>
                      <a:r>
                        <a:rPr lang="en-US" sz="1400">
                          <a:hlinkClick r:id="" action="ppaction://noaction"/>
                        </a:rPr>
                        <a:t>Monitoring Process</a:t>
                      </a:r>
                      <a:endParaRPr lang="en-US" sz="1400"/>
                    </a:p>
                  </p:txBody>
                </p:sp>
              </p:grpSp>
              <p:grpSp>
                <p:nvGrpSpPr>
                  <p:cNvPr id="34" name="Group 33">
                    <a:extLst>
                      <a:ext uri="{FF2B5EF4-FFF2-40B4-BE49-F238E27FC236}">
                        <a16:creationId xmlns:a16="http://schemas.microsoft.com/office/drawing/2014/main" id="{6F395B34-7170-26C9-9035-DC5E581905AF}"/>
                      </a:ext>
                    </a:extLst>
                  </p:cNvPr>
                  <p:cNvGrpSpPr/>
                  <p:nvPr/>
                </p:nvGrpSpPr>
                <p:grpSpPr>
                  <a:xfrm>
                    <a:off x="589789" y="4424402"/>
                    <a:ext cx="1565766" cy="1386375"/>
                    <a:chOff x="538129" y="1539705"/>
                    <a:chExt cx="1565766" cy="1386375"/>
                  </a:xfrm>
                </p:grpSpPr>
                <p:cxnSp>
                  <p:nvCxnSpPr>
                    <p:cNvPr id="36" name="Straight Connector 35">
                      <a:extLst>
                        <a:ext uri="{FF2B5EF4-FFF2-40B4-BE49-F238E27FC236}">
                          <a16:creationId xmlns:a16="http://schemas.microsoft.com/office/drawing/2014/main" id="{B2AA5BAF-3ADB-0C86-C925-48269FD4577C}"/>
                        </a:ext>
                      </a:extLst>
                    </p:cNvPr>
                    <p:cNvCxnSpPr>
                      <a:cxnSpLocks/>
                    </p:cNvCxnSpPr>
                    <p:nvPr/>
                  </p:nvCxnSpPr>
                  <p:spPr>
                    <a:xfrm>
                      <a:off x="538129" y="1645920"/>
                      <a:ext cx="0" cy="128016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2D7F266B-3FFC-9FBD-1D18-1C243B404EAF}"/>
                        </a:ext>
                      </a:extLst>
                    </p:cNvPr>
                    <p:cNvCxnSpPr>
                      <a:cxnSpLocks/>
                    </p:cNvCxnSpPr>
                    <p:nvPr/>
                  </p:nvCxnSpPr>
                  <p:spPr>
                    <a:xfrm flipV="1">
                      <a:off x="549415" y="1539705"/>
                      <a:ext cx="1554480"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grpSp>
            </p:grpSp>
          </p:grpSp>
        </p:grpSp>
        <p:sp>
          <p:nvSpPr>
            <p:cNvPr id="5" name="TextBox 4">
              <a:extLst>
                <a:ext uri="{FF2B5EF4-FFF2-40B4-BE49-F238E27FC236}">
                  <a16:creationId xmlns:a16="http://schemas.microsoft.com/office/drawing/2014/main" id="{4F7C5A5B-3109-9D5D-9C42-C8CFC99EEFAE}"/>
                </a:ext>
              </a:extLst>
            </p:cNvPr>
            <p:cNvSpPr txBox="1"/>
            <p:nvPr/>
          </p:nvSpPr>
          <p:spPr>
            <a:xfrm>
              <a:off x="791754" y="6205099"/>
              <a:ext cx="3597351" cy="307777"/>
            </a:xfrm>
            <a:prstGeom prst="rect">
              <a:avLst/>
            </a:prstGeom>
            <a:noFill/>
          </p:spPr>
          <p:txBody>
            <a:bodyPr wrap="square" rtlCol="0">
              <a:spAutoFit/>
            </a:bodyPr>
            <a:lstStyle/>
            <a:p>
              <a:pPr algn="l"/>
              <a:r>
                <a:rPr lang="en-US" sz="1400">
                  <a:hlinkClick r:id="" action="ppaction://noaction"/>
                </a:rPr>
                <a:t>Portfolio Weight Restrictions </a:t>
              </a:r>
              <a:endParaRPr lang="en-US" sz="1400"/>
            </a:p>
          </p:txBody>
        </p:sp>
      </p:grpSp>
      <p:grpSp>
        <p:nvGrpSpPr>
          <p:cNvPr id="75" name="Group 74">
            <a:extLst>
              <a:ext uri="{FF2B5EF4-FFF2-40B4-BE49-F238E27FC236}">
                <a16:creationId xmlns:a16="http://schemas.microsoft.com/office/drawing/2014/main" id="{05F115D6-3925-E657-A24C-16396CB9D38C}"/>
              </a:ext>
            </a:extLst>
          </p:cNvPr>
          <p:cNvGrpSpPr/>
          <p:nvPr/>
        </p:nvGrpSpPr>
        <p:grpSpPr>
          <a:xfrm>
            <a:off x="4552689" y="864099"/>
            <a:ext cx="3641804" cy="1105997"/>
            <a:chOff x="4597846" y="880799"/>
            <a:chExt cx="3641804" cy="1105997"/>
          </a:xfrm>
        </p:grpSpPr>
        <p:sp>
          <p:nvSpPr>
            <p:cNvPr id="45" name="Rectangle 44">
              <a:extLst>
                <a:ext uri="{FF2B5EF4-FFF2-40B4-BE49-F238E27FC236}">
                  <a16:creationId xmlns:a16="http://schemas.microsoft.com/office/drawing/2014/main" id="{7D75D147-20CE-D55C-977A-005E70BD3A02}"/>
                </a:ext>
              </a:extLst>
            </p:cNvPr>
            <p:cNvSpPr/>
            <p:nvPr/>
          </p:nvSpPr>
          <p:spPr>
            <a:xfrm>
              <a:off x="4597846" y="1248020"/>
              <a:ext cx="3236976" cy="73877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l">
                <a:buFont typeface="Arial" panose="020B0604020202020204" pitchFamily="34" charset="0"/>
                <a:buChar char="•"/>
              </a:pPr>
              <a:endParaRPr lang="en-US" sz="1400" b="1">
                <a:solidFill>
                  <a:schemeClr val="tx1"/>
                </a:solidFill>
                <a:ea typeface="Calibri" panose="020F0502020204030204" pitchFamily="34" charset="0"/>
                <a:cs typeface="Calibri" panose="020F0502020204030204" pitchFamily="34" charset="0"/>
              </a:endParaRPr>
            </a:p>
          </p:txBody>
        </p:sp>
        <p:grpSp>
          <p:nvGrpSpPr>
            <p:cNvPr id="74" name="Group 73">
              <a:extLst>
                <a:ext uri="{FF2B5EF4-FFF2-40B4-BE49-F238E27FC236}">
                  <a16:creationId xmlns:a16="http://schemas.microsoft.com/office/drawing/2014/main" id="{2A14484D-1B96-E33C-2424-B42BFD42C374}"/>
                </a:ext>
              </a:extLst>
            </p:cNvPr>
            <p:cNvGrpSpPr/>
            <p:nvPr/>
          </p:nvGrpSpPr>
          <p:grpSpPr>
            <a:xfrm>
              <a:off x="4602528" y="880799"/>
              <a:ext cx="3637122" cy="1007878"/>
              <a:chOff x="4579950" y="880799"/>
              <a:chExt cx="3637122" cy="1007878"/>
            </a:xfrm>
          </p:grpSpPr>
          <p:grpSp>
            <p:nvGrpSpPr>
              <p:cNvPr id="67" name="Group 66">
                <a:extLst>
                  <a:ext uri="{FF2B5EF4-FFF2-40B4-BE49-F238E27FC236}">
                    <a16:creationId xmlns:a16="http://schemas.microsoft.com/office/drawing/2014/main" id="{7E858367-0E53-3C84-4E46-2D1CB8EA0A8D}"/>
                  </a:ext>
                </a:extLst>
              </p:cNvPr>
              <p:cNvGrpSpPr/>
              <p:nvPr/>
            </p:nvGrpSpPr>
            <p:grpSpPr>
              <a:xfrm>
                <a:off x="4581033" y="880799"/>
                <a:ext cx="3636039" cy="1007878"/>
                <a:chOff x="4581033" y="880799"/>
                <a:chExt cx="3636039" cy="1007878"/>
              </a:xfrm>
            </p:grpSpPr>
            <p:sp>
              <p:nvSpPr>
                <p:cNvPr id="20" name="TextBox 19">
                  <a:extLst>
                    <a:ext uri="{FF2B5EF4-FFF2-40B4-BE49-F238E27FC236}">
                      <a16:creationId xmlns:a16="http://schemas.microsoft.com/office/drawing/2014/main" id="{2E80C9E1-C5BC-4C90-8314-3EA620456F93}"/>
                    </a:ext>
                  </a:extLst>
                </p:cNvPr>
                <p:cNvSpPr txBox="1"/>
                <p:nvPr/>
              </p:nvSpPr>
              <p:spPr>
                <a:xfrm>
                  <a:off x="4581033" y="880799"/>
                  <a:ext cx="3308447" cy="369332"/>
                </a:xfrm>
                <a:prstGeom prst="rect">
                  <a:avLst/>
                </a:prstGeom>
                <a:noFill/>
              </p:spPr>
              <p:txBody>
                <a:bodyPr wrap="square" rtlCol="0">
                  <a:spAutoFit/>
                </a:bodyPr>
                <a:lstStyle/>
                <a:p>
                  <a:pPr algn="l"/>
                  <a:r>
                    <a:rPr lang="en-US"/>
                    <a:t>4. Buy/Sell Decision Making</a:t>
                  </a:r>
                </a:p>
              </p:txBody>
            </p:sp>
            <p:sp>
              <p:nvSpPr>
                <p:cNvPr id="21" name="TextBox 20">
                  <a:extLst>
                    <a:ext uri="{FF2B5EF4-FFF2-40B4-BE49-F238E27FC236}">
                      <a16:creationId xmlns:a16="http://schemas.microsoft.com/office/drawing/2014/main" id="{5E43D761-5EA1-ABD7-4862-E2A269E5437E}"/>
                    </a:ext>
                  </a:extLst>
                </p:cNvPr>
                <p:cNvSpPr txBox="1"/>
                <p:nvPr/>
              </p:nvSpPr>
              <p:spPr>
                <a:xfrm>
                  <a:off x="4619721" y="1274046"/>
                  <a:ext cx="3597351" cy="307777"/>
                </a:xfrm>
                <a:prstGeom prst="rect">
                  <a:avLst/>
                </a:prstGeom>
                <a:noFill/>
              </p:spPr>
              <p:txBody>
                <a:bodyPr wrap="square" rtlCol="0">
                  <a:spAutoFit/>
                </a:bodyPr>
                <a:lstStyle/>
                <a:p>
                  <a:pPr algn="l"/>
                  <a:r>
                    <a:rPr lang="en-US" sz="1400">
                      <a:hlinkClick r:id="" action="ppaction://noaction"/>
                    </a:rPr>
                    <a:t>Buy Process</a:t>
                  </a:r>
                  <a:endParaRPr lang="en-US" sz="1400"/>
                </a:p>
              </p:txBody>
            </p:sp>
            <p:sp>
              <p:nvSpPr>
                <p:cNvPr id="22" name="TextBox 21">
                  <a:extLst>
                    <a:ext uri="{FF2B5EF4-FFF2-40B4-BE49-F238E27FC236}">
                      <a16:creationId xmlns:a16="http://schemas.microsoft.com/office/drawing/2014/main" id="{0221FB39-9427-7E2A-5F59-9DA1E4EACCA8}"/>
                    </a:ext>
                  </a:extLst>
                </p:cNvPr>
                <p:cNvSpPr txBox="1"/>
                <p:nvPr/>
              </p:nvSpPr>
              <p:spPr>
                <a:xfrm>
                  <a:off x="4619721" y="1580900"/>
                  <a:ext cx="3597351" cy="307777"/>
                </a:xfrm>
                <a:prstGeom prst="rect">
                  <a:avLst/>
                </a:prstGeom>
                <a:noFill/>
              </p:spPr>
              <p:txBody>
                <a:bodyPr wrap="square" rtlCol="0">
                  <a:spAutoFit/>
                </a:bodyPr>
                <a:lstStyle/>
                <a:p>
                  <a:pPr algn="l"/>
                  <a:r>
                    <a:rPr lang="en-US" sz="1400">
                      <a:hlinkClick r:id="" action="ppaction://noaction"/>
                    </a:rPr>
                    <a:t>Trim Discipline </a:t>
                  </a:r>
                  <a:endParaRPr lang="en-US" sz="1400"/>
                </a:p>
              </p:txBody>
            </p:sp>
          </p:grpSp>
          <p:grpSp>
            <p:nvGrpSpPr>
              <p:cNvPr id="42" name="Group 41">
                <a:extLst>
                  <a:ext uri="{FF2B5EF4-FFF2-40B4-BE49-F238E27FC236}">
                    <a16:creationId xmlns:a16="http://schemas.microsoft.com/office/drawing/2014/main" id="{23773DAC-870D-13E1-21A2-3E241B15DC72}"/>
                  </a:ext>
                </a:extLst>
              </p:cNvPr>
              <p:cNvGrpSpPr/>
              <p:nvPr/>
            </p:nvGrpSpPr>
            <p:grpSpPr>
              <a:xfrm>
                <a:off x="4579950" y="1237827"/>
                <a:ext cx="2834640" cy="563415"/>
                <a:chOff x="549415" y="1539705"/>
                <a:chExt cx="2834640" cy="563415"/>
              </a:xfrm>
            </p:grpSpPr>
            <p:cxnSp>
              <p:nvCxnSpPr>
                <p:cNvPr id="43" name="Straight Connector 42">
                  <a:extLst>
                    <a:ext uri="{FF2B5EF4-FFF2-40B4-BE49-F238E27FC236}">
                      <a16:creationId xmlns:a16="http://schemas.microsoft.com/office/drawing/2014/main" id="{E4342BAD-0706-5B2B-7E69-E05C52956CF8}"/>
                    </a:ext>
                  </a:extLst>
                </p:cNvPr>
                <p:cNvCxnSpPr>
                  <a:cxnSpLocks/>
                </p:cNvCxnSpPr>
                <p:nvPr/>
              </p:nvCxnSpPr>
              <p:spPr>
                <a:xfrm>
                  <a:off x="549559" y="1645920"/>
                  <a:ext cx="0" cy="4572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4379F002-5E76-7490-CABE-2CBA96510237}"/>
                    </a:ext>
                  </a:extLst>
                </p:cNvPr>
                <p:cNvCxnSpPr>
                  <a:cxnSpLocks/>
                </p:cNvCxnSpPr>
                <p:nvPr/>
              </p:nvCxnSpPr>
              <p:spPr>
                <a:xfrm flipV="1">
                  <a:off x="549415" y="1539705"/>
                  <a:ext cx="2834640"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grpSp>
        </p:grpSp>
      </p:grpSp>
      <p:grpSp>
        <p:nvGrpSpPr>
          <p:cNvPr id="106" name="Group 105">
            <a:extLst>
              <a:ext uri="{FF2B5EF4-FFF2-40B4-BE49-F238E27FC236}">
                <a16:creationId xmlns:a16="http://schemas.microsoft.com/office/drawing/2014/main" id="{B93D11D3-1D0F-DE6A-8F38-DC51BF26E3BB}"/>
              </a:ext>
            </a:extLst>
          </p:cNvPr>
          <p:cNvGrpSpPr/>
          <p:nvPr/>
        </p:nvGrpSpPr>
        <p:grpSpPr>
          <a:xfrm>
            <a:off x="4558037" y="2067063"/>
            <a:ext cx="3644449" cy="3553363"/>
            <a:chOff x="4610587" y="2151144"/>
            <a:chExt cx="3644449" cy="3553363"/>
          </a:xfrm>
        </p:grpSpPr>
        <p:grpSp>
          <p:nvGrpSpPr>
            <p:cNvPr id="48" name="Group 47">
              <a:extLst>
                <a:ext uri="{FF2B5EF4-FFF2-40B4-BE49-F238E27FC236}">
                  <a16:creationId xmlns:a16="http://schemas.microsoft.com/office/drawing/2014/main" id="{259B771C-3407-A69E-27C9-20A935DA3EF5}"/>
                </a:ext>
              </a:extLst>
            </p:cNvPr>
            <p:cNvGrpSpPr/>
            <p:nvPr/>
          </p:nvGrpSpPr>
          <p:grpSpPr>
            <a:xfrm>
              <a:off x="4610587" y="2514874"/>
              <a:ext cx="2651760" cy="2940855"/>
              <a:chOff x="549415" y="1539705"/>
              <a:chExt cx="2651760" cy="2940855"/>
            </a:xfrm>
          </p:grpSpPr>
          <p:cxnSp>
            <p:nvCxnSpPr>
              <p:cNvPr id="49" name="Straight Connector 48">
                <a:extLst>
                  <a:ext uri="{FF2B5EF4-FFF2-40B4-BE49-F238E27FC236}">
                    <a16:creationId xmlns:a16="http://schemas.microsoft.com/office/drawing/2014/main" id="{3F4BEC29-0D92-B8B4-EA13-BA4F0B13DEE0}"/>
                  </a:ext>
                </a:extLst>
              </p:cNvPr>
              <p:cNvCxnSpPr>
                <a:cxnSpLocks/>
              </p:cNvCxnSpPr>
              <p:nvPr/>
            </p:nvCxnSpPr>
            <p:spPr>
              <a:xfrm>
                <a:off x="553117" y="1645920"/>
                <a:ext cx="0" cy="283464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91198F08-AD88-1263-18E1-47FBC5EC4997}"/>
                  </a:ext>
                </a:extLst>
              </p:cNvPr>
              <p:cNvCxnSpPr>
                <a:cxnSpLocks/>
              </p:cNvCxnSpPr>
              <p:nvPr/>
            </p:nvCxnSpPr>
            <p:spPr>
              <a:xfrm flipV="1">
                <a:off x="549415" y="1539705"/>
                <a:ext cx="2651760"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105" name="Group 104">
              <a:extLst>
                <a:ext uri="{FF2B5EF4-FFF2-40B4-BE49-F238E27FC236}">
                  <a16:creationId xmlns:a16="http://schemas.microsoft.com/office/drawing/2014/main" id="{C27DA05B-4011-863C-8EAA-1EC880902CF1}"/>
                </a:ext>
              </a:extLst>
            </p:cNvPr>
            <p:cNvGrpSpPr/>
            <p:nvPr/>
          </p:nvGrpSpPr>
          <p:grpSpPr>
            <a:xfrm>
              <a:off x="4620685" y="2151144"/>
              <a:ext cx="3634351" cy="3553363"/>
              <a:chOff x="4620685" y="2151144"/>
              <a:chExt cx="3634351" cy="3553363"/>
            </a:xfrm>
          </p:grpSpPr>
          <p:sp>
            <p:nvSpPr>
              <p:cNvPr id="47" name="Rectangle 46">
                <a:extLst>
                  <a:ext uri="{FF2B5EF4-FFF2-40B4-BE49-F238E27FC236}">
                    <a16:creationId xmlns:a16="http://schemas.microsoft.com/office/drawing/2014/main" id="{78D1DC37-C1D7-6482-5C2A-1B6F7DB0CF80}"/>
                  </a:ext>
                </a:extLst>
              </p:cNvPr>
              <p:cNvSpPr/>
              <p:nvPr/>
            </p:nvSpPr>
            <p:spPr>
              <a:xfrm>
                <a:off x="4627665" y="2525545"/>
                <a:ext cx="3236976" cy="3178962"/>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l">
                  <a:buFont typeface="Arial" panose="020B0604020202020204" pitchFamily="34" charset="0"/>
                  <a:buChar char="•"/>
                </a:pPr>
                <a:endParaRPr lang="en-US" sz="1400" b="1">
                  <a:solidFill>
                    <a:schemeClr val="tx1"/>
                  </a:solidFill>
                  <a:ea typeface="Calibri" panose="020F0502020204030204" pitchFamily="34" charset="0"/>
                  <a:cs typeface="Calibri" panose="020F0502020204030204" pitchFamily="34" charset="0"/>
                </a:endParaRPr>
              </a:p>
            </p:txBody>
          </p:sp>
          <p:sp>
            <p:nvSpPr>
              <p:cNvPr id="39" name="TextBox 38">
                <a:extLst>
                  <a:ext uri="{FF2B5EF4-FFF2-40B4-BE49-F238E27FC236}">
                    <a16:creationId xmlns:a16="http://schemas.microsoft.com/office/drawing/2014/main" id="{7A6C06D3-1BB3-6DCA-CA4A-DE4D7E6EA8C5}"/>
                  </a:ext>
                </a:extLst>
              </p:cNvPr>
              <p:cNvSpPr txBox="1"/>
              <p:nvPr/>
            </p:nvSpPr>
            <p:spPr>
              <a:xfrm>
                <a:off x="4620685" y="2151144"/>
                <a:ext cx="3308447" cy="369332"/>
              </a:xfrm>
              <a:prstGeom prst="rect">
                <a:avLst/>
              </a:prstGeom>
              <a:noFill/>
            </p:spPr>
            <p:txBody>
              <a:bodyPr wrap="square" rtlCol="0">
                <a:spAutoFit/>
              </a:bodyPr>
              <a:lstStyle/>
              <a:p>
                <a:pPr algn="l"/>
                <a:r>
                  <a:rPr lang="en-US"/>
                  <a:t>5. Holdings</a:t>
                </a:r>
              </a:p>
            </p:txBody>
          </p:sp>
          <p:sp>
            <p:nvSpPr>
              <p:cNvPr id="18" name="TextBox 17">
                <a:extLst>
                  <a:ext uri="{FF2B5EF4-FFF2-40B4-BE49-F238E27FC236}">
                    <a16:creationId xmlns:a16="http://schemas.microsoft.com/office/drawing/2014/main" id="{253AEE91-BE3A-8D31-3505-ED513FC151D4}"/>
                  </a:ext>
                </a:extLst>
              </p:cNvPr>
              <p:cNvSpPr txBox="1"/>
              <p:nvPr/>
            </p:nvSpPr>
            <p:spPr>
              <a:xfrm>
                <a:off x="4654211" y="4340375"/>
                <a:ext cx="3597351" cy="307777"/>
              </a:xfrm>
              <a:prstGeom prst="rect">
                <a:avLst/>
              </a:prstGeom>
              <a:noFill/>
            </p:spPr>
            <p:txBody>
              <a:bodyPr wrap="square" rtlCol="0">
                <a:spAutoFit/>
              </a:bodyPr>
              <a:lstStyle/>
              <a:p>
                <a:pPr algn="l"/>
                <a:r>
                  <a:rPr lang="en-US" sz="1400">
                    <a:hlinkClick r:id="" action="ppaction://noaction"/>
                  </a:rPr>
                  <a:t>Top 10 Holdings</a:t>
                </a:r>
                <a:endParaRPr lang="en-US" sz="1400"/>
              </a:p>
            </p:txBody>
          </p:sp>
          <p:sp>
            <p:nvSpPr>
              <p:cNvPr id="46" name="TextBox 45">
                <a:extLst>
                  <a:ext uri="{FF2B5EF4-FFF2-40B4-BE49-F238E27FC236}">
                    <a16:creationId xmlns:a16="http://schemas.microsoft.com/office/drawing/2014/main" id="{69FEC464-E354-2C13-D03B-EA5408ED97D5}"/>
                  </a:ext>
                </a:extLst>
              </p:cNvPr>
              <p:cNvSpPr txBox="1"/>
              <p:nvPr/>
            </p:nvSpPr>
            <p:spPr>
              <a:xfrm>
                <a:off x="4623144" y="2611096"/>
                <a:ext cx="3597351" cy="307777"/>
              </a:xfrm>
              <a:prstGeom prst="rect">
                <a:avLst/>
              </a:prstGeom>
              <a:noFill/>
            </p:spPr>
            <p:txBody>
              <a:bodyPr wrap="square" rtlCol="0">
                <a:spAutoFit/>
              </a:bodyPr>
              <a:lstStyle/>
              <a:p>
                <a:pPr algn="l"/>
                <a:r>
                  <a:rPr lang="en-US" sz="1400">
                    <a:hlinkClick r:id="rId5" action="ppaction://hlinksldjump"/>
                  </a:rPr>
                  <a:t>Sector Weights </a:t>
                </a:r>
                <a:endParaRPr lang="en-US" sz="1400"/>
              </a:p>
            </p:txBody>
          </p:sp>
          <p:sp>
            <p:nvSpPr>
              <p:cNvPr id="54" name="TextBox 53">
                <a:extLst>
                  <a:ext uri="{FF2B5EF4-FFF2-40B4-BE49-F238E27FC236}">
                    <a16:creationId xmlns:a16="http://schemas.microsoft.com/office/drawing/2014/main" id="{57C32241-A3DF-0EA6-330D-7F36B35F54F5}"/>
                  </a:ext>
                </a:extLst>
              </p:cNvPr>
              <p:cNvSpPr txBox="1"/>
              <p:nvPr/>
            </p:nvSpPr>
            <p:spPr>
              <a:xfrm>
                <a:off x="4641762" y="3649414"/>
                <a:ext cx="3597351" cy="307777"/>
              </a:xfrm>
              <a:prstGeom prst="rect">
                <a:avLst/>
              </a:prstGeom>
              <a:noFill/>
            </p:spPr>
            <p:txBody>
              <a:bodyPr wrap="square" rtlCol="0">
                <a:spAutoFit/>
              </a:bodyPr>
              <a:lstStyle/>
              <a:p>
                <a:pPr algn="l"/>
                <a:r>
                  <a:rPr lang="en-US" sz="1400">
                    <a:hlinkClick r:id="" action="ppaction://noaction"/>
                  </a:rPr>
                  <a:t>Small vs Mid/Large Holdings as of 4/30/26</a:t>
                </a:r>
                <a:endParaRPr lang="en-US" sz="1400"/>
              </a:p>
            </p:txBody>
          </p:sp>
          <p:sp>
            <p:nvSpPr>
              <p:cNvPr id="32" name="TextBox 31">
                <a:extLst>
                  <a:ext uri="{FF2B5EF4-FFF2-40B4-BE49-F238E27FC236}">
                    <a16:creationId xmlns:a16="http://schemas.microsoft.com/office/drawing/2014/main" id="{D7B109BE-A568-9257-1979-750DCBEBCC3D}"/>
                  </a:ext>
                </a:extLst>
              </p:cNvPr>
              <p:cNvSpPr txBox="1"/>
              <p:nvPr/>
            </p:nvSpPr>
            <p:spPr>
              <a:xfrm>
                <a:off x="4643751" y="4677428"/>
                <a:ext cx="3597351" cy="307777"/>
              </a:xfrm>
              <a:prstGeom prst="rect">
                <a:avLst/>
              </a:prstGeom>
              <a:noFill/>
            </p:spPr>
            <p:txBody>
              <a:bodyPr wrap="square" rtlCol="0">
                <a:spAutoFit/>
              </a:bodyPr>
              <a:lstStyle/>
              <a:p>
                <a:pPr algn="l"/>
                <a:r>
                  <a:rPr lang="en-US" sz="1400">
                    <a:hlinkClick r:id="rId6" action="ppaction://hlinksldjump"/>
                  </a:rPr>
                  <a:t>Holdings Visualized</a:t>
                </a:r>
                <a:endParaRPr lang="en-US" sz="1400"/>
              </a:p>
            </p:txBody>
          </p:sp>
          <p:sp>
            <p:nvSpPr>
              <p:cNvPr id="41" name="TextBox 40">
                <a:extLst>
                  <a:ext uri="{FF2B5EF4-FFF2-40B4-BE49-F238E27FC236}">
                    <a16:creationId xmlns:a16="http://schemas.microsoft.com/office/drawing/2014/main" id="{FBA235FC-2E3C-F157-6DF1-1D5D2404A868}"/>
                  </a:ext>
                </a:extLst>
              </p:cNvPr>
              <p:cNvSpPr txBox="1"/>
              <p:nvPr/>
            </p:nvSpPr>
            <p:spPr>
              <a:xfrm>
                <a:off x="4641763" y="4004445"/>
                <a:ext cx="3597351" cy="307777"/>
              </a:xfrm>
              <a:prstGeom prst="rect">
                <a:avLst/>
              </a:prstGeom>
              <a:noFill/>
            </p:spPr>
            <p:txBody>
              <a:bodyPr wrap="square" rtlCol="0">
                <a:spAutoFit/>
              </a:bodyPr>
              <a:lstStyle/>
              <a:p>
                <a:pPr algn="l"/>
                <a:r>
                  <a:rPr lang="en-US" sz="1400">
                    <a:hlinkClick r:id="" action="ppaction://noaction"/>
                  </a:rPr>
                  <a:t>Small vs Mid/Large Holdings as of 5/12/26</a:t>
                </a:r>
                <a:endParaRPr lang="en-US" sz="1400"/>
              </a:p>
            </p:txBody>
          </p:sp>
          <p:sp>
            <p:nvSpPr>
              <p:cNvPr id="53" name="TextBox 52">
                <a:extLst>
                  <a:ext uri="{FF2B5EF4-FFF2-40B4-BE49-F238E27FC236}">
                    <a16:creationId xmlns:a16="http://schemas.microsoft.com/office/drawing/2014/main" id="{B49819B9-712B-40FF-FAD1-9118AD08D17A}"/>
                  </a:ext>
                </a:extLst>
              </p:cNvPr>
              <p:cNvSpPr txBox="1"/>
              <p:nvPr/>
            </p:nvSpPr>
            <p:spPr>
              <a:xfrm>
                <a:off x="4634432" y="2952881"/>
                <a:ext cx="3597351" cy="307777"/>
              </a:xfrm>
              <a:prstGeom prst="rect">
                <a:avLst/>
              </a:prstGeom>
              <a:noFill/>
            </p:spPr>
            <p:txBody>
              <a:bodyPr wrap="square" rtlCol="0">
                <a:spAutoFit/>
              </a:bodyPr>
              <a:lstStyle/>
              <a:p>
                <a:pPr algn="l"/>
                <a:r>
                  <a:rPr lang="en-US" sz="1400">
                    <a:hlinkClick r:id="" action="ppaction://noaction"/>
                  </a:rPr>
                  <a:t>Weights as of 4/30/26 </a:t>
                </a:r>
                <a:endParaRPr lang="en-US" sz="1400"/>
              </a:p>
            </p:txBody>
          </p:sp>
          <p:sp>
            <p:nvSpPr>
              <p:cNvPr id="82" name="TextBox 81">
                <a:extLst>
                  <a:ext uri="{FF2B5EF4-FFF2-40B4-BE49-F238E27FC236}">
                    <a16:creationId xmlns:a16="http://schemas.microsoft.com/office/drawing/2014/main" id="{7BCB2F0B-54BB-FB5A-807A-651C3CD5C5CD}"/>
                  </a:ext>
                </a:extLst>
              </p:cNvPr>
              <p:cNvSpPr txBox="1"/>
              <p:nvPr/>
            </p:nvSpPr>
            <p:spPr>
              <a:xfrm>
                <a:off x="4657685" y="3295015"/>
                <a:ext cx="3597351" cy="307777"/>
              </a:xfrm>
              <a:prstGeom prst="rect">
                <a:avLst/>
              </a:prstGeom>
              <a:noFill/>
            </p:spPr>
            <p:txBody>
              <a:bodyPr wrap="square" rtlCol="0">
                <a:spAutoFit/>
              </a:bodyPr>
              <a:lstStyle/>
              <a:p>
                <a:pPr algn="l"/>
                <a:r>
                  <a:rPr lang="en-US" sz="1400">
                    <a:hlinkClick r:id="" action="ppaction://noaction"/>
                  </a:rPr>
                  <a:t>Weights as of 5/12/26 </a:t>
                </a:r>
                <a:endParaRPr lang="en-US" sz="1400"/>
              </a:p>
            </p:txBody>
          </p:sp>
          <p:sp>
            <p:nvSpPr>
              <p:cNvPr id="86" name="TextBox 85">
                <a:extLst>
                  <a:ext uri="{FF2B5EF4-FFF2-40B4-BE49-F238E27FC236}">
                    <a16:creationId xmlns:a16="http://schemas.microsoft.com/office/drawing/2014/main" id="{A26F7DE8-EC99-C280-264B-379A1280126A}"/>
                  </a:ext>
                </a:extLst>
              </p:cNvPr>
              <p:cNvSpPr txBox="1"/>
              <p:nvPr/>
            </p:nvSpPr>
            <p:spPr>
              <a:xfrm>
                <a:off x="4634432" y="5005195"/>
                <a:ext cx="3597351" cy="307777"/>
              </a:xfrm>
              <a:prstGeom prst="rect">
                <a:avLst/>
              </a:prstGeom>
              <a:noFill/>
            </p:spPr>
            <p:txBody>
              <a:bodyPr wrap="square" rtlCol="0">
                <a:spAutoFit/>
              </a:bodyPr>
              <a:lstStyle/>
              <a:p>
                <a:pPr algn="l"/>
                <a:r>
                  <a:rPr lang="en-US" sz="1400">
                    <a:hlinkClick r:id="" action="ppaction://noaction"/>
                  </a:rPr>
                  <a:t>Portfolio Evolution as of 4/30/26</a:t>
                </a:r>
                <a:endParaRPr lang="en-US" sz="1400"/>
              </a:p>
            </p:txBody>
          </p:sp>
          <p:sp>
            <p:nvSpPr>
              <p:cNvPr id="87" name="TextBox 86">
                <a:extLst>
                  <a:ext uri="{FF2B5EF4-FFF2-40B4-BE49-F238E27FC236}">
                    <a16:creationId xmlns:a16="http://schemas.microsoft.com/office/drawing/2014/main" id="{79D204DB-BCA1-FB4D-C75B-2CEF2A54B1D8}"/>
                  </a:ext>
                </a:extLst>
              </p:cNvPr>
              <p:cNvSpPr txBox="1"/>
              <p:nvPr/>
            </p:nvSpPr>
            <p:spPr>
              <a:xfrm>
                <a:off x="4635996" y="5339259"/>
                <a:ext cx="3597351" cy="307777"/>
              </a:xfrm>
              <a:prstGeom prst="rect">
                <a:avLst/>
              </a:prstGeom>
              <a:noFill/>
            </p:spPr>
            <p:txBody>
              <a:bodyPr wrap="square" rtlCol="0">
                <a:spAutoFit/>
              </a:bodyPr>
              <a:lstStyle/>
              <a:p>
                <a:pPr algn="l"/>
                <a:r>
                  <a:rPr lang="en-US" sz="1400">
                    <a:hlinkClick r:id="" action="ppaction://noaction"/>
                  </a:rPr>
                  <a:t>Portfolio Evolution since 4/30/26</a:t>
                </a:r>
                <a:endParaRPr lang="en-US" sz="1400"/>
              </a:p>
            </p:txBody>
          </p:sp>
        </p:grpSp>
      </p:grpSp>
      <p:grpSp>
        <p:nvGrpSpPr>
          <p:cNvPr id="72" name="Group 71">
            <a:extLst>
              <a:ext uri="{FF2B5EF4-FFF2-40B4-BE49-F238E27FC236}">
                <a16:creationId xmlns:a16="http://schemas.microsoft.com/office/drawing/2014/main" id="{42FB160C-2CD2-E525-E7AC-4B8F099BCF83}"/>
              </a:ext>
            </a:extLst>
          </p:cNvPr>
          <p:cNvGrpSpPr/>
          <p:nvPr/>
        </p:nvGrpSpPr>
        <p:grpSpPr>
          <a:xfrm>
            <a:off x="4519674" y="5656924"/>
            <a:ext cx="3658781" cy="1119397"/>
            <a:chOff x="4656033" y="4847040"/>
            <a:chExt cx="3658781" cy="1119397"/>
          </a:xfrm>
        </p:grpSpPr>
        <p:grpSp>
          <p:nvGrpSpPr>
            <p:cNvPr id="40" name="Group 39">
              <a:extLst>
                <a:ext uri="{FF2B5EF4-FFF2-40B4-BE49-F238E27FC236}">
                  <a16:creationId xmlns:a16="http://schemas.microsoft.com/office/drawing/2014/main" id="{B6ADD4BD-187D-A9FF-9FC9-C0DA89B3088F}"/>
                </a:ext>
              </a:extLst>
            </p:cNvPr>
            <p:cNvGrpSpPr/>
            <p:nvPr/>
          </p:nvGrpSpPr>
          <p:grpSpPr>
            <a:xfrm>
              <a:off x="4706318" y="5216990"/>
              <a:ext cx="2662905" cy="563415"/>
              <a:chOff x="538270" y="1539705"/>
              <a:chExt cx="2662905" cy="563415"/>
            </a:xfrm>
          </p:grpSpPr>
          <p:cxnSp>
            <p:nvCxnSpPr>
              <p:cNvPr id="55" name="Straight Connector 54">
                <a:extLst>
                  <a:ext uri="{FF2B5EF4-FFF2-40B4-BE49-F238E27FC236}">
                    <a16:creationId xmlns:a16="http://schemas.microsoft.com/office/drawing/2014/main" id="{B2B2E536-7292-419A-9B2D-5954ED329642}"/>
                  </a:ext>
                </a:extLst>
              </p:cNvPr>
              <p:cNvCxnSpPr>
                <a:cxnSpLocks/>
              </p:cNvCxnSpPr>
              <p:nvPr/>
            </p:nvCxnSpPr>
            <p:spPr>
              <a:xfrm>
                <a:off x="538270" y="1645920"/>
                <a:ext cx="0" cy="4572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DD0CC69B-14DD-5893-B846-95A6CD0913C0}"/>
                  </a:ext>
                </a:extLst>
              </p:cNvPr>
              <p:cNvCxnSpPr>
                <a:cxnSpLocks/>
              </p:cNvCxnSpPr>
              <p:nvPr/>
            </p:nvCxnSpPr>
            <p:spPr>
              <a:xfrm flipV="1">
                <a:off x="549415" y="1539705"/>
                <a:ext cx="2651760"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68" name="Group 67">
              <a:extLst>
                <a:ext uri="{FF2B5EF4-FFF2-40B4-BE49-F238E27FC236}">
                  <a16:creationId xmlns:a16="http://schemas.microsoft.com/office/drawing/2014/main" id="{2FB34836-6D83-5118-3FD9-B953F915E7F7}"/>
                </a:ext>
              </a:extLst>
            </p:cNvPr>
            <p:cNvGrpSpPr/>
            <p:nvPr/>
          </p:nvGrpSpPr>
          <p:grpSpPr>
            <a:xfrm>
              <a:off x="4656033" y="4847040"/>
              <a:ext cx="3658781" cy="1119397"/>
              <a:chOff x="4656033" y="4847040"/>
              <a:chExt cx="3658781" cy="1119397"/>
            </a:xfrm>
          </p:grpSpPr>
          <p:sp>
            <p:nvSpPr>
              <p:cNvPr id="9" name="TextBox 8">
                <a:extLst>
                  <a:ext uri="{FF2B5EF4-FFF2-40B4-BE49-F238E27FC236}">
                    <a16:creationId xmlns:a16="http://schemas.microsoft.com/office/drawing/2014/main" id="{4CE6A17F-9A11-D4ED-F3AD-036CF0E9F3C9}"/>
                  </a:ext>
                </a:extLst>
              </p:cNvPr>
              <p:cNvSpPr txBox="1"/>
              <p:nvPr/>
            </p:nvSpPr>
            <p:spPr>
              <a:xfrm>
                <a:off x="4656033" y="4847040"/>
                <a:ext cx="3308447" cy="369332"/>
              </a:xfrm>
              <a:prstGeom prst="rect">
                <a:avLst/>
              </a:prstGeom>
              <a:noFill/>
            </p:spPr>
            <p:txBody>
              <a:bodyPr wrap="square" rtlCol="0">
                <a:spAutoFit/>
              </a:bodyPr>
              <a:lstStyle/>
              <a:p>
                <a:pPr algn="l"/>
                <a:r>
                  <a:rPr lang="en-US"/>
                  <a:t>6. Performance</a:t>
                </a:r>
              </a:p>
            </p:txBody>
          </p:sp>
          <p:sp>
            <p:nvSpPr>
              <p:cNvPr id="57" name="Rectangle 56">
                <a:extLst>
                  <a:ext uri="{FF2B5EF4-FFF2-40B4-BE49-F238E27FC236}">
                    <a16:creationId xmlns:a16="http://schemas.microsoft.com/office/drawing/2014/main" id="{9A87CD39-9F3E-574F-8774-C05ECCE3BDCB}"/>
                  </a:ext>
                </a:extLst>
              </p:cNvPr>
              <p:cNvSpPr/>
              <p:nvPr/>
            </p:nvSpPr>
            <p:spPr>
              <a:xfrm>
                <a:off x="4728751" y="5227661"/>
                <a:ext cx="3236976" cy="73877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l">
                  <a:buFont typeface="Arial" panose="020B0604020202020204" pitchFamily="34" charset="0"/>
                  <a:buChar char="•"/>
                </a:pPr>
                <a:endParaRPr lang="en-US" sz="1400" b="1">
                  <a:solidFill>
                    <a:schemeClr val="tx1"/>
                  </a:solidFill>
                  <a:ea typeface="Calibri" panose="020F0502020204030204" pitchFamily="34" charset="0"/>
                  <a:cs typeface="Calibri" panose="020F0502020204030204" pitchFamily="34" charset="0"/>
                </a:endParaRPr>
              </a:p>
            </p:txBody>
          </p:sp>
          <p:sp>
            <p:nvSpPr>
              <p:cNvPr id="58" name="TextBox 57">
                <a:extLst>
                  <a:ext uri="{FF2B5EF4-FFF2-40B4-BE49-F238E27FC236}">
                    <a16:creationId xmlns:a16="http://schemas.microsoft.com/office/drawing/2014/main" id="{723BC476-0599-2256-ED14-823C20A2543F}"/>
                  </a:ext>
                </a:extLst>
              </p:cNvPr>
              <p:cNvSpPr txBox="1"/>
              <p:nvPr/>
            </p:nvSpPr>
            <p:spPr>
              <a:xfrm>
                <a:off x="4717463" y="5252914"/>
                <a:ext cx="3597351" cy="307777"/>
              </a:xfrm>
              <a:prstGeom prst="rect">
                <a:avLst/>
              </a:prstGeom>
              <a:noFill/>
            </p:spPr>
            <p:txBody>
              <a:bodyPr wrap="square" rtlCol="0">
                <a:spAutoFit/>
              </a:bodyPr>
              <a:lstStyle/>
              <a:p>
                <a:pPr algn="l"/>
                <a:r>
                  <a:rPr lang="en-US" sz="1400">
                    <a:hlinkClick r:id="rId7" action="ppaction://hlinksldjump"/>
                  </a:rPr>
                  <a:t>Since Inception</a:t>
                </a:r>
                <a:endParaRPr lang="en-US" sz="1400"/>
              </a:p>
            </p:txBody>
          </p:sp>
          <p:sp>
            <p:nvSpPr>
              <p:cNvPr id="59" name="TextBox 58">
                <a:extLst>
                  <a:ext uri="{FF2B5EF4-FFF2-40B4-BE49-F238E27FC236}">
                    <a16:creationId xmlns:a16="http://schemas.microsoft.com/office/drawing/2014/main" id="{C57D2699-C301-EE77-60C0-40BCD1FA3145}"/>
                  </a:ext>
                </a:extLst>
              </p:cNvPr>
              <p:cNvSpPr txBox="1"/>
              <p:nvPr/>
            </p:nvSpPr>
            <p:spPr>
              <a:xfrm>
                <a:off x="4717463" y="5575652"/>
                <a:ext cx="3597351" cy="307777"/>
              </a:xfrm>
              <a:prstGeom prst="rect">
                <a:avLst/>
              </a:prstGeom>
              <a:noFill/>
            </p:spPr>
            <p:txBody>
              <a:bodyPr wrap="square" rtlCol="0">
                <a:spAutoFit/>
              </a:bodyPr>
              <a:lstStyle/>
              <a:p>
                <a:pPr algn="l"/>
                <a:r>
                  <a:rPr lang="en-US" sz="1400">
                    <a:hlinkClick r:id="rId8" action="ppaction://hlinksldjump"/>
                  </a:rPr>
                  <a:t>Since Transition</a:t>
                </a:r>
                <a:endParaRPr lang="en-US" sz="1400"/>
              </a:p>
            </p:txBody>
          </p:sp>
        </p:grpSp>
      </p:grpSp>
      <p:grpSp>
        <p:nvGrpSpPr>
          <p:cNvPr id="107" name="Group 106">
            <a:extLst>
              <a:ext uri="{FF2B5EF4-FFF2-40B4-BE49-F238E27FC236}">
                <a16:creationId xmlns:a16="http://schemas.microsoft.com/office/drawing/2014/main" id="{A121D3D4-7114-81FF-DE27-4F9E49C5079F}"/>
              </a:ext>
            </a:extLst>
          </p:cNvPr>
          <p:cNvGrpSpPr/>
          <p:nvPr/>
        </p:nvGrpSpPr>
        <p:grpSpPr>
          <a:xfrm>
            <a:off x="8388659" y="896712"/>
            <a:ext cx="3628881" cy="2950860"/>
            <a:chOff x="8388659" y="896712"/>
            <a:chExt cx="3628881" cy="2950860"/>
          </a:xfrm>
        </p:grpSpPr>
        <p:grpSp>
          <p:nvGrpSpPr>
            <p:cNvPr id="71" name="Group 70">
              <a:extLst>
                <a:ext uri="{FF2B5EF4-FFF2-40B4-BE49-F238E27FC236}">
                  <a16:creationId xmlns:a16="http://schemas.microsoft.com/office/drawing/2014/main" id="{C57F4CF3-9E86-B783-ECF0-AB69A9E96A05}"/>
                </a:ext>
              </a:extLst>
            </p:cNvPr>
            <p:cNvGrpSpPr/>
            <p:nvPr/>
          </p:nvGrpSpPr>
          <p:grpSpPr>
            <a:xfrm>
              <a:off x="8388659" y="896712"/>
              <a:ext cx="3308447" cy="2950860"/>
              <a:chOff x="8195198" y="3575891"/>
              <a:chExt cx="3308447" cy="2950860"/>
            </a:xfrm>
          </p:grpSpPr>
          <p:grpSp>
            <p:nvGrpSpPr>
              <p:cNvPr id="62" name="Group 61">
                <a:extLst>
                  <a:ext uri="{FF2B5EF4-FFF2-40B4-BE49-F238E27FC236}">
                    <a16:creationId xmlns:a16="http://schemas.microsoft.com/office/drawing/2014/main" id="{E73C79AD-AA90-490E-9258-74AA16142E82}"/>
                  </a:ext>
                </a:extLst>
              </p:cNvPr>
              <p:cNvGrpSpPr/>
              <p:nvPr/>
            </p:nvGrpSpPr>
            <p:grpSpPr>
              <a:xfrm>
                <a:off x="8216927" y="3931017"/>
                <a:ext cx="2651760" cy="2392215"/>
                <a:chOff x="549415" y="1539705"/>
                <a:chExt cx="2651760" cy="2392215"/>
              </a:xfrm>
            </p:grpSpPr>
            <p:cxnSp>
              <p:nvCxnSpPr>
                <p:cNvPr id="63" name="Straight Connector 62">
                  <a:extLst>
                    <a:ext uri="{FF2B5EF4-FFF2-40B4-BE49-F238E27FC236}">
                      <a16:creationId xmlns:a16="http://schemas.microsoft.com/office/drawing/2014/main" id="{70C33AD5-6D2D-CA06-57EB-673106FF7A77}"/>
                    </a:ext>
                  </a:extLst>
                </p:cNvPr>
                <p:cNvCxnSpPr>
                  <a:cxnSpLocks/>
                </p:cNvCxnSpPr>
                <p:nvPr/>
              </p:nvCxnSpPr>
              <p:spPr>
                <a:xfrm>
                  <a:off x="549559" y="1645920"/>
                  <a:ext cx="0" cy="2286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267F35A-455A-1CB0-0A2B-20697327756D}"/>
                    </a:ext>
                  </a:extLst>
                </p:cNvPr>
                <p:cNvCxnSpPr>
                  <a:cxnSpLocks/>
                </p:cNvCxnSpPr>
                <p:nvPr/>
              </p:nvCxnSpPr>
              <p:spPr>
                <a:xfrm flipV="1">
                  <a:off x="549415" y="1539705"/>
                  <a:ext cx="2651760"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69" name="Group 68">
                <a:extLst>
                  <a:ext uri="{FF2B5EF4-FFF2-40B4-BE49-F238E27FC236}">
                    <a16:creationId xmlns:a16="http://schemas.microsoft.com/office/drawing/2014/main" id="{CE017339-E159-A50F-1E96-C4DD9AA49FAF}"/>
                  </a:ext>
                </a:extLst>
              </p:cNvPr>
              <p:cNvGrpSpPr/>
              <p:nvPr/>
            </p:nvGrpSpPr>
            <p:grpSpPr>
              <a:xfrm>
                <a:off x="8195198" y="3575891"/>
                <a:ext cx="3308447" cy="2950860"/>
                <a:chOff x="8195198" y="3575891"/>
                <a:chExt cx="3308447" cy="2950860"/>
              </a:xfrm>
            </p:grpSpPr>
            <p:sp>
              <p:nvSpPr>
                <p:cNvPr id="60" name="TextBox 59">
                  <a:extLst>
                    <a:ext uri="{FF2B5EF4-FFF2-40B4-BE49-F238E27FC236}">
                      <a16:creationId xmlns:a16="http://schemas.microsoft.com/office/drawing/2014/main" id="{14EDF0F4-DF4D-C7DE-964F-9856716284EA}"/>
                    </a:ext>
                  </a:extLst>
                </p:cNvPr>
                <p:cNvSpPr txBox="1"/>
                <p:nvPr/>
              </p:nvSpPr>
              <p:spPr>
                <a:xfrm>
                  <a:off x="8195198" y="3575891"/>
                  <a:ext cx="3308447" cy="369332"/>
                </a:xfrm>
                <a:prstGeom prst="rect">
                  <a:avLst/>
                </a:prstGeom>
                <a:noFill/>
              </p:spPr>
              <p:txBody>
                <a:bodyPr wrap="square" rtlCol="0">
                  <a:spAutoFit/>
                </a:bodyPr>
                <a:lstStyle/>
                <a:p>
                  <a:pPr algn="l"/>
                  <a:r>
                    <a:rPr lang="en-US"/>
                    <a:t>7. Characteristics</a:t>
                  </a:r>
                </a:p>
              </p:txBody>
            </p:sp>
            <p:sp>
              <p:nvSpPr>
                <p:cNvPr id="61" name="Rectangle 60">
                  <a:extLst>
                    <a:ext uri="{FF2B5EF4-FFF2-40B4-BE49-F238E27FC236}">
                      <a16:creationId xmlns:a16="http://schemas.microsoft.com/office/drawing/2014/main" id="{6B7BCD5C-BA97-ED23-857F-D4EE7E39F0FC}"/>
                    </a:ext>
                  </a:extLst>
                </p:cNvPr>
                <p:cNvSpPr/>
                <p:nvPr/>
              </p:nvSpPr>
              <p:spPr>
                <a:xfrm>
                  <a:off x="8235790" y="3955623"/>
                  <a:ext cx="3236976" cy="257112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l">
                    <a:buFont typeface="Arial" panose="020B0604020202020204" pitchFamily="34" charset="0"/>
                    <a:buChar char="•"/>
                  </a:pPr>
                  <a:endParaRPr lang="en-US" sz="1400" b="1">
                    <a:solidFill>
                      <a:schemeClr val="tx1"/>
                    </a:solidFill>
                    <a:ea typeface="Calibri" panose="020F0502020204030204" pitchFamily="34" charset="0"/>
                    <a:cs typeface="Calibri" panose="020F0502020204030204" pitchFamily="34" charset="0"/>
                  </a:endParaRPr>
                </a:p>
              </p:txBody>
            </p:sp>
          </p:grpSp>
        </p:grpSp>
        <p:sp>
          <p:nvSpPr>
            <p:cNvPr id="88" name="TextBox 87">
              <a:extLst>
                <a:ext uri="{FF2B5EF4-FFF2-40B4-BE49-F238E27FC236}">
                  <a16:creationId xmlns:a16="http://schemas.microsoft.com/office/drawing/2014/main" id="{EAE9E478-2927-46C9-6905-D11E61FD5422}"/>
                </a:ext>
              </a:extLst>
            </p:cNvPr>
            <p:cNvSpPr txBox="1"/>
            <p:nvPr/>
          </p:nvSpPr>
          <p:spPr>
            <a:xfrm>
              <a:off x="8406573" y="1292511"/>
              <a:ext cx="3597351" cy="307777"/>
            </a:xfrm>
            <a:prstGeom prst="rect">
              <a:avLst/>
            </a:prstGeom>
            <a:noFill/>
          </p:spPr>
          <p:txBody>
            <a:bodyPr wrap="square" rtlCol="0">
              <a:spAutoFit/>
            </a:bodyPr>
            <a:lstStyle/>
            <a:p>
              <a:pPr algn="l"/>
              <a:r>
                <a:rPr lang="en-US" sz="1400">
                  <a:hlinkClick r:id="" action="ppaction://noaction"/>
                </a:rPr>
                <a:t>Top 5 Less Bottom 5 - Combined </a:t>
              </a:r>
              <a:endParaRPr lang="en-US" sz="1400"/>
            </a:p>
          </p:txBody>
        </p:sp>
        <p:sp>
          <p:nvSpPr>
            <p:cNvPr id="89" name="TextBox 88">
              <a:extLst>
                <a:ext uri="{FF2B5EF4-FFF2-40B4-BE49-F238E27FC236}">
                  <a16:creationId xmlns:a16="http://schemas.microsoft.com/office/drawing/2014/main" id="{A1707CFF-640D-7DD9-7149-43B63348B4C8}"/>
                </a:ext>
              </a:extLst>
            </p:cNvPr>
            <p:cNvSpPr txBox="1"/>
            <p:nvPr/>
          </p:nvSpPr>
          <p:spPr>
            <a:xfrm>
              <a:off x="8406572" y="1662540"/>
              <a:ext cx="3597351" cy="307777"/>
            </a:xfrm>
            <a:prstGeom prst="rect">
              <a:avLst/>
            </a:prstGeom>
            <a:noFill/>
          </p:spPr>
          <p:txBody>
            <a:bodyPr wrap="square" rtlCol="0">
              <a:spAutoFit/>
            </a:bodyPr>
            <a:lstStyle/>
            <a:p>
              <a:pPr algn="l"/>
              <a:r>
                <a:rPr lang="en-US" sz="1400">
                  <a:hlinkClick r:id="" action="ppaction://noaction"/>
                </a:rPr>
                <a:t>Top 5 Less Bottom 5 - Small &amp; Mid/Large</a:t>
              </a:r>
              <a:endParaRPr lang="en-US" sz="1400"/>
            </a:p>
          </p:txBody>
        </p:sp>
        <p:sp>
          <p:nvSpPr>
            <p:cNvPr id="98" name="TextBox 97">
              <a:extLst>
                <a:ext uri="{FF2B5EF4-FFF2-40B4-BE49-F238E27FC236}">
                  <a16:creationId xmlns:a16="http://schemas.microsoft.com/office/drawing/2014/main" id="{B6675E6C-64A6-7861-73DF-1B01BD47492D}"/>
                </a:ext>
              </a:extLst>
            </p:cNvPr>
            <p:cNvSpPr txBox="1"/>
            <p:nvPr/>
          </p:nvSpPr>
          <p:spPr>
            <a:xfrm>
              <a:off x="8419570" y="2015089"/>
              <a:ext cx="3597351" cy="307777"/>
            </a:xfrm>
            <a:prstGeom prst="rect">
              <a:avLst/>
            </a:prstGeom>
            <a:noFill/>
          </p:spPr>
          <p:txBody>
            <a:bodyPr wrap="square" rtlCol="0">
              <a:spAutoFit/>
            </a:bodyPr>
            <a:lstStyle/>
            <a:p>
              <a:pPr algn="l"/>
              <a:r>
                <a:rPr lang="en-US" sz="1400">
                  <a:hlinkClick r:id="" action="ppaction://noaction"/>
                </a:rPr>
                <a:t>Allocation - Small as of 4/30/26</a:t>
              </a:r>
              <a:endParaRPr lang="en-US" sz="1400"/>
            </a:p>
          </p:txBody>
        </p:sp>
        <p:sp>
          <p:nvSpPr>
            <p:cNvPr id="99" name="TextBox 98">
              <a:extLst>
                <a:ext uri="{FF2B5EF4-FFF2-40B4-BE49-F238E27FC236}">
                  <a16:creationId xmlns:a16="http://schemas.microsoft.com/office/drawing/2014/main" id="{90177FB6-3EAF-295D-4D2D-6999E1380739}"/>
                </a:ext>
              </a:extLst>
            </p:cNvPr>
            <p:cNvSpPr txBox="1"/>
            <p:nvPr/>
          </p:nvSpPr>
          <p:spPr>
            <a:xfrm>
              <a:off x="8406572" y="2359739"/>
              <a:ext cx="3597351" cy="307777"/>
            </a:xfrm>
            <a:prstGeom prst="rect">
              <a:avLst/>
            </a:prstGeom>
            <a:noFill/>
          </p:spPr>
          <p:txBody>
            <a:bodyPr wrap="square" rtlCol="0">
              <a:spAutoFit/>
            </a:bodyPr>
            <a:lstStyle/>
            <a:p>
              <a:pPr algn="l"/>
              <a:r>
                <a:rPr lang="en-US" sz="1400">
                  <a:hlinkClick r:id="" action="ppaction://noaction"/>
                </a:rPr>
                <a:t>Allocation - Mid/Large as of 4/30/26</a:t>
              </a:r>
              <a:endParaRPr lang="en-US" sz="1400"/>
            </a:p>
          </p:txBody>
        </p:sp>
        <p:sp>
          <p:nvSpPr>
            <p:cNvPr id="100" name="TextBox 99">
              <a:extLst>
                <a:ext uri="{FF2B5EF4-FFF2-40B4-BE49-F238E27FC236}">
                  <a16:creationId xmlns:a16="http://schemas.microsoft.com/office/drawing/2014/main" id="{F95F43C5-8857-B5CF-93AE-5D232F3D39C7}"/>
                </a:ext>
              </a:extLst>
            </p:cNvPr>
            <p:cNvSpPr txBox="1"/>
            <p:nvPr/>
          </p:nvSpPr>
          <p:spPr>
            <a:xfrm>
              <a:off x="8409788" y="2692072"/>
              <a:ext cx="3597351" cy="307777"/>
            </a:xfrm>
            <a:prstGeom prst="rect">
              <a:avLst/>
            </a:prstGeom>
            <a:noFill/>
          </p:spPr>
          <p:txBody>
            <a:bodyPr wrap="square" rtlCol="0">
              <a:spAutoFit/>
            </a:bodyPr>
            <a:lstStyle/>
            <a:p>
              <a:pPr algn="l"/>
              <a:r>
                <a:rPr lang="en-US" sz="1400">
                  <a:hlinkClick r:id="" action="ppaction://noaction"/>
                </a:rPr>
                <a:t>Portfolio vs Benchmark as of 5/12/26</a:t>
              </a:r>
              <a:endParaRPr lang="en-US" sz="1400"/>
            </a:p>
          </p:txBody>
        </p:sp>
        <p:sp>
          <p:nvSpPr>
            <p:cNvPr id="101" name="TextBox 100">
              <a:extLst>
                <a:ext uri="{FF2B5EF4-FFF2-40B4-BE49-F238E27FC236}">
                  <a16:creationId xmlns:a16="http://schemas.microsoft.com/office/drawing/2014/main" id="{FFDC1EDF-3904-1514-7D8E-6781B413BCAB}"/>
                </a:ext>
              </a:extLst>
            </p:cNvPr>
            <p:cNvSpPr txBox="1"/>
            <p:nvPr/>
          </p:nvSpPr>
          <p:spPr>
            <a:xfrm>
              <a:off x="8420189" y="3041827"/>
              <a:ext cx="3597351" cy="307777"/>
            </a:xfrm>
            <a:prstGeom prst="rect">
              <a:avLst/>
            </a:prstGeom>
            <a:noFill/>
          </p:spPr>
          <p:txBody>
            <a:bodyPr wrap="square" rtlCol="0">
              <a:spAutoFit/>
            </a:bodyPr>
            <a:lstStyle/>
            <a:p>
              <a:pPr algn="l"/>
              <a:r>
                <a:rPr lang="en-US" sz="1400">
                  <a:hlinkClick r:id="" action="ppaction://noaction"/>
                </a:rPr>
                <a:t>Portfolio vs Benchmark - Small</a:t>
              </a:r>
              <a:endParaRPr lang="en-US" sz="1400"/>
            </a:p>
          </p:txBody>
        </p:sp>
        <p:sp>
          <p:nvSpPr>
            <p:cNvPr id="102" name="TextBox 101">
              <a:extLst>
                <a:ext uri="{FF2B5EF4-FFF2-40B4-BE49-F238E27FC236}">
                  <a16:creationId xmlns:a16="http://schemas.microsoft.com/office/drawing/2014/main" id="{F4966DEB-C37B-DA27-D6AB-8A57612809A5}"/>
                </a:ext>
              </a:extLst>
            </p:cNvPr>
            <p:cNvSpPr txBox="1"/>
            <p:nvPr/>
          </p:nvSpPr>
          <p:spPr>
            <a:xfrm>
              <a:off x="8414492" y="3381152"/>
              <a:ext cx="3597351" cy="307777"/>
            </a:xfrm>
            <a:prstGeom prst="rect">
              <a:avLst/>
            </a:prstGeom>
            <a:noFill/>
          </p:spPr>
          <p:txBody>
            <a:bodyPr wrap="square" rtlCol="0">
              <a:spAutoFit/>
            </a:bodyPr>
            <a:lstStyle/>
            <a:p>
              <a:pPr algn="l"/>
              <a:r>
                <a:rPr lang="en-US" sz="1400">
                  <a:hlinkClick r:id="" action="ppaction://noaction"/>
                </a:rPr>
                <a:t>Portfolio vs Benchmark - Mid/Large</a:t>
              </a:r>
              <a:endParaRPr lang="en-US" sz="1400"/>
            </a:p>
          </p:txBody>
        </p:sp>
      </p:grpSp>
      <p:grpSp>
        <p:nvGrpSpPr>
          <p:cNvPr id="112" name="Group 111">
            <a:extLst>
              <a:ext uri="{FF2B5EF4-FFF2-40B4-BE49-F238E27FC236}">
                <a16:creationId xmlns:a16="http://schemas.microsoft.com/office/drawing/2014/main" id="{72E62B28-13A4-EA49-1B84-CDD5EADE0E6C}"/>
              </a:ext>
            </a:extLst>
          </p:cNvPr>
          <p:cNvGrpSpPr/>
          <p:nvPr/>
        </p:nvGrpSpPr>
        <p:grpSpPr>
          <a:xfrm>
            <a:off x="8424817" y="4142041"/>
            <a:ext cx="3653453" cy="1991047"/>
            <a:chOff x="8424817" y="4142041"/>
            <a:chExt cx="3653453" cy="1991047"/>
          </a:xfrm>
        </p:grpSpPr>
        <p:grpSp>
          <p:nvGrpSpPr>
            <p:cNvPr id="91" name="Group 90">
              <a:extLst>
                <a:ext uri="{FF2B5EF4-FFF2-40B4-BE49-F238E27FC236}">
                  <a16:creationId xmlns:a16="http://schemas.microsoft.com/office/drawing/2014/main" id="{858E8C84-FA87-FFD9-D6FC-0048309436F6}"/>
                </a:ext>
              </a:extLst>
            </p:cNvPr>
            <p:cNvGrpSpPr/>
            <p:nvPr/>
          </p:nvGrpSpPr>
          <p:grpSpPr>
            <a:xfrm>
              <a:off x="8446546" y="4497168"/>
              <a:ext cx="2651760" cy="1112055"/>
              <a:chOff x="549415" y="1539705"/>
              <a:chExt cx="2651760" cy="1112055"/>
            </a:xfrm>
          </p:grpSpPr>
          <p:cxnSp>
            <p:nvCxnSpPr>
              <p:cNvPr id="96" name="Straight Connector 95">
                <a:extLst>
                  <a:ext uri="{FF2B5EF4-FFF2-40B4-BE49-F238E27FC236}">
                    <a16:creationId xmlns:a16="http://schemas.microsoft.com/office/drawing/2014/main" id="{FE101AD5-E20D-DF77-654A-D936A3168ECA}"/>
                  </a:ext>
                </a:extLst>
              </p:cNvPr>
              <p:cNvCxnSpPr>
                <a:cxnSpLocks/>
              </p:cNvCxnSpPr>
              <p:nvPr/>
            </p:nvCxnSpPr>
            <p:spPr>
              <a:xfrm>
                <a:off x="549559" y="1645920"/>
                <a:ext cx="0" cy="100584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A6BEF770-BB44-4570-0C66-C6AADB857C28}"/>
                  </a:ext>
                </a:extLst>
              </p:cNvPr>
              <p:cNvCxnSpPr>
                <a:cxnSpLocks/>
              </p:cNvCxnSpPr>
              <p:nvPr/>
            </p:nvCxnSpPr>
            <p:spPr>
              <a:xfrm flipV="1">
                <a:off x="549415" y="1539705"/>
                <a:ext cx="2651760"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111" name="Group 110">
              <a:extLst>
                <a:ext uri="{FF2B5EF4-FFF2-40B4-BE49-F238E27FC236}">
                  <a16:creationId xmlns:a16="http://schemas.microsoft.com/office/drawing/2014/main" id="{2AA31609-20E1-622E-80BF-34ADA3487FBF}"/>
                </a:ext>
              </a:extLst>
            </p:cNvPr>
            <p:cNvGrpSpPr/>
            <p:nvPr/>
          </p:nvGrpSpPr>
          <p:grpSpPr>
            <a:xfrm>
              <a:off x="8424817" y="4142041"/>
              <a:ext cx="3653453" cy="1991047"/>
              <a:chOff x="8424817" y="4142041"/>
              <a:chExt cx="3653453" cy="1991047"/>
            </a:xfrm>
          </p:grpSpPr>
          <p:grpSp>
            <p:nvGrpSpPr>
              <p:cNvPr id="108" name="Group 107">
                <a:extLst>
                  <a:ext uri="{FF2B5EF4-FFF2-40B4-BE49-F238E27FC236}">
                    <a16:creationId xmlns:a16="http://schemas.microsoft.com/office/drawing/2014/main" id="{5C4DAFD1-6C75-284D-8D5B-1EDE113A569D}"/>
                  </a:ext>
                </a:extLst>
              </p:cNvPr>
              <p:cNvGrpSpPr/>
              <p:nvPr/>
            </p:nvGrpSpPr>
            <p:grpSpPr>
              <a:xfrm>
                <a:off x="8424817" y="4142041"/>
                <a:ext cx="3645698" cy="1991047"/>
                <a:chOff x="8424817" y="4142041"/>
                <a:chExt cx="3645698" cy="1991047"/>
              </a:xfrm>
            </p:grpSpPr>
            <p:grpSp>
              <p:nvGrpSpPr>
                <p:cNvPr id="92" name="Group 91">
                  <a:extLst>
                    <a:ext uri="{FF2B5EF4-FFF2-40B4-BE49-F238E27FC236}">
                      <a16:creationId xmlns:a16="http://schemas.microsoft.com/office/drawing/2014/main" id="{3E19C214-9C93-7854-75EC-6881FF46DA6F}"/>
                    </a:ext>
                  </a:extLst>
                </p:cNvPr>
                <p:cNvGrpSpPr/>
                <p:nvPr/>
              </p:nvGrpSpPr>
              <p:grpSpPr>
                <a:xfrm>
                  <a:off x="8424817" y="4142041"/>
                  <a:ext cx="3645698" cy="1991047"/>
                  <a:chOff x="8195198" y="3575891"/>
                  <a:chExt cx="3645698" cy="1724310"/>
                </a:xfrm>
              </p:grpSpPr>
              <p:sp>
                <p:nvSpPr>
                  <p:cNvPr id="93" name="TextBox 92">
                    <a:extLst>
                      <a:ext uri="{FF2B5EF4-FFF2-40B4-BE49-F238E27FC236}">
                        <a16:creationId xmlns:a16="http://schemas.microsoft.com/office/drawing/2014/main" id="{4A82F320-A292-D0E1-EEA9-3A846264D29B}"/>
                      </a:ext>
                    </a:extLst>
                  </p:cNvPr>
                  <p:cNvSpPr txBox="1"/>
                  <p:nvPr/>
                </p:nvSpPr>
                <p:spPr>
                  <a:xfrm>
                    <a:off x="8195198" y="3575891"/>
                    <a:ext cx="3308447" cy="369332"/>
                  </a:xfrm>
                  <a:prstGeom prst="rect">
                    <a:avLst/>
                  </a:prstGeom>
                  <a:noFill/>
                </p:spPr>
                <p:txBody>
                  <a:bodyPr wrap="square" rtlCol="0">
                    <a:spAutoFit/>
                  </a:bodyPr>
                  <a:lstStyle/>
                  <a:p>
                    <a:pPr algn="l"/>
                    <a:r>
                      <a:rPr lang="en-US" dirty="0"/>
                      <a:t>8. Risk Statistics</a:t>
                    </a:r>
                  </a:p>
                </p:txBody>
              </p:sp>
              <p:sp>
                <p:nvSpPr>
                  <p:cNvPr id="94" name="Rectangle 93">
                    <a:extLst>
                      <a:ext uri="{FF2B5EF4-FFF2-40B4-BE49-F238E27FC236}">
                        <a16:creationId xmlns:a16="http://schemas.microsoft.com/office/drawing/2014/main" id="{FED1BA8A-FA60-A227-73B6-E221B3EEFC4A}"/>
                      </a:ext>
                    </a:extLst>
                  </p:cNvPr>
                  <p:cNvSpPr/>
                  <p:nvPr/>
                </p:nvSpPr>
                <p:spPr>
                  <a:xfrm>
                    <a:off x="8235790" y="3955622"/>
                    <a:ext cx="3236976" cy="134457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l">
                      <a:buFont typeface="Arial" panose="020B0604020202020204" pitchFamily="34" charset="0"/>
                      <a:buChar char="•"/>
                    </a:pPr>
                    <a:endParaRPr lang="en-US" sz="1400" b="1">
                      <a:solidFill>
                        <a:schemeClr val="tx1"/>
                      </a:solidFill>
                      <a:ea typeface="Calibri" panose="020F0502020204030204" pitchFamily="34" charset="0"/>
                      <a:cs typeface="Calibri" panose="020F0502020204030204" pitchFamily="34" charset="0"/>
                    </a:endParaRPr>
                  </a:p>
                </p:txBody>
              </p:sp>
              <p:sp>
                <p:nvSpPr>
                  <p:cNvPr id="95" name="TextBox 94">
                    <a:extLst>
                      <a:ext uri="{FF2B5EF4-FFF2-40B4-BE49-F238E27FC236}">
                        <a16:creationId xmlns:a16="http://schemas.microsoft.com/office/drawing/2014/main" id="{AFA75B45-2E33-77CA-534E-36B23BC9B455}"/>
                      </a:ext>
                    </a:extLst>
                  </p:cNvPr>
                  <p:cNvSpPr txBox="1"/>
                  <p:nvPr/>
                </p:nvSpPr>
                <p:spPr>
                  <a:xfrm>
                    <a:off x="8243545" y="4470522"/>
                    <a:ext cx="3597351" cy="307777"/>
                  </a:xfrm>
                  <a:prstGeom prst="rect">
                    <a:avLst/>
                  </a:prstGeom>
                  <a:noFill/>
                </p:spPr>
                <p:txBody>
                  <a:bodyPr wrap="square" rtlCol="0">
                    <a:spAutoFit/>
                  </a:bodyPr>
                  <a:lstStyle/>
                  <a:p>
                    <a:pPr algn="l"/>
                    <a:r>
                      <a:rPr lang="en-US" sz="1400" dirty="0">
                        <a:hlinkClick r:id="" action="ppaction://noaction"/>
                      </a:rPr>
                      <a:t>Northfield Risk Statistics</a:t>
                    </a:r>
                    <a:endParaRPr lang="en-US" sz="1400" dirty="0"/>
                  </a:p>
                </p:txBody>
              </p:sp>
            </p:grpSp>
            <p:sp>
              <p:nvSpPr>
                <p:cNvPr id="103" name="TextBox 102">
                  <a:extLst>
                    <a:ext uri="{FF2B5EF4-FFF2-40B4-BE49-F238E27FC236}">
                      <a16:creationId xmlns:a16="http://schemas.microsoft.com/office/drawing/2014/main" id="{E5DB74A6-EDF7-2C44-7E19-37DBAEE7D646}"/>
                    </a:ext>
                  </a:extLst>
                </p:cNvPr>
                <p:cNvSpPr txBox="1"/>
                <p:nvPr/>
              </p:nvSpPr>
              <p:spPr>
                <a:xfrm>
                  <a:off x="8465409" y="4544518"/>
                  <a:ext cx="3597351" cy="307777"/>
                </a:xfrm>
                <a:prstGeom prst="rect">
                  <a:avLst/>
                </a:prstGeom>
                <a:noFill/>
              </p:spPr>
              <p:txBody>
                <a:bodyPr wrap="square" rtlCol="0">
                  <a:spAutoFit/>
                </a:bodyPr>
                <a:lstStyle/>
                <a:p>
                  <a:pPr algn="l"/>
                  <a:r>
                    <a:rPr lang="en-US" sz="1400" dirty="0">
                      <a:hlinkClick r:id="rId9" action="ppaction://hlinksldjump"/>
                    </a:rPr>
                    <a:t>Risk Adjusted Returns Since Inception</a:t>
                  </a:r>
                  <a:endParaRPr lang="en-US" sz="1400" dirty="0"/>
                </a:p>
              </p:txBody>
            </p:sp>
            <p:sp>
              <p:nvSpPr>
                <p:cNvPr id="104" name="TextBox 103">
                  <a:extLst>
                    <a:ext uri="{FF2B5EF4-FFF2-40B4-BE49-F238E27FC236}">
                      <a16:creationId xmlns:a16="http://schemas.microsoft.com/office/drawing/2014/main" id="{A1945F09-D787-14CE-19FF-B1C246EA15EE}"/>
                    </a:ext>
                  </a:extLst>
                </p:cNvPr>
                <p:cNvSpPr txBox="1"/>
                <p:nvPr/>
              </p:nvSpPr>
              <p:spPr>
                <a:xfrm>
                  <a:off x="8473164" y="4858146"/>
                  <a:ext cx="3597351" cy="307777"/>
                </a:xfrm>
                <a:prstGeom prst="rect">
                  <a:avLst/>
                </a:prstGeom>
                <a:noFill/>
              </p:spPr>
              <p:txBody>
                <a:bodyPr wrap="square" rtlCol="0">
                  <a:spAutoFit/>
                </a:bodyPr>
                <a:lstStyle/>
                <a:p>
                  <a:pPr algn="l"/>
                  <a:r>
                    <a:rPr lang="en-US" sz="1400" dirty="0">
                      <a:hlinkClick r:id="rId7" action="ppaction://hlinksldjump"/>
                    </a:rPr>
                    <a:t>Risk Adjusted Returns Since 1/1/2025</a:t>
                  </a:r>
                  <a:endParaRPr lang="en-US" sz="1400" dirty="0"/>
                </a:p>
              </p:txBody>
            </p:sp>
          </p:grpSp>
          <p:sp>
            <p:nvSpPr>
              <p:cNvPr id="51" name="TextBox 50">
                <a:extLst>
                  <a:ext uri="{FF2B5EF4-FFF2-40B4-BE49-F238E27FC236}">
                    <a16:creationId xmlns:a16="http://schemas.microsoft.com/office/drawing/2014/main" id="{5F258ED5-49EE-D790-BE4B-4C9645A38B38}"/>
                  </a:ext>
                </a:extLst>
              </p:cNvPr>
              <p:cNvSpPr txBox="1"/>
              <p:nvPr/>
            </p:nvSpPr>
            <p:spPr>
              <a:xfrm>
                <a:off x="8480919" y="5464485"/>
                <a:ext cx="3597351" cy="307777"/>
              </a:xfrm>
              <a:prstGeom prst="rect">
                <a:avLst/>
              </a:prstGeom>
              <a:noFill/>
            </p:spPr>
            <p:txBody>
              <a:bodyPr wrap="square" rtlCol="0">
                <a:spAutoFit/>
              </a:bodyPr>
              <a:lstStyle/>
              <a:p>
                <a:pPr algn="l"/>
                <a:r>
                  <a:rPr lang="en-US" sz="1400" dirty="0">
                    <a:hlinkClick r:id="" action="ppaction://noaction"/>
                  </a:rPr>
                  <a:t>Axioma Risk Statistics</a:t>
                </a:r>
                <a:endParaRPr lang="en-US" sz="1400" dirty="0"/>
              </a:p>
            </p:txBody>
          </p:sp>
          <p:sp>
            <p:nvSpPr>
              <p:cNvPr id="65" name="TextBox 64">
                <a:extLst>
                  <a:ext uri="{FF2B5EF4-FFF2-40B4-BE49-F238E27FC236}">
                    <a16:creationId xmlns:a16="http://schemas.microsoft.com/office/drawing/2014/main" id="{B29344E9-E35E-307B-12C6-AB02107A854C}"/>
                  </a:ext>
                </a:extLst>
              </p:cNvPr>
              <p:cNvSpPr txBox="1"/>
              <p:nvPr/>
            </p:nvSpPr>
            <p:spPr>
              <a:xfrm>
                <a:off x="8471131" y="5765818"/>
                <a:ext cx="3597351" cy="307777"/>
              </a:xfrm>
              <a:prstGeom prst="rect">
                <a:avLst/>
              </a:prstGeom>
              <a:noFill/>
            </p:spPr>
            <p:txBody>
              <a:bodyPr wrap="square" rtlCol="0">
                <a:spAutoFit/>
              </a:bodyPr>
              <a:lstStyle/>
              <a:p>
                <a:pPr algn="l"/>
                <a:r>
                  <a:rPr lang="en-US" sz="1400" dirty="0">
                    <a:hlinkClick r:id="rId9" action="ppaction://hlinksldjump"/>
                  </a:rPr>
                  <a:t>Long-term and recent performance</a:t>
                </a:r>
                <a:endParaRPr lang="en-US" sz="1400" dirty="0"/>
              </a:p>
            </p:txBody>
          </p:sp>
        </p:grpSp>
      </p:grpSp>
      <p:sp>
        <p:nvSpPr>
          <p:cNvPr id="6" name="Slide Number Placeholder 5">
            <a:extLst>
              <a:ext uri="{FF2B5EF4-FFF2-40B4-BE49-F238E27FC236}">
                <a16:creationId xmlns:a16="http://schemas.microsoft.com/office/drawing/2014/main" id="{A1CC31C9-3737-634A-9C2F-7F03EE4A9C0E}"/>
              </a:ext>
              <a:ext uri="{C183D7F6-B498-43B3-948B-1728B52AA6E4}">
                <adec:decorative xmlns:adec="http://schemas.microsoft.com/office/drawing/2017/decorative" val="1"/>
              </a:ext>
            </a:extLst>
          </p:cNvPr>
          <p:cNvSpPr>
            <a:spLocks noGrp="1"/>
          </p:cNvSpPr>
          <p:nvPr>
            <p:ph type="sldNum" sz="quarter" idx="10"/>
          </p:nvPr>
        </p:nvSpPr>
        <p:spPr/>
        <p:txBody>
          <a:bodyPr/>
          <a:lstStyle/>
          <a:p>
            <a:fld id="{7305044D-0820-405B-B1AE-B596E4ECD66A}" type="slidenum">
              <a:rPr lang="en-US" smtClean="0"/>
              <a:t>33</a:t>
            </a:fld>
            <a:endParaRPr lang="en-US"/>
          </a:p>
        </p:txBody>
      </p:sp>
    </p:spTree>
    <p:extLst>
      <p:ext uri="{BB962C8B-B14F-4D97-AF65-F5344CB8AC3E}">
        <p14:creationId xmlns:p14="http://schemas.microsoft.com/office/powerpoint/2010/main" val="3236513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90E6F-E946-032D-BCA6-A2F7A9D2A7D7}"/>
            </a:ext>
          </a:extLst>
        </p:cNvPr>
        <p:cNvGrpSpPr/>
        <p:nvPr/>
      </p:nvGrpSpPr>
      <p:grpSpPr>
        <a:xfrm>
          <a:off x="0" y="0"/>
          <a:ext cx="0" cy="0"/>
          <a:chOff x="0" y="0"/>
          <a:chExt cx="0" cy="0"/>
        </a:xfrm>
      </p:grpSpPr>
      <p:sp>
        <p:nvSpPr>
          <p:cNvPr id="21" name="Title 20">
            <a:extLst>
              <a:ext uri="{FF2B5EF4-FFF2-40B4-BE49-F238E27FC236}">
                <a16:creationId xmlns:a16="http://schemas.microsoft.com/office/drawing/2014/main" id="{F1BF47EC-7E4F-B4C0-C5C0-07EE840DC495}"/>
              </a:ext>
            </a:extLst>
          </p:cNvPr>
          <p:cNvSpPr>
            <a:spLocks noGrp="1"/>
          </p:cNvSpPr>
          <p:nvPr>
            <p:ph type="title"/>
          </p:nvPr>
        </p:nvSpPr>
        <p:spPr>
          <a:xfrm>
            <a:off x="0" y="-91440"/>
            <a:ext cx="11892084" cy="914400"/>
          </a:xfrm>
        </p:spPr>
        <p:txBody>
          <a:bodyPr vert="horz"/>
          <a:lstStyle/>
          <a:p>
            <a:r>
              <a:rPr lang="en-US" sz="3000" dirty="0"/>
              <a:t>Mentors Provide Philosophy and Process Durability </a:t>
            </a:r>
          </a:p>
        </p:txBody>
      </p:sp>
      <p:sp>
        <p:nvSpPr>
          <p:cNvPr id="12" name="TextBox 11">
            <a:extLst>
              <a:ext uri="{FF2B5EF4-FFF2-40B4-BE49-F238E27FC236}">
                <a16:creationId xmlns:a16="http://schemas.microsoft.com/office/drawing/2014/main" id="{0202D2CF-8FDC-BCC5-0085-3A2A5CBA53FE}"/>
              </a:ext>
            </a:extLst>
          </p:cNvPr>
          <p:cNvSpPr txBox="1"/>
          <p:nvPr/>
        </p:nvSpPr>
        <p:spPr>
          <a:xfrm>
            <a:off x="560070" y="1106798"/>
            <a:ext cx="4376168" cy="348499"/>
          </a:xfrm>
          <a:prstGeom prst="rect">
            <a:avLst/>
          </a:prstGeom>
          <a:noFill/>
        </p:spPr>
        <p:txBody>
          <a:bodyPr wrap="square" lIns="0" tIns="0" rIns="0" bIns="0" rtlCol="0">
            <a:noAutofit/>
          </a:bodyPr>
          <a:lstStyle/>
          <a:p>
            <a:r>
              <a:rPr lang="en-US" sz="2400" b="1">
                <a:solidFill>
                  <a:schemeClr val="tx1">
                    <a:lumMod val="75000"/>
                    <a:lumOff val="25000"/>
                  </a:schemeClr>
                </a:solidFill>
                <a:latin typeface="+mn-lt"/>
              </a:rPr>
              <a:t>Mentors</a:t>
            </a:r>
          </a:p>
        </p:txBody>
      </p:sp>
      <p:grpSp>
        <p:nvGrpSpPr>
          <p:cNvPr id="2" name="Group 1" descr="Mentors">
            <a:extLst>
              <a:ext uri="{FF2B5EF4-FFF2-40B4-BE49-F238E27FC236}">
                <a16:creationId xmlns:a16="http://schemas.microsoft.com/office/drawing/2014/main" id="{3CFC7194-6119-C285-ADD3-A397183CBC71}"/>
              </a:ext>
            </a:extLst>
          </p:cNvPr>
          <p:cNvGrpSpPr/>
          <p:nvPr/>
        </p:nvGrpSpPr>
        <p:grpSpPr>
          <a:xfrm>
            <a:off x="549415" y="1539705"/>
            <a:ext cx="11093022" cy="3710193"/>
            <a:chOff x="549415" y="1539705"/>
            <a:chExt cx="11093022" cy="3710193"/>
          </a:xfrm>
        </p:grpSpPr>
        <p:sp>
          <p:nvSpPr>
            <p:cNvPr id="46" name="Rectangle 45">
              <a:extLst>
                <a:ext uri="{FF2B5EF4-FFF2-40B4-BE49-F238E27FC236}">
                  <a16:creationId xmlns:a16="http://schemas.microsoft.com/office/drawing/2014/main" id="{823553B4-0D5C-1A8D-13BA-64367F62FD3A}"/>
                </a:ext>
              </a:extLst>
            </p:cNvPr>
            <p:cNvSpPr/>
            <p:nvPr/>
          </p:nvSpPr>
          <p:spPr>
            <a:xfrm>
              <a:off x="558904" y="1539705"/>
              <a:ext cx="11083533" cy="3710193"/>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l">
                <a:buFont typeface="Arial" panose="020B0604020202020204" pitchFamily="34" charset="0"/>
                <a:buChar char="•"/>
              </a:pPr>
              <a:endParaRPr lang="en-US" sz="1400" b="1">
                <a:solidFill>
                  <a:schemeClr val="tx1"/>
                </a:solidFill>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1B1B6D5D-1D22-DC8D-0AC9-8645BC3F77B6}"/>
                </a:ext>
              </a:extLst>
            </p:cNvPr>
            <p:cNvSpPr txBox="1"/>
            <p:nvPr/>
          </p:nvSpPr>
          <p:spPr>
            <a:xfrm>
              <a:off x="4254378" y="2974427"/>
              <a:ext cx="914400" cy="914400"/>
            </a:xfrm>
            <a:prstGeom prst="rect">
              <a:avLst/>
            </a:prstGeom>
            <a:noFill/>
          </p:spPr>
          <p:txBody>
            <a:bodyPr wrap="square" lIns="0" tIns="0" rIns="0" bIns="0" rtlCol="0">
              <a:noAutofit/>
            </a:bodyPr>
            <a:lstStyle/>
            <a:p>
              <a:pPr algn="l"/>
              <a:endParaRPr lang="en-US" sz="1200">
                <a:solidFill>
                  <a:schemeClr val="tx1">
                    <a:lumMod val="75000"/>
                    <a:lumOff val="25000"/>
                  </a:schemeClr>
                </a:solidFill>
                <a:latin typeface="+mn-lt"/>
              </a:endParaRPr>
            </a:p>
          </p:txBody>
        </p:sp>
        <p:sp>
          <p:nvSpPr>
            <p:cNvPr id="11" name="AutoShape 2" descr="Generated image">
              <a:extLst>
                <a:ext uri="{FF2B5EF4-FFF2-40B4-BE49-F238E27FC236}">
                  <a16:creationId xmlns:a16="http://schemas.microsoft.com/office/drawing/2014/main" id="{677EFD27-9939-3F94-B5E9-73DACCC2C0C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2" descr=", AI generated">
              <a:extLst>
                <a:ext uri="{FF2B5EF4-FFF2-40B4-BE49-F238E27FC236}">
                  <a16:creationId xmlns:a16="http://schemas.microsoft.com/office/drawing/2014/main" id="{BF85221E-A59C-0C2E-E9C0-C9A9BC9C69D3}"/>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TextBox 22">
              <a:extLst>
                <a:ext uri="{FF2B5EF4-FFF2-40B4-BE49-F238E27FC236}">
                  <a16:creationId xmlns:a16="http://schemas.microsoft.com/office/drawing/2014/main" id="{3DCB0F54-D9F2-59C2-4290-3B5C4B3B9277}"/>
                </a:ext>
              </a:extLst>
            </p:cNvPr>
            <p:cNvSpPr txBox="1"/>
            <p:nvPr/>
          </p:nvSpPr>
          <p:spPr>
            <a:xfrm>
              <a:off x="609599" y="1645920"/>
              <a:ext cx="10902683" cy="1354217"/>
            </a:xfrm>
            <a:prstGeom prst="rect">
              <a:avLst/>
            </a:prstGeom>
            <a:noFill/>
          </p:spPr>
          <p:txBody>
            <a:bodyPr wrap="square" lIns="91440" tIns="45720" rIns="91440" bIns="45720" rtlCol="0" anchor="t"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a:latin typeface="Calibri" panose="020F0502020204030204" pitchFamily="34" charset="0"/>
                  <a:cs typeface="Calibri" panose="020F0502020204030204" pitchFamily="34" charset="0"/>
                </a:rPr>
                <a:t>Dr. Kevin Spellman, CFA</a:t>
              </a:r>
              <a:endParaRPr lang="en-US" sz="1400">
                <a:latin typeface="Calibri" panose="020F0502020204030204" pitchFamily="34" charset="0"/>
                <a:cs typeface="Calibri" panose="020F0502020204030204" pitchFamily="34" charset="0"/>
              </a:endParaRPr>
            </a:p>
            <a:p>
              <a:endParaRPr lang="en-US" sz="600" b="1">
                <a:latin typeface="Calibri" panose="020F0502020204030204" pitchFamily="34" charset="0"/>
                <a:ea typeface="Calibri"/>
                <a:cs typeface="Calibri" panose="020F0502020204030204" pitchFamily="34" charset="0"/>
              </a:endParaRPr>
            </a:p>
            <a:p>
              <a:r>
                <a:rPr lang="en-US" sz="1400">
                  <a:latin typeface="Calibri" panose="020F0502020204030204" pitchFamily="34" charset="0"/>
                  <a:ea typeface="Calibri"/>
                  <a:cs typeface="Calibri" panose="020F0502020204030204" pitchFamily="34" charset="0"/>
                </a:rPr>
                <a:t>"Coach," named as he coaches students in investments, has over 30 years of experience in investments as an analyst, portfolio manager, consultant, and director of research, which involved managing an analyst team. He’s performed fundamental and quantitative analysis and behavioral research. Coach brings over 25 years of experience teaching investments and 17 years leading UWM’s investment program and 25 years contributing to others. </a:t>
              </a:r>
              <a:endParaRPr lang="en-US" sz="1400">
                <a:latin typeface="Calibri" panose="020F0502020204030204" pitchFamily="34" charset="0"/>
                <a:cs typeface="Calibri" panose="020F0502020204030204" pitchFamily="34" charset="0"/>
              </a:endParaRPr>
            </a:p>
            <a:p>
              <a:endParaRPr lang="en-US" sz="600" b="1">
                <a:latin typeface="Calibri" panose="020F0502020204030204" pitchFamily="34" charset="0"/>
                <a:ea typeface="Calibri" panose="020F0502020204030204" pitchFamily="34" charset="0"/>
                <a:cs typeface="Calibri" panose="020F0502020204030204" pitchFamily="34" charset="0"/>
              </a:endParaRPr>
            </a:p>
          </p:txBody>
        </p:sp>
        <p:cxnSp>
          <p:nvCxnSpPr>
            <p:cNvPr id="29" name="Straight Connector 28">
              <a:extLst>
                <a:ext uri="{FF2B5EF4-FFF2-40B4-BE49-F238E27FC236}">
                  <a16:creationId xmlns:a16="http://schemas.microsoft.com/office/drawing/2014/main" id="{53DADCB1-A61D-F0A2-FA84-D03C88C293B8}"/>
                </a:ext>
              </a:extLst>
            </p:cNvPr>
            <p:cNvCxnSpPr>
              <a:cxnSpLocks/>
            </p:cNvCxnSpPr>
            <p:nvPr/>
          </p:nvCxnSpPr>
          <p:spPr>
            <a:xfrm>
              <a:off x="549559" y="1645920"/>
              <a:ext cx="0" cy="338328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D0F6ACA4-35B2-AA34-42F3-3D206B488A08}"/>
                </a:ext>
              </a:extLst>
            </p:cNvPr>
            <p:cNvCxnSpPr>
              <a:cxnSpLocks/>
            </p:cNvCxnSpPr>
            <p:nvPr/>
          </p:nvCxnSpPr>
          <p:spPr>
            <a:xfrm flipV="1">
              <a:off x="549415" y="1539705"/>
              <a:ext cx="1280160"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F3715123-6137-F8AF-321C-37A66476154B}"/>
                </a:ext>
              </a:extLst>
            </p:cNvPr>
            <p:cNvSpPr txBox="1"/>
            <p:nvPr/>
          </p:nvSpPr>
          <p:spPr>
            <a:xfrm>
              <a:off x="609600" y="2948940"/>
              <a:ext cx="10902682" cy="1046440"/>
            </a:xfrm>
            <a:prstGeom prst="rect">
              <a:avLst/>
            </a:prstGeom>
            <a:noFill/>
          </p:spPr>
          <p:txBody>
            <a:bodyPr wrap="square">
              <a:spAutoFit/>
            </a:bodyPr>
            <a:lstStyle/>
            <a:p>
              <a:r>
                <a:rPr lang="en-US" sz="1400" b="1">
                  <a:latin typeface="Calibri"/>
                  <a:cs typeface="Calibri"/>
                </a:rPr>
                <a:t>Kevin Silverman, CFA</a:t>
              </a:r>
              <a:endParaRPr lang="en-US" sz="1400"/>
            </a:p>
            <a:p>
              <a:endParaRPr lang="en-US" sz="600" b="1">
                <a:latin typeface="Calibri"/>
                <a:ea typeface="Calibri"/>
                <a:cs typeface="Calibri"/>
              </a:endParaRPr>
            </a:p>
            <a:p>
              <a:r>
                <a:rPr lang="en-US" sz="1400">
                  <a:latin typeface="Calibri"/>
                  <a:ea typeface="Calibri"/>
                  <a:cs typeface="Calibri"/>
                </a:rPr>
                <a:t>Kevin leverages over two decades of experience as a Small-Cap Value Equity Manager, earning Manager of the Decade titles from PSN-Informa for the 10-year periods ending in 2020, 2021, and 2022. Presently, he serves as a Portfolio Manager at Carmel Capital Partners in San Diego, California, and is the Founder of Madison Partners, an investment research partnership established in 1998. </a:t>
              </a:r>
              <a:endParaRPr lang="en-US" sz="1400"/>
            </a:p>
          </p:txBody>
        </p:sp>
        <p:sp>
          <p:nvSpPr>
            <p:cNvPr id="16" name="TextBox 15">
              <a:extLst>
                <a:ext uri="{FF2B5EF4-FFF2-40B4-BE49-F238E27FC236}">
                  <a16:creationId xmlns:a16="http://schemas.microsoft.com/office/drawing/2014/main" id="{21FA8DE1-31E1-5444-D9B1-EAF21BFBB4E8}"/>
                </a:ext>
              </a:extLst>
            </p:cNvPr>
            <p:cNvSpPr txBox="1"/>
            <p:nvPr/>
          </p:nvSpPr>
          <p:spPr>
            <a:xfrm>
              <a:off x="609599" y="4023360"/>
              <a:ext cx="10902681" cy="1046440"/>
            </a:xfrm>
            <a:prstGeom prst="rect">
              <a:avLst/>
            </a:prstGeom>
            <a:noFill/>
          </p:spPr>
          <p:txBody>
            <a:bodyPr wrap="square">
              <a:spAutoFit/>
            </a:bodyPr>
            <a:lstStyle/>
            <a:p>
              <a:r>
                <a:rPr lang="en-US" sz="1400" b="1">
                  <a:latin typeface="Calibri" panose="020F0502020204030204" pitchFamily="34" charset="0"/>
                  <a:cs typeface="Calibri" panose="020F0502020204030204" pitchFamily="34" charset="0"/>
                </a:rPr>
                <a:t>Brian Pinsker</a:t>
              </a:r>
              <a:endParaRPr lang="en-US" sz="1400">
                <a:latin typeface="Calibri" panose="020F0502020204030204" pitchFamily="34" charset="0"/>
                <a:cs typeface="Calibri" panose="020F0502020204030204" pitchFamily="34" charset="0"/>
              </a:endParaRPr>
            </a:p>
            <a:p>
              <a:endParaRPr lang="en-US" sz="600" b="1">
                <a:latin typeface="Calibri" panose="020F0502020204030204" pitchFamily="34" charset="0"/>
                <a:ea typeface="Calibri"/>
                <a:cs typeface="Calibri" panose="020F0502020204030204" pitchFamily="34" charset="0"/>
              </a:endParaRPr>
            </a:p>
            <a:p>
              <a:r>
                <a:rPr lang="en-US" sz="1400">
                  <a:latin typeface="Calibri" panose="020F0502020204030204" pitchFamily="34" charset="0"/>
                  <a:ea typeface="Calibri"/>
                  <a:cs typeface="Calibri" panose="020F0502020204030204" pitchFamily="34" charset="0"/>
                </a:rPr>
                <a:t>Brian pulls lessons and teaching moments from his 30 years </a:t>
              </a:r>
              <a:r>
                <a:rPr lang="en-US" sz="1400">
                  <a:latin typeface="Calibri" panose="020F0502020204030204" pitchFamily="34" charset="0"/>
                  <a:cs typeface="Calibri" panose="020F0502020204030204" pitchFamily="34" charset="0"/>
                </a:rPr>
                <a:t>of investment experience. Notably, Brian held senior portfolio manager positions at leading hedge funds including Millennium (11:11 Capital), Viking Global, and Moore Capital. Brian was the head of JP Morgan proprietary </a:t>
              </a:r>
            </a:p>
            <a:p>
              <a:r>
                <a:rPr lang="en-US" sz="1400">
                  <a:latin typeface="Calibri" panose="020F0502020204030204" pitchFamily="34" charset="0"/>
                  <a:cs typeface="Calibri" panose="020F0502020204030204" pitchFamily="34" charset="0"/>
                </a:rPr>
                <a:t>trading desk for N.A. equities, becoming the most profitable trader for the firm in the world. </a:t>
              </a:r>
            </a:p>
          </p:txBody>
        </p:sp>
      </p:grpSp>
      <p:sp>
        <p:nvSpPr>
          <p:cNvPr id="8" name="Slide Number Placeholder 2">
            <a:extLst>
              <a:ext uri="{FF2B5EF4-FFF2-40B4-BE49-F238E27FC236}">
                <a16:creationId xmlns:a16="http://schemas.microsoft.com/office/drawing/2014/main" id="{3E8FA988-1298-4109-B24E-C4A3C3D7D6B4}"/>
              </a:ext>
              <a:ext uri="{C183D7F6-B498-43B3-948B-1728B52AA6E4}">
                <adec:decorative xmlns:adec="http://schemas.microsoft.com/office/drawing/2017/decorative" val="1"/>
              </a:ext>
            </a:extLst>
          </p:cNvPr>
          <p:cNvSpPr txBox="1">
            <a:spLocks/>
          </p:cNvSpPr>
          <p:nvPr/>
        </p:nvSpPr>
        <p:spPr>
          <a:xfrm>
            <a:off x="11007307" y="6618637"/>
            <a:ext cx="504976" cy="145304"/>
          </a:xfrm>
          <a:prstGeom prst="rect">
            <a:avLst/>
          </a:prstGeom>
        </p:spPr>
        <p:txBody>
          <a:bodyPr vert="horz" lIns="91440" tIns="45720" rIns="91440" bIns="45720" rtlCol="0" anchor="ctr"/>
          <a:lstStyle>
            <a:defPPr>
              <a:defRPr lang="en-US"/>
            </a:defPPr>
            <a:lvl1pPr marL="0" algn="r" defTabSz="914400" rtl="0" eaLnBrk="1" latinLnBrk="0" hangingPunct="1">
              <a:defRPr sz="900" b="0" kern="1200">
                <a:solidFill>
                  <a:schemeClr val="tx1">
                    <a:lumMod val="75000"/>
                    <a:lumOff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B51A1E-902D-48AF-9020-955120F399B6}" type="slidenum">
              <a:rPr lang="en-US" smtClean="0"/>
              <a:pPr/>
              <a:t>3</a:t>
            </a:fld>
            <a:endParaRPr lang="en-US"/>
          </a:p>
        </p:txBody>
      </p:sp>
    </p:spTree>
    <p:extLst>
      <p:ext uri="{BB962C8B-B14F-4D97-AF65-F5344CB8AC3E}">
        <p14:creationId xmlns:p14="http://schemas.microsoft.com/office/powerpoint/2010/main" val="3660560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6B84D-ACC8-323C-28AB-BE52701DE62B}"/>
            </a:ext>
          </a:extLst>
        </p:cNvPr>
        <p:cNvGrpSpPr/>
        <p:nvPr/>
      </p:nvGrpSpPr>
      <p:grpSpPr>
        <a:xfrm>
          <a:off x="0" y="0"/>
          <a:ext cx="0" cy="0"/>
          <a:chOff x="0" y="0"/>
          <a:chExt cx="0" cy="0"/>
        </a:xfrm>
      </p:grpSpPr>
      <p:pic>
        <p:nvPicPr>
          <p:cNvPr id="37" name="Picture Placeholder 36">
            <a:extLst>
              <a:ext uri="{FF2B5EF4-FFF2-40B4-BE49-F238E27FC236}">
                <a16:creationId xmlns:a16="http://schemas.microsoft.com/office/drawing/2014/main" id="{19C7800C-8975-98CF-6882-1626FD3A1EAF}"/>
              </a:ext>
              <a:ext uri="{C183D7F6-B498-43B3-948B-1728B52AA6E4}">
                <adec:decorative xmlns:adec="http://schemas.microsoft.com/office/drawing/2017/decorative" val="1"/>
              </a:ext>
            </a:extLst>
          </p:cNvPr>
          <p:cNvPicPr>
            <a:picLocks noGrp="1" noChangeAspect="1"/>
          </p:cNvPicPr>
          <p:nvPr>
            <p:ph type="pic" sz="quarter" idx="12"/>
          </p:nvPr>
        </p:nvPicPr>
        <p:blipFill>
          <a:blip r:embed="rId3"/>
          <a:srcRect t="571" b="571"/>
          <a:stretch>
            <a:fillRect/>
          </a:stretch>
        </p:blipFill>
        <p:spPr>
          <a:xfrm>
            <a:off x="0" y="0"/>
            <a:ext cx="12192000" cy="6858000"/>
          </a:xfrm>
        </p:spPr>
      </p:pic>
      <p:sp>
        <p:nvSpPr>
          <p:cNvPr id="6" name="Title 5">
            <a:extLst>
              <a:ext uri="{FF2B5EF4-FFF2-40B4-BE49-F238E27FC236}">
                <a16:creationId xmlns:a16="http://schemas.microsoft.com/office/drawing/2014/main" id="{FA722E80-A115-BC28-F52B-3D88C7300143}"/>
              </a:ext>
            </a:extLst>
          </p:cNvPr>
          <p:cNvSpPr>
            <a:spLocks noGrp="1"/>
          </p:cNvSpPr>
          <p:nvPr>
            <p:ph type="ctrTitle"/>
          </p:nvPr>
        </p:nvSpPr>
        <p:spPr>
          <a:solidFill>
            <a:srgbClr val="F2C755">
              <a:alpha val="80000"/>
            </a:srgbClr>
          </a:solidFill>
        </p:spPr>
        <p:txBody>
          <a:bodyPr vert="horz" anchor="t"/>
          <a:lstStyle/>
          <a:p>
            <a:r>
              <a:rPr lang="en-US" sz="4000" dirty="0">
                <a:solidFill>
                  <a:schemeClr val="tx1"/>
                </a:solidFill>
                <a:ea typeface="Calibri"/>
                <a:cs typeface="Calibri"/>
              </a:rPr>
              <a:t>Our Edge</a:t>
            </a:r>
            <a:endParaRPr lang="en-US" sz="4000" b="1" dirty="0">
              <a:solidFill>
                <a:schemeClr val="tx1"/>
              </a:solidFill>
              <a:ea typeface="Calibri"/>
              <a:cs typeface="Calibri"/>
            </a:endParaRPr>
          </a:p>
        </p:txBody>
      </p:sp>
      <p:cxnSp>
        <p:nvCxnSpPr>
          <p:cNvPr id="15" name="Straight Connector 14">
            <a:extLst>
              <a:ext uri="{FF2B5EF4-FFF2-40B4-BE49-F238E27FC236}">
                <a16:creationId xmlns:a16="http://schemas.microsoft.com/office/drawing/2014/main" id="{EC51CD2A-971E-2EF7-E762-6AC1E8484438}"/>
              </a:ext>
              <a:ext uri="{C183D7F6-B498-43B3-948B-1728B52AA6E4}">
                <adec:decorative xmlns:adec="http://schemas.microsoft.com/office/drawing/2017/decorative" val="1"/>
              </a:ext>
            </a:extLst>
          </p:cNvPr>
          <p:cNvCxnSpPr>
            <a:cxnSpLocks/>
          </p:cNvCxnSpPr>
          <p:nvPr/>
        </p:nvCxnSpPr>
        <p:spPr>
          <a:xfrm>
            <a:off x="7777113" y="2407072"/>
            <a:ext cx="0" cy="1100190"/>
          </a:xfrm>
          <a:prstGeom prst="line">
            <a:avLst/>
          </a:prstGeom>
        </p:spPr>
        <p:style>
          <a:lnRef idx="1">
            <a:schemeClr val="accent1"/>
          </a:lnRef>
          <a:fillRef idx="0">
            <a:schemeClr val="accent1"/>
          </a:fillRef>
          <a:effectRef idx="0">
            <a:schemeClr val="accent1"/>
          </a:effectRef>
          <a:fontRef idx="minor">
            <a:schemeClr val="tx1"/>
          </a:fontRef>
        </p:style>
      </p:cxnSp>
      <p:pic>
        <p:nvPicPr>
          <p:cNvPr id="6154" name="Picture 10">
            <a:extLst>
              <a:ext uri="{FF2B5EF4-FFF2-40B4-BE49-F238E27FC236}">
                <a16:creationId xmlns:a16="http://schemas.microsoft.com/office/drawing/2014/main" id="{AB6F018E-1FBE-CA7E-1E82-99556D6E7AB1}"/>
              </a:ext>
              <a:ext uri="{C183D7F6-B498-43B3-948B-1728B52AA6E4}">
                <adec:decorative xmlns:adec="http://schemas.microsoft.com/office/drawing/2017/decorative" val="1"/>
              </a:ext>
            </a:extLst>
          </p:cNvPr>
          <p:cNvPicPr>
            <a:picLocks noGrp="1" noChangeAspect="1" noChangeArrowheads="1"/>
          </p:cNvPicPr>
          <p:nvPr>
            <p:ph type="pic" sz="quarter" idx="13"/>
          </p:nvPr>
        </p:nvPicPr>
        <p:blipFill>
          <a:blip r:embed="rId4">
            <a:extLst>
              <a:ext uri="{28A0092B-C50C-407E-A947-70E740481C1C}">
                <a14:useLocalDpi xmlns:a14="http://schemas.microsoft.com/office/drawing/2010/main" val="0"/>
              </a:ext>
            </a:extLst>
          </a:blip>
          <a:srcRect t="23790" b="23790"/>
          <a:stretch>
            <a:fillRect/>
          </a:stretch>
        </p:blipFill>
        <p:spPr bwMode="auto">
          <a:xfrm>
            <a:off x="7757291" y="2441148"/>
            <a:ext cx="1950954" cy="1021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5430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45068C4-FF53-AE63-EA1E-1F8E76057982}"/>
              </a:ext>
            </a:extLst>
          </p:cNvPr>
          <p:cNvSpPr>
            <a:spLocks noGrp="1"/>
          </p:cNvSpPr>
          <p:nvPr>
            <p:ph type="title"/>
          </p:nvPr>
        </p:nvSpPr>
        <p:spPr>
          <a:xfrm>
            <a:off x="0" y="-91440"/>
            <a:ext cx="10768002" cy="914400"/>
          </a:xfrm>
        </p:spPr>
        <p:txBody>
          <a:bodyPr/>
          <a:lstStyle/>
          <a:p>
            <a:r>
              <a:rPr lang="en-US" sz="3000" dirty="0"/>
              <a:t>Why a student-led manager</a:t>
            </a:r>
          </a:p>
        </p:txBody>
      </p:sp>
      <p:graphicFrame>
        <p:nvGraphicFramePr>
          <p:cNvPr id="5" name="Table 4" descr="What we believe">
            <a:extLst>
              <a:ext uri="{FF2B5EF4-FFF2-40B4-BE49-F238E27FC236}">
                <a16:creationId xmlns:a16="http://schemas.microsoft.com/office/drawing/2014/main" id="{4E1E4D62-6B6A-8BAD-0642-8B2D83F09F65}"/>
              </a:ext>
            </a:extLst>
          </p:cNvPr>
          <p:cNvGraphicFramePr>
            <a:graphicFrameLocks noGrp="1"/>
          </p:cNvGraphicFramePr>
          <p:nvPr>
            <p:custDataLst>
              <p:tags r:id="rId1"/>
            </p:custDataLst>
            <p:extLst>
              <p:ext uri="{D42A27DB-BD31-4B8C-83A1-F6EECF244321}">
                <p14:modId xmlns:p14="http://schemas.microsoft.com/office/powerpoint/2010/main" val="455402042"/>
              </p:ext>
            </p:extLst>
          </p:nvPr>
        </p:nvGraphicFramePr>
        <p:xfrm>
          <a:off x="0" y="827231"/>
          <a:ext cx="12192000" cy="457200"/>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3116888777"/>
                    </a:ext>
                  </a:extLst>
                </a:gridCol>
              </a:tblGrid>
              <a:tr h="457200">
                <a:tc>
                  <a:txBody>
                    <a:bodyPr/>
                    <a:lstStyle/>
                    <a:p>
                      <a:pPr lvl="0" algn="ctr">
                        <a:buNone/>
                      </a:pPr>
                      <a:r>
                        <a:rPr lang="en-US" sz="1800" dirty="0"/>
                        <a:t>We Believe Our Structure Offers Distinct Advantages in Equity Research and Portfolio Management</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029419520"/>
                  </a:ext>
                </a:extLst>
              </a:tr>
            </a:tbl>
          </a:graphicData>
        </a:graphic>
      </p:graphicFrame>
      <p:sp>
        <p:nvSpPr>
          <p:cNvPr id="7" name="Rectangle 6">
            <a:extLst>
              <a:ext uri="{FF2B5EF4-FFF2-40B4-BE49-F238E27FC236}">
                <a16:creationId xmlns:a16="http://schemas.microsoft.com/office/drawing/2014/main" id="{765A6E1B-5329-5159-874E-22C2DD39CCF6}"/>
              </a:ext>
            </a:extLst>
          </p:cNvPr>
          <p:cNvSpPr/>
          <p:nvPr/>
        </p:nvSpPr>
        <p:spPr>
          <a:xfrm>
            <a:off x="551849" y="1539703"/>
            <a:ext cx="11090588" cy="5078927"/>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l">
              <a:buFont typeface="Arial" panose="020B0604020202020204" pitchFamily="34" charset="0"/>
              <a:buChar char="•"/>
            </a:pPr>
            <a:endParaRPr lang="en-US" sz="1400" b="1">
              <a:solidFill>
                <a:schemeClr val="tx1"/>
              </a:solidFill>
              <a:ea typeface="Calibri" panose="020F0502020204030204" pitchFamily="34" charset="0"/>
              <a:cs typeface="Calibri" panose="020F0502020204030204" pitchFamily="34" charset="0"/>
            </a:endParaRPr>
          </a:p>
        </p:txBody>
      </p:sp>
      <p:sp>
        <p:nvSpPr>
          <p:cNvPr id="11" name="TextBox 22">
            <a:extLst>
              <a:ext uri="{FF2B5EF4-FFF2-40B4-BE49-F238E27FC236}">
                <a16:creationId xmlns:a16="http://schemas.microsoft.com/office/drawing/2014/main" id="{0C850380-A45B-DFF9-B0D3-9EA7B576D7C4}"/>
              </a:ext>
            </a:extLst>
          </p:cNvPr>
          <p:cNvSpPr txBox="1"/>
          <p:nvPr/>
        </p:nvSpPr>
        <p:spPr>
          <a:xfrm>
            <a:off x="609599" y="1588770"/>
            <a:ext cx="10789920" cy="723275"/>
          </a:xfrm>
          <a:prstGeom prst="rect">
            <a:avLst/>
          </a:prstGeom>
          <a:noFill/>
        </p:spPr>
        <p:txBody>
          <a:bodyPr wrap="square" lIns="91440" tIns="0" rIns="91440" bIns="45720" rtlCol="0" anchor="t"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t>Learning mindset may challenge consensus</a:t>
            </a:r>
          </a:p>
          <a:p>
            <a:endParaRPr lang="en-US" sz="600" b="1" dirty="0">
              <a:latin typeface="Calibri" panose="020F0502020204030204" pitchFamily="34" charset="0"/>
              <a:ea typeface="Calibri"/>
              <a:cs typeface="Calibri" panose="020F0502020204030204" pitchFamily="34" charset="0"/>
            </a:endParaRPr>
          </a:p>
          <a:p>
            <a:r>
              <a:rPr lang="en-US" sz="1400" dirty="0"/>
              <a:t>Students are still developing their frameworks and may be more willing to question prevailing market views</a:t>
            </a:r>
            <a:endParaRPr lang="en-US" sz="1400" dirty="0">
              <a:latin typeface="Calibri" panose="020F0502020204030204" pitchFamily="34" charset="0"/>
              <a:cs typeface="Calibri" panose="020F0502020204030204" pitchFamily="34" charset="0"/>
            </a:endParaRPr>
          </a:p>
          <a:p>
            <a:endParaRPr lang="en-US" sz="600" b="1" dirty="0">
              <a:latin typeface="Calibri" panose="020F0502020204030204" pitchFamily="34" charset="0"/>
              <a:ea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129F7519-FEB2-C983-A3B6-DE5A49FA0EF8}"/>
              </a:ext>
            </a:extLst>
          </p:cNvPr>
          <p:cNvSpPr txBox="1"/>
          <p:nvPr/>
        </p:nvSpPr>
        <p:spPr>
          <a:xfrm>
            <a:off x="609599" y="2269293"/>
            <a:ext cx="10902682" cy="689366"/>
          </a:xfrm>
          <a:prstGeom prst="rect">
            <a:avLst/>
          </a:prstGeom>
          <a:noFill/>
        </p:spPr>
        <p:txBody>
          <a:bodyPr wrap="square">
            <a:spAutoFit/>
          </a:bodyPr>
          <a:lstStyle/>
          <a:p>
            <a:r>
              <a:rPr lang="en-US" b="1" dirty="0"/>
              <a:t>Rapid feedback loop supports skill development</a:t>
            </a:r>
          </a:p>
          <a:p>
            <a:endParaRPr lang="en-US" sz="600" b="1" dirty="0">
              <a:latin typeface="Calibri"/>
              <a:ea typeface="Calibri"/>
              <a:cs typeface="Calibri"/>
            </a:endParaRPr>
          </a:p>
          <a:p>
            <a:r>
              <a:rPr lang="en-US" sz="1400" dirty="0"/>
              <a:t>High repetition and frequent peer review can help analysts develop pattern recognition and improve quickly</a:t>
            </a:r>
          </a:p>
        </p:txBody>
      </p:sp>
      <p:sp>
        <p:nvSpPr>
          <p:cNvPr id="15" name="TextBox 14">
            <a:extLst>
              <a:ext uri="{FF2B5EF4-FFF2-40B4-BE49-F238E27FC236}">
                <a16:creationId xmlns:a16="http://schemas.microsoft.com/office/drawing/2014/main" id="{596CF3F4-AFF9-06F5-C69C-EA3B148EBFB2}"/>
              </a:ext>
            </a:extLst>
          </p:cNvPr>
          <p:cNvSpPr txBox="1"/>
          <p:nvPr/>
        </p:nvSpPr>
        <p:spPr>
          <a:xfrm>
            <a:off x="609599" y="3017003"/>
            <a:ext cx="10902681" cy="711957"/>
          </a:xfrm>
          <a:prstGeom prst="rect">
            <a:avLst/>
          </a:prstGeom>
          <a:noFill/>
        </p:spPr>
        <p:txBody>
          <a:bodyPr wrap="square">
            <a:spAutoFit/>
          </a:bodyPr>
          <a:lstStyle/>
          <a:p>
            <a:r>
              <a:rPr lang="en-US" b="1" dirty="0"/>
              <a:t>Structure designed for intellectual honesty</a:t>
            </a:r>
          </a:p>
          <a:p>
            <a:endParaRPr lang="en-US" sz="600" b="1" dirty="0">
              <a:latin typeface="Calibri" panose="020F0502020204030204" pitchFamily="34" charset="0"/>
              <a:ea typeface="Calibri"/>
              <a:cs typeface="Calibri" panose="020F0502020204030204" pitchFamily="34" charset="0"/>
            </a:endParaRPr>
          </a:p>
          <a:p>
            <a:r>
              <a:rPr lang="en-US" sz="1400" dirty="0"/>
              <a:t>Fewer career incentives can encourage independent thinking and a willingness to admit mistakes early</a:t>
            </a:r>
            <a:endParaRPr lang="en-US" sz="1400" dirty="0">
              <a:latin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2C21292C-F8F7-B0D2-F975-F46BC1C463DD}"/>
              </a:ext>
            </a:extLst>
          </p:cNvPr>
          <p:cNvSpPr txBox="1"/>
          <p:nvPr/>
        </p:nvSpPr>
        <p:spPr>
          <a:xfrm>
            <a:off x="609599" y="3734551"/>
            <a:ext cx="10902681" cy="677108"/>
          </a:xfrm>
          <a:prstGeom prst="rect">
            <a:avLst/>
          </a:prstGeom>
          <a:noFill/>
        </p:spPr>
        <p:txBody>
          <a:bodyPr wrap="square" lIns="91440" tIns="45720" rIns="91440" bIns="45720" anchor="t">
            <a:spAutoFit/>
          </a:bodyPr>
          <a:lstStyle/>
          <a:p>
            <a:r>
              <a:rPr lang="en-US" b="1" dirty="0"/>
              <a:t>Process designed to force debate and avoid groupthink</a:t>
            </a:r>
          </a:p>
          <a:p>
            <a:endParaRPr lang="en-US" sz="600" b="1" dirty="0">
              <a:latin typeface="Calibri" panose="020F0502020204030204" pitchFamily="34" charset="0"/>
              <a:ea typeface="Calibri"/>
              <a:cs typeface="Calibri" panose="020F0502020204030204" pitchFamily="34" charset="0"/>
            </a:endParaRPr>
          </a:p>
          <a:p>
            <a:r>
              <a:rPr lang="en-US" sz="1400" dirty="0"/>
              <a:t>Committee structure and documentation standards surface conflicting views and encourage constructive challenge</a:t>
            </a:r>
            <a:endParaRPr lang="en-US" sz="14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AB7AB831-BBC9-4387-8801-2361789A6571}"/>
              </a:ext>
            </a:extLst>
          </p:cNvPr>
          <p:cNvSpPr txBox="1"/>
          <p:nvPr/>
        </p:nvSpPr>
        <p:spPr>
          <a:xfrm>
            <a:off x="609599" y="4445706"/>
            <a:ext cx="10902681" cy="677108"/>
          </a:xfrm>
          <a:prstGeom prst="rect">
            <a:avLst/>
          </a:prstGeom>
          <a:noFill/>
        </p:spPr>
        <p:txBody>
          <a:bodyPr wrap="square">
            <a:spAutoFit/>
          </a:bodyPr>
          <a:lstStyle/>
          <a:p>
            <a:r>
              <a:rPr lang="en-US" b="1" dirty="0"/>
              <a:t>Fee structure designed to directly impact students</a:t>
            </a:r>
          </a:p>
          <a:p>
            <a:endParaRPr lang="en-US" sz="600" b="1" dirty="0">
              <a:latin typeface="Calibri" panose="020F0502020204030204" pitchFamily="34" charset="0"/>
              <a:ea typeface="Calibri"/>
              <a:cs typeface="Calibri" panose="020F0502020204030204" pitchFamily="34" charset="0"/>
            </a:endParaRPr>
          </a:p>
          <a:p>
            <a:r>
              <a:rPr lang="en-US" sz="1400" dirty="0"/>
              <a:t>10% of management fee is allocated to scholarships allowing students to focus more on the fund</a:t>
            </a:r>
            <a:endParaRPr lang="en-US" sz="1400" dirty="0">
              <a:latin typeface="Calibri" panose="020F0502020204030204" pitchFamily="34" charset="0"/>
              <a:cs typeface="Calibri" panose="020F0502020204030204" pitchFamily="34" charset="0"/>
            </a:endParaRPr>
          </a:p>
        </p:txBody>
      </p:sp>
      <p:cxnSp>
        <p:nvCxnSpPr>
          <p:cNvPr id="27" name="Straight Connector 26">
            <a:extLst>
              <a:ext uri="{FF2B5EF4-FFF2-40B4-BE49-F238E27FC236}">
                <a16:creationId xmlns:a16="http://schemas.microsoft.com/office/drawing/2014/main" id="{60671C07-AADE-1856-74B2-33C0E1BA3A70}"/>
              </a:ext>
              <a:ext uri="{C183D7F6-B498-43B3-948B-1728B52AA6E4}">
                <adec:decorative xmlns:adec="http://schemas.microsoft.com/office/drawing/2017/decorative" val="1"/>
              </a:ext>
            </a:extLst>
          </p:cNvPr>
          <p:cNvCxnSpPr>
            <a:cxnSpLocks/>
          </p:cNvCxnSpPr>
          <p:nvPr/>
        </p:nvCxnSpPr>
        <p:spPr>
          <a:xfrm flipV="1">
            <a:off x="549415" y="1539705"/>
            <a:ext cx="914400"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DBD9BE72-6282-6BAF-A205-8B3B0E460B40}"/>
              </a:ext>
              <a:ext uri="{C183D7F6-B498-43B3-948B-1728B52AA6E4}">
                <adec:decorative xmlns:adec="http://schemas.microsoft.com/office/drawing/2017/decorative" val="1"/>
              </a:ext>
            </a:extLst>
          </p:cNvPr>
          <p:cNvCxnSpPr>
            <a:cxnSpLocks/>
          </p:cNvCxnSpPr>
          <p:nvPr/>
        </p:nvCxnSpPr>
        <p:spPr>
          <a:xfrm>
            <a:off x="549415" y="1645920"/>
            <a:ext cx="0" cy="466344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96FE8BEF-0D79-0C8E-BC48-AB87BFC2DEE9}"/>
              </a:ext>
            </a:extLst>
          </p:cNvPr>
          <p:cNvSpPr txBox="1"/>
          <p:nvPr/>
        </p:nvSpPr>
        <p:spPr>
          <a:xfrm>
            <a:off x="600240" y="5122814"/>
            <a:ext cx="10902681" cy="677108"/>
          </a:xfrm>
          <a:prstGeom prst="rect">
            <a:avLst/>
          </a:prstGeom>
          <a:noFill/>
        </p:spPr>
        <p:txBody>
          <a:bodyPr wrap="square">
            <a:spAutoFit/>
          </a:bodyPr>
          <a:lstStyle/>
          <a:p>
            <a:r>
              <a:rPr lang="en-US" b="1" dirty="0">
                <a:latin typeface="Calibri" panose="020F0502020204030204" pitchFamily="34" charset="0"/>
                <a:ea typeface="Calibri"/>
                <a:cs typeface="Calibri" panose="020F0502020204030204" pitchFamily="34" charset="0"/>
              </a:rPr>
              <a:t>Once a year turnover of students ensures fresh eyes on every holding </a:t>
            </a:r>
          </a:p>
          <a:p>
            <a:endParaRPr lang="en-US" sz="600" b="1" dirty="0">
              <a:latin typeface="Calibri" panose="020F0502020204030204" pitchFamily="34" charset="0"/>
              <a:ea typeface="Calibri"/>
              <a:cs typeface="Calibri" panose="020F0502020204030204" pitchFamily="34" charset="0"/>
            </a:endParaRPr>
          </a:p>
          <a:p>
            <a:r>
              <a:rPr lang="en-US" sz="1400" dirty="0">
                <a:latin typeface="Calibri" panose="020F0502020204030204" pitchFamily="34" charset="0"/>
                <a:cs typeface="Calibri" panose="020F0502020204030204" pitchFamily="34" charset="0"/>
              </a:rPr>
              <a:t>Fewer biases against selling losers </a:t>
            </a:r>
          </a:p>
        </p:txBody>
      </p:sp>
      <p:sp>
        <p:nvSpPr>
          <p:cNvPr id="9" name="TextBox 8">
            <a:extLst>
              <a:ext uri="{FF2B5EF4-FFF2-40B4-BE49-F238E27FC236}">
                <a16:creationId xmlns:a16="http://schemas.microsoft.com/office/drawing/2014/main" id="{42A2F3FC-4E77-E03C-09CE-415E8BFF9121}"/>
              </a:ext>
            </a:extLst>
          </p:cNvPr>
          <p:cNvSpPr txBox="1"/>
          <p:nvPr/>
        </p:nvSpPr>
        <p:spPr>
          <a:xfrm>
            <a:off x="590881" y="5792288"/>
            <a:ext cx="10902681" cy="677108"/>
          </a:xfrm>
          <a:prstGeom prst="rect">
            <a:avLst/>
          </a:prstGeom>
          <a:noFill/>
        </p:spPr>
        <p:txBody>
          <a:bodyPr wrap="square">
            <a:spAutoFit/>
          </a:bodyPr>
          <a:lstStyle/>
          <a:p>
            <a:r>
              <a:rPr lang="en-US" b="1" dirty="0">
                <a:latin typeface="Calibri" panose="020F0502020204030204" pitchFamily="34" charset="0"/>
                <a:ea typeface="Calibri"/>
                <a:cs typeface="Calibri" panose="020F0502020204030204" pitchFamily="34" charset="0"/>
              </a:rPr>
              <a:t>Great mix of wealth of sector knowledge while still being in tune to trends </a:t>
            </a:r>
          </a:p>
          <a:p>
            <a:endParaRPr lang="en-US" sz="600" b="1" dirty="0">
              <a:latin typeface="Calibri" panose="020F0502020204030204" pitchFamily="34" charset="0"/>
              <a:ea typeface="Calibri"/>
              <a:cs typeface="Calibri" panose="020F0502020204030204" pitchFamily="34" charset="0"/>
            </a:endParaRPr>
          </a:p>
          <a:p>
            <a:r>
              <a:rPr lang="en-US" sz="1400" dirty="0">
                <a:latin typeface="Calibri" panose="020F0502020204030204" pitchFamily="34" charset="0"/>
                <a:cs typeface="Calibri" panose="020F0502020204030204" pitchFamily="34" charset="0"/>
              </a:rPr>
              <a:t>Mentors have over 100 years of industry experience and students closely following current trends </a:t>
            </a:r>
          </a:p>
        </p:txBody>
      </p:sp>
      <p:sp>
        <p:nvSpPr>
          <p:cNvPr id="6" name="Slide Number Placeholder 2">
            <a:extLst>
              <a:ext uri="{FF2B5EF4-FFF2-40B4-BE49-F238E27FC236}">
                <a16:creationId xmlns:a16="http://schemas.microsoft.com/office/drawing/2014/main" id="{AD814E84-C98D-3F0E-91B6-16005F591CED}"/>
              </a:ext>
              <a:ext uri="{C183D7F6-B498-43B3-948B-1728B52AA6E4}">
                <adec:decorative xmlns:adec="http://schemas.microsoft.com/office/drawing/2017/decorative" val="1"/>
              </a:ext>
            </a:extLst>
          </p:cNvPr>
          <p:cNvSpPr txBox="1">
            <a:spLocks/>
          </p:cNvSpPr>
          <p:nvPr/>
        </p:nvSpPr>
        <p:spPr>
          <a:xfrm>
            <a:off x="11007307" y="6618637"/>
            <a:ext cx="504976" cy="145304"/>
          </a:xfrm>
          <a:prstGeom prst="rect">
            <a:avLst/>
          </a:prstGeom>
        </p:spPr>
        <p:txBody>
          <a:bodyPr vert="horz" lIns="91440" tIns="45720" rIns="91440" bIns="45720" rtlCol="0" anchor="ctr"/>
          <a:lstStyle>
            <a:defPPr>
              <a:defRPr lang="en-US"/>
            </a:defPPr>
            <a:lvl1pPr marL="0" algn="r" defTabSz="914400" rtl="0" eaLnBrk="1" latinLnBrk="0" hangingPunct="1">
              <a:defRPr sz="900" b="0" kern="1200">
                <a:solidFill>
                  <a:schemeClr val="tx1">
                    <a:lumMod val="75000"/>
                    <a:lumOff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B51A1E-902D-48AF-9020-955120F399B6}" type="slidenum">
              <a:rPr lang="en-US" smtClean="0"/>
              <a:pPr/>
              <a:t>5</a:t>
            </a:fld>
            <a:endParaRPr lang="en-US"/>
          </a:p>
        </p:txBody>
      </p:sp>
    </p:spTree>
    <p:extLst>
      <p:ext uri="{BB962C8B-B14F-4D97-AF65-F5344CB8AC3E}">
        <p14:creationId xmlns:p14="http://schemas.microsoft.com/office/powerpoint/2010/main" val="17068290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FEFCADEE-7A11-F8F3-876C-34C89C66ED8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FEDE4CA-1C5A-BFCA-2B06-48944774AD5D}"/>
              </a:ext>
            </a:extLst>
          </p:cNvPr>
          <p:cNvSpPr>
            <a:spLocks noGrp="1"/>
          </p:cNvSpPr>
          <p:nvPr>
            <p:ph type="title"/>
          </p:nvPr>
        </p:nvSpPr>
        <p:spPr>
          <a:xfrm>
            <a:off x="0" y="-91440"/>
            <a:ext cx="10768002" cy="914400"/>
          </a:xfrm>
        </p:spPr>
        <p:txBody>
          <a:bodyPr/>
          <a:lstStyle/>
          <a:p>
            <a:r>
              <a:rPr lang="en-US" sz="3000" dirty="0"/>
              <a:t>Investment Philosophy</a:t>
            </a:r>
          </a:p>
        </p:txBody>
      </p:sp>
      <p:graphicFrame>
        <p:nvGraphicFramePr>
          <p:cNvPr id="5" name="Table 4" descr="Maximize returns by...">
            <a:extLst>
              <a:ext uri="{FF2B5EF4-FFF2-40B4-BE49-F238E27FC236}">
                <a16:creationId xmlns:a16="http://schemas.microsoft.com/office/drawing/2014/main" id="{EAC51B72-C7D9-D726-CCBB-6251A50E9D76}"/>
              </a:ext>
            </a:extLst>
          </p:cNvPr>
          <p:cNvGraphicFramePr>
            <a:graphicFrameLocks noGrp="1"/>
          </p:cNvGraphicFramePr>
          <p:nvPr>
            <p:custDataLst>
              <p:tags r:id="rId2"/>
            </p:custDataLst>
            <p:extLst>
              <p:ext uri="{D42A27DB-BD31-4B8C-83A1-F6EECF244321}">
                <p14:modId xmlns:p14="http://schemas.microsoft.com/office/powerpoint/2010/main" val="1363897815"/>
              </p:ext>
            </p:extLst>
          </p:nvPr>
        </p:nvGraphicFramePr>
        <p:xfrm>
          <a:off x="0" y="827231"/>
          <a:ext cx="12192000" cy="457200"/>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3116888777"/>
                    </a:ext>
                  </a:extLst>
                </a:gridCol>
              </a:tblGrid>
              <a:tr h="457200">
                <a:tc>
                  <a:txBody>
                    <a:bodyPr/>
                    <a:lstStyle/>
                    <a:p>
                      <a:pPr lvl="0" algn="ctr">
                        <a:buNone/>
                      </a:pPr>
                      <a:r>
                        <a:rPr lang="en-US" sz="1800" b="1" i="0" kern="1200" dirty="0">
                          <a:solidFill>
                            <a:schemeClr val="lt1"/>
                          </a:solidFill>
                          <a:effectLst/>
                          <a:latin typeface="+mn-lt"/>
                          <a:ea typeface="+mn-ea"/>
                          <a:cs typeface="+mn-cs"/>
                        </a:rPr>
                        <a:t>Maximize Return by Buying Improving Companies at Reasonable Valuations</a:t>
                      </a:r>
                      <a:endParaRPr lang="en-US" sz="1800" dirty="0"/>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029419520"/>
                  </a:ext>
                </a:extLst>
              </a:tr>
            </a:tbl>
          </a:graphicData>
        </a:graphic>
      </p:graphicFrame>
      <p:sp>
        <p:nvSpPr>
          <p:cNvPr id="7" name="Rectangle 6">
            <a:extLst>
              <a:ext uri="{FF2B5EF4-FFF2-40B4-BE49-F238E27FC236}">
                <a16:creationId xmlns:a16="http://schemas.microsoft.com/office/drawing/2014/main" id="{C7521F7F-B4F5-A4DC-DE95-CDBD58243755}"/>
              </a:ext>
              <a:ext uri="{C183D7F6-B498-43B3-948B-1728B52AA6E4}">
                <adec:decorative xmlns:adec="http://schemas.microsoft.com/office/drawing/2017/decorative" val="1"/>
              </a:ext>
            </a:extLst>
          </p:cNvPr>
          <p:cNvSpPr/>
          <p:nvPr/>
        </p:nvSpPr>
        <p:spPr>
          <a:xfrm>
            <a:off x="555173" y="1539703"/>
            <a:ext cx="6724901" cy="4933405"/>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l">
              <a:buFont typeface="Arial" panose="020B0604020202020204" pitchFamily="34" charset="0"/>
              <a:buChar char="•"/>
            </a:pPr>
            <a:endParaRPr lang="en-US" sz="1400" b="1">
              <a:solidFill>
                <a:schemeClr val="tx1"/>
              </a:solidFill>
              <a:ea typeface="Calibri" panose="020F0502020204030204" pitchFamily="34" charset="0"/>
              <a:cs typeface="Calibri" panose="020F0502020204030204" pitchFamily="34" charset="0"/>
            </a:endParaRPr>
          </a:p>
        </p:txBody>
      </p:sp>
      <p:cxnSp>
        <p:nvCxnSpPr>
          <p:cNvPr id="27" name="Straight Connector 26">
            <a:extLst>
              <a:ext uri="{FF2B5EF4-FFF2-40B4-BE49-F238E27FC236}">
                <a16:creationId xmlns:a16="http://schemas.microsoft.com/office/drawing/2014/main" id="{AC63EEBD-0E69-1498-9BA1-913F8FF9B7FA}"/>
              </a:ext>
              <a:ext uri="{C183D7F6-B498-43B3-948B-1728B52AA6E4}">
                <adec:decorative xmlns:adec="http://schemas.microsoft.com/office/drawing/2017/decorative" val="1"/>
              </a:ext>
            </a:extLst>
          </p:cNvPr>
          <p:cNvCxnSpPr>
            <a:cxnSpLocks/>
          </p:cNvCxnSpPr>
          <p:nvPr/>
        </p:nvCxnSpPr>
        <p:spPr>
          <a:xfrm flipV="1">
            <a:off x="549414" y="1539704"/>
            <a:ext cx="1027532"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BAF43AC-A398-863E-A052-2296DFF86E99}"/>
              </a:ext>
              <a:ext uri="{C183D7F6-B498-43B3-948B-1728B52AA6E4}">
                <adec:decorative xmlns:adec="http://schemas.microsoft.com/office/drawing/2017/decorative" val="1"/>
              </a:ext>
            </a:extLst>
          </p:cNvPr>
          <p:cNvCxnSpPr>
            <a:cxnSpLocks/>
          </p:cNvCxnSpPr>
          <p:nvPr/>
        </p:nvCxnSpPr>
        <p:spPr>
          <a:xfrm>
            <a:off x="549415" y="1663845"/>
            <a:ext cx="0" cy="4349717"/>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D4107C03-1E9A-7C4B-D99A-AD7D6A9BB933}"/>
              </a:ext>
            </a:extLst>
          </p:cNvPr>
          <p:cNvSpPr txBox="1"/>
          <p:nvPr/>
        </p:nvSpPr>
        <p:spPr>
          <a:xfrm>
            <a:off x="548640" y="1531620"/>
            <a:ext cx="6724901" cy="892552"/>
          </a:xfrm>
          <a:prstGeom prst="rect">
            <a:avLst/>
          </a:prstGeom>
          <a:noFill/>
        </p:spPr>
        <p:txBody>
          <a:bodyPr wrap="square" lIns="91440" tIns="45720" rIns="91440" bIns="45720" anchor="t">
            <a:spAutoFit/>
          </a:bodyPr>
          <a:lstStyle/>
          <a:p>
            <a:pPr algn="l">
              <a:buNone/>
            </a:pPr>
            <a:r>
              <a:rPr lang="en-US" b="1" i="0">
                <a:solidFill>
                  <a:srgbClr val="262626"/>
                </a:solidFill>
                <a:effectLst/>
                <a:latin typeface="+mj-lt"/>
              </a:rPr>
              <a:t>Focus on fundamental improvement and valuation discipline</a:t>
            </a:r>
            <a:r>
              <a:rPr lang="en-US" b="0" i="0">
                <a:solidFill>
                  <a:srgbClr val="262626"/>
                </a:solidFill>
                <a:effectLst/>
                <a:latin typeface="+mj-lt"/>
              </a:rPr>
              <a:t> </a:t>
            </a:r>
          </a:p>
          <a:p>
            <a:pPr algn="l">
              <a:buNone/>
            </a:pPr>
            <a:endParaRPr lang="en-US" sz="600">
              <a:solidFill>
                <a:srgbClr val="262626"/>
              </a:solidFill>
              <a:latin typeface="+mj-lt"/>
            </a:endParaRPr>
          </a:p>
          <a:p>
            <a:r>
              <a:rPr lang="en-US" sz="1400">
                <a:solidFill>
                  <a:srgbClr val="262626"/>
                </a:solidFill>
                <a:latin typeface="+mj-lt"/>
              </a:rPr>
              <a:t>S</a:t>
            </a:r>
            <a:r>
              <a:rPr lang="en-US" sz="1400" b="0" i="0">
                <a:solidFill>
                  <a:srgbClr val="262626"/>
                </a:solidFill>
                <a:effectLst/>
                <a:latin typeface="+mj-lt"/>
              </a:rPr>
              <a:t>eek companies with improving business fundamentals trading at prices that may not fully reflect their intrinsic value</a:t>
            </a:r>
            <a:endParaRPr lang="en-US" sz="1400" b="0" i="0">
              <a:solidFill>
                <a:srgbClr val="262626"/>
              </a:solidFill>
              <a:effectLst/>
              <a:latin typeface="+mj-lt"/>
              <a:ea typeface="Calibri"/>
              <a:cs typeface="Calibri"/>
            </a:endParaRPr>
          </a:p>
        </p:txBody>
      </p:sp>
      <p:sp>
        <p:nvSpPr>
          <p:cNvPr id="18" name="TextBox 17">
            <a:extLst>
              <a:ext uri="{FF2B5EF4-FFF2-40B4-BE49-F238E27FC236}">
                <a16:creationId xmlns:a16="http://schemas.microsoft.com/office/drawing/2014/main" id="{F9D8A6E2-55C4-D5A1-5129-276B3A972B50}"/>
              </a:ext>
            </a:extLst>
          </p:cNvPr>
          <p:cNvSpPr txBox="1"/>
          <p:nvPr/>
        </p:nvSpPr>
        <p:spPr>
          <a:xfrm>
            <a:off x="545428" y="2432254"/>
            <a:ext cx="6724891" cy="1323439"/>
          </a:xfrm>
          <a:prstGeom prst="rect">
            <a:avLst/>
          </a:prstGeom>
          <a:noFill/>
        </p:spPr>
        <p:txBody>
          <a:bodyPr wrap="square" lIns="91440" tIns="45720" rIns="91440" bIns="45720" rtlCol="0" anchor="t">
            <a:spAutoFit/>
          </a:bodyPr>
          <a:lstStyle/>
          <a:p>
            <a:r>
              <a:rPr lang="en-US" b="1">
                <a:solidFill>
                  <a:srgbClr val="262626"/>
                </a:solidFill>
              </a:rPr>
              <a:t>Investing through company cycles </a:t>
            </a:r>
          </a:p>
          <a:p>
            <a:endParaRPr lang="en-US" sz="600">
              <a:solidFill>
                <a:srgbClr val="262626"/>
              </a:solidFill>
            </a:endParaRPr>
          </a:p>
          <a:p>
            <a:r>
              <a:rPr lang="en-US" sz="1400">
                <a:solidFill>
                  <a:srgbClr val="262626"/>
                </a:solidFill>
              </a:rPr>
              <a:t>Companies experience reversion, but they beat the fade or accelerate the turn by investing in the future without too much leverage or using their FCF wisely and avoiding overinvesting at the top</a:t>
            </a:r>
            <a:endParaRPr lang="en-US" sz="1400">
              <a:solidFill>
                <a:srgbClr val="000000"/>
              </a:solidFill>
            </a:endParaRPr>
          </a:p>
          <a:p>
            <a:endParaRPr lang="en-US" sz="1400">
              <a:solidFill>
                <a:srgbClr val="262626"/>
              </a:solidFill>
              <a:ea typeface="Calibri"/>
              <a:cs typeface="Calibri"/>
            </a:endParaRPr>
          </a:p>
        </p:txBody>
      </p:sp>
      <p:sp>
        <p:nvSpPr>
          <p:cNvPr id="12" name="TextBox 11">
            <a:extLst>
              <a:ext uri="{FF2B5EF4-FFF2-40B4-BE49-F238E27FC236}">
                <a16:creationId xmlns:a16="http://schemas.microsoft.com/office/drawing/2014/main" id="{929A5E5E-3E81-478B-7BFB-8F44BF6EA9FD}"/>
              </a:ext>
            </a:extLst>
          </p:cNvPr>
          <p:cNvSpPr txBox="1"/>
          <p:nvPr/>
        </p:nvSpPr>
        <p:spPr>
          <a:xfrm>
            <a:off x="544291" y="3545060"/>
            <a:ext cx="6724885" cy="892552"/>
          </a:xfrm>
          <a:prstGeom prst="rect">
            <a:avLst/>
          </a:prstGeom>
          <a:noFill/>
        </p:spPr>
        <p:txBody>
          <a:bodyPr wrap="square" lIns="91440" tIns="45720" rIns="91440" bIns="45720" rtlCol="0" anchor="t">
            <a:spAutoFit/>
          </a:bodyPr>
          <a:lstStyle/>
          <a:p>
            <a:r>
              <a:rPr lang="en-US" b="1">
                <a:solidFill>
                  <a:srgbClr val="262626"/>
                </a:solidFill>
              </a:rPr>
              <a:t>Position sizing and risk limits embedded in the process</a:t>
            </a:r>
          </a:p>
          <a:p>
            <a:endParaRPr lang="en-US" sz="600">
              <a:solidFill>
                <a:srgbClr val="262626"/>
              </a:solidFill>
            </a:endParaRPr>
          </a:p>
          <a:p>
            <a:r>
              <a:rPr lang="en-US" sz="1400">
                <a:solidFill>
                  <a:srgbClr val="262626"/>
                </a:solidFill>
              </a:rPr>
              <a:t>Portfolio construction balances conviction with risk management through diversification and monitoring frameworks </a:t>
            </a:r>
            <a:endParaRPr lang="en-US" sz="1400">
              <a:solidFill>
                <a:srgbClr val="262626"/>
              </a:solidFill>
              <a:ea typeface="Calibri"/>
              <a:cs typeface="Calibri"/>
            </a:endParaRPr>
          </a:p>
        </p:txBody>
      </p:sp>
      <p:sp>
        <p:nvSpPr>
          <p:cNvPr id="13" name="TextBox 12">
            <a:extLst>
              <a:ext uri="{FF2B5EF4-FFF2-40B4-BE49-F238E27FC236}">
                <a16:creationId xmlns:a16="http://schemas.microsoft.com/office/drawing/2014/main" id="{19323A1A-47B3-42E6-65C3-813F606D78B6}"/>
              </a:ext>
            </a:extLst>
          </p:cNvPr>
          <p:cNvSpPr txBox="1"/>
          <p:nvPr/>
        </p:nvSpPr>
        <p:spPr>
          <a:xfrm>
            <a:off x="538375" y="4464099"/>
            <a:ext cx="6724883" cy="1107996"/>
          </a:xfrm>
          <a:prstGeom prst="rect">
            <a:avLst/>
          </a:prstGeom>
          <a:noFill/>
        </p:spPr>
        <p:txBody>
          <a:bodyPr wrap="square" lIns="91440" tIns="45720" rIns="91440" bIns="45720" rtlCol="0" anchor="t">
            <a:spAutoFit/>
          </a:bodyPr>
          <a:lstStyle/>
          <a:p>
            <a:r>
              <a:rPr lang="en-US" b="1">
                <a:solidFill>
                  <a:srgbClr val="262626"/>
                </a:solidFill>
              </a:rPr>
              <a:t>Fundamental research with a capital allocation focus</a:t>
            </a:r>
          </a:p>
          <a:p>
            <a:endParaRPr lang="en-US" sz="600">
              <a:solidFill>
                <a:srgbClr val="262626"/>
              </a:solidFill>
            </a:endParaRPr>
          </a:p>
          <a:p>
            <a:r>
              <a:rPr lang="en-US" sz="1400">
                <a:solidFill>
                  <a:srgbClr val="262626"/>
                </a:solidFill>
              </a:rPr>
              <a:t>Evaluate uses of capital to identify those with a strategy of "hope" by investing during all phases but not being too "greedy" by overspending in peaks; looking for those who are investing but without too much leverage</a:t>
            </a:r>
            <a:endParaRPr lang="en-US" sz="1400">
              <a:solidFill>
                <a:srgbClr val="262626"/>
              </a:solidFill>
              <a:ea typeface="Calibri"/>
              <a:cs typeface="Calibri"/>
            </a:endParaRPr>
          </a:p>
        </p:txBody>
      </p:sp>
      <p:sp>
        <p:nvSpPr>
          <p:cNvPr id="9" name="TextBox 8">
            <a:extLst>
              <a:ext uri="{FF2B5EF4-FFF2-40B4-BE49-F238E27FC236}">
                <a16:creationId xmlns:a16="http://schemas.microsoft.com/office/drawing/2014/main" id="{8E6E5485-692A-E86D-D779-4FA36436774C}"/>
              </a:ext>
            </a:extLst>
          </p:cNvPr>
          <p:cNvSpPr txBox="1"/>
          <p:nvPr/>
        </p:nvSpPr>
        <p:spPr>
          <a:xfrm>
            <a:off x="538375" y="5559536"/>
            <a:ext cx="6724882" cy="892552"/>
          </a:xfrm>
          <a:prstGeom prst="rect">
            <a:avLst/>
          </a:prstGeom>
          <a:noFill/>
        </p:spPr>
        <p:txBody>
          <a:bodyPr wrap="square" rtlCol="0">
            <a:spAutoFit/>
          </a:bodyPr>
          <a:lstStyle/>
          <a:p>
            <a:r>
              <a:rPr lang="en-US" b="1">
                <a:solidFill>
                  <a:srgbClr val="262626"/>
                </a:solidFill>
              </a:rPr>
              <a:t>Prefer identifiable catalysts and conservative underwriting</a:t>
            </a:r>
          </a:p>
          <a:p>
            <a:endParaRPr lang="en-US" sz="600">
              <a:solidFill>
                <a:srgbClr val="262626"/>
              </a:solidFill>
            </a:endParaRPr>
          </a:p>
          <a:p>
            <a:r>
              <a:rPr lang="en-US" sz="1400">
                <a:solidFill>
                  <a:srgbClr val="262626"/>
                </a:solidFill>
              </a:rPr>
              <a:t>Investment cases are structured around catalysts that may drive revaluation, with conservative assumptions to preserve downside protection </a:t>
            </a:r>
          </a:p>
        </p:txBody>
      </p:sp>
      <p:pic>
        <p:nvPicPr>
          <p:cNvPr id="3" name="Picture 2" descr="We consider the phase of a firm's cycle up and down in ROIC and whether it is high or low.">
            <a:extLst>
              <a:ext uri="{FF2B5EF4-FFF2-40B4-BE49-F238E27FC236}">
                <a16:creationId xmlns:a16="http://schemas.microsoft.com/office/drawing/2014/main" id="{6F0B4D1D-BA78-0EBA-7673-78A5470B3E20}"/>
              </a:ext>
            </a:extLst>
          </p:cNvPr>
          <p:cNvPicPr>
            <a:picLocks noChangeAspect="1"/>
          </p:cNvPicPr>
          <p:nvPr/>
        </p:nvPicPr>
        <p:blipFill>
          <a:blip r:embed="rId5"/>
          <a:stretch>
            <a:fillRect/>
          </a:stretch>
        </p:blipFill>
        <p:spPr>
          <a:xfrm>
            <a:off x="7336827" y="1623782"/>
            <a:ext cx="4774068" cy="4706420"/>
          </a:xfrm>
          <a:prstGeom prst="rect">
            <a:avLst/>
          </a:prstGeom>
        </p:spPr>
      </p:pic>
      <p:sp>
        <p:nvSpPr>
          <p:cNvPr id="6" name="Slide Number Placeholder 2">
            <a:extLst>
              <a:ext uri="{FF2B5EF4-FFF2-40B4-BE49-F238E27FC236}">
                <a16:creationId xmlns:a16="http://schemas.microsoft.com/office/drawing/2014/main" id="{4B71E35F-F39F-C72B-4850-D5818CE35CB6}"/>
              </a:ext>
              <a:ext uri="{C183D7F6-B498-43B3-948B-1728B52AA6E4}">
                <adec:decorative xmlns:adec="http://schemas.microsoft.com/office/drawing/2017/decorative" val="1"/>
              </a:ext>
            </a:extLst>
          </p:cNvPr>
          <p:cNvSpPr txBox="1">
            <a:spLocks/>
          </p:cNvSpPr>
          <p:nvPr/>
        </p:nvSpPr>
        <p:spPr>
          <a:xfrm>
            <a:off x="11007307" y="6618637"/>
            <a:ext cx="504976" cy="145304"/>
          </a:xfrm>
          <a:prstGeom prst="rect">
            <a:avLst/>
          </a:prstGeom>
        </p:spPr>
        <p:txBody>
          <a:bodyPr vert="horz" lIns="91440" tIns="45720" rIns="91440" bIns="45720" rtlCol="0" anchor="ctr"/>
          <a:lstStyle>
            <a:defPPr>
              <a:defRPr lang="en-US"/>
            </a:defPPr>
            <a:lvl1pPr marL="0" algn="r" defTabSz="914400" rtl="0" eaLnBrk="1" latinLnBrk="0" hangingPunct="1">
              <a:defRPr sz="900" b="0" kern="1200">
                <a:solidFill>
                  <a:schemeClr val="tx1">
                    <a:lumMod val="75000"/>
                    <a:lumOff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B51A1E-902D-48AF-9020-955120F399B6}" type="slidenum">
              <a:rPr lang="en-US" smtClean="0"/>
              <a:pPr/>
              <a:t>6</a:t>
            </a:fld>
            <a:endParaRPr lang="en-US"/>
          </a:p>
        </p:txBody>
      </p:sp>
    </p:spTree>
    <p:extLst>
      <p:ext uri="{BB962C8B-B14F-4D97-AF65-F5344CB8AC3E}">
        <p14:creationId xmlns:p14="http://schemas.microsoft.com/office/powerpoint/2010/main" val="1925029454"/>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5B183-9679-CEBF-87DA-E05781C7C27C}"/>
            </a:ext>
          </a:extLst>
        </p:cNvPr>
        <p:cNvGrpSpPr/>
        <p:nvPr/>
      </p:nvGrpSpPr>
      <p:grpSpPr>
        <a:xfrm>
          <a:off x="0" y="0"/>
          <a:ext cx="0" cy="0"/>
          <a:chOff x="0" y="0"/>
          <a:chExt cx="0" cy="0"/>
        </a:xfrm>
      </p:grpSpPr>
      <p:sp>
        <p:nvSpPr>
          <p:cNvPr id="12" name="Title 2">
            <a:extLst>
              <a:ext uri="{FF2B5EF4-FFF2-40B4-BE49-F238E27FC236}">
                <a16:creationId xmlns:a16="http://schemas.microsoft.com/office/drawing/2014/main" id="{EF6C3CC4-9A7B-FD4F-32FA-A4FDCBAFC804}"/>
              </a:ext>
            </a:extLst>
          </p:cNvPr>
          <p:cNvSpPr>
            <a:spLocks noGrp="1"/>
          </p:cNvSpPr>
          <p:nvPr>
            <p:ph type="title"/>
          </p:nvPr>
        </p:nvSpPr>
        <p:spPr>
          <a:xfrm>
            <a:off x="0" y="-84641"/>
            <a:ext cx="11000544" cy="914400"/>
          </a:xfrm>
        </p:spPr>
        <p:txBody>
          <a:bodyPr vert="horz"/>
          <a:lstStyle/>
          <a:p>
            <a:r>
              <a:rPr lang="en-US" sz="3000" dirty="0">
                <a:latin typeface="Calibri"/>
                <a:cs typeface="Calibri"/>
              </a:rPr>
              <a:t>Investing Through Company Cycles </a:t>
            </a:r>
          </a:p>
        </p:txBody>
      </p:sp>
      <p:pic>
        <p:nvPicPr>
          <p:cNvPr id="4" name="Picture 3" descr="If performance is high, investors often overinvest, and vice versa. Our companies beat the fade by invessting without too much leverage, or having hope and investing without much debt at the bottom. We consider valuation to determine what is priced in the stock.">
            <a:extLst>
              <a:ext uri="{FF2B5EF4-FFF2-40B4-BE49-F238E27FC236}">
                <a16:creationId xmlns:a16="http://schemas.microsoft.com/office/drawing/2014/main" id="{213FAFD2-8091-920F-F0CB-FB2B431D4D58}"/>
              </a:ext>
            </a:extLst>
          </p:cNvPr>
          <p:cNvPicPr>
            <a:picLocks noChangeAspect="1"/>
          </p:cNvPicPr>
          <p:nvPr/>
        </p:nvPicPr>
        <p:blipFill>
          <a:blip r:embed="rId3"/>
          <a:stretch>
            <a:fillRect/>
          </a:stretch>
        </p:blipFill>
        <p:spPr>
          <a:xfrm>
            <a:off x="1270000" y="827961"/>
            <a:ext cx="9559722" cy="5395536"/>
          </a:xfrm>
          <a:prstGeom prst="rect">
            <a:avLst/>
          </a:prstGeom>
          <a:ln>
            <a:noFill/>
          </a:ln>
          <a:effectLst>
            <a:softEdge rad="112500"/>
          </a:effectLst>
        </p:spPr>
      </p:pic>
      <p:sp>
        <p:nvSpPr>
          <p:cNvPr id="2" name="Slide Number Placeholder 1">
            <a:extLst>
              <a:ext uri="{FF2B5EF4-FFF2-40B4-BE49-F238E27FC236}">
                <a16:creationId xmlns:a16="http://schemas.microsoft.com/office/drawing/2014/main" id="{B7D3CF35-6ADF-A471-FFED-3B88684CEA77}"/>
              </a:ext>
              <a:ext uri="{C183D7F6-B498-43B3-948B-1728B52AA6E4}">
                <adec:decorative xmlns:adec="http://schemas.microsoft.com/office/drawing/2017/decorative" val="1"/>
              </a:ext>
            </a:extLst>
          </p:cNvPr>
          <p:cNvSpPr>
            <a:spLocks noGrp="1"/>
          </p:cNvSpPr>
          <p:nvPr>
            <p:ph type="sldNum" sz="quarter" idx="11"/>
          </p:nvPr>
        </p:nvSpPr>
        <p:spPr/>
        <p:txBody>
          <a:bodyPr/>
          <a:lstStyle/>
          <a:p>
            <a:fld id="{19B51A1E-902D-48AF-9020-955120F399B6}" type="slidenum">
              <a:rPr lang="en-US" noProof="0" smtClean="0"/>
              <a:pPr/>
              <a:t>7</a:t>
            </a:fld>
            <a:endParaRPr lang="en-US" noProof="0"/>
          </a:p>
        </p:txBody>
      </p:sp>
    </p:spTree>
    <p:extLst>
      <p:ext uri="{BB962C8B-B14F-4D97-AF65-F5344CB8AC3E}">
        <p14:creationId xmlns:p14="http://schemas.microsoft.com/office/powerpoint/2010/main" val="52915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B6239-E327-1AC0-1BDF-5165E7018B0B}"/>
            </a:ext>
          </a:extLst>
        </p:cNvPr>
        <p:cNvGrpSpPr/>
        <p:nvPr/>
      </p:nvGrpSpPr>
      <p:grpSpPr>
        <a:xfrm>
          <a:off x="0" y="0"/>
          <a:ext cx="0" cy="0"/>
          <a:chOff x="0" y="0"/>
          <a:chExt cx="0" cy="0"/>
        </a:xfrm>
      </p:grpSpPr>
      <p:sp>
        <p:nvSpPr>
          <p:cNvPr id="15" name="Rectangle 14" descr="When to have hope and what to do.">
            <a:extLst>
              <a:ext uri="{FF2B5EF4-FFF2-40B4-BE49-F238E27FC236}">
                <a16:creationId xmlns:a16="http://schemas.microsoft.com/office/drawing/2014/main" id="{1C92DB94-AACE-D050-EFC2-E3B433375637}"/>
              </a:ext>
            </a:extLst>
          </p:cNvPr>
          <p:cNvSpPr/>
          <p:nvPr/>
        </p:nvSpPr>
        <p:spPr>
          <a:xfrm>
            <a:off x="8813753" y="3896182"/>
            <a:ext cx="2860017" cy="2369423"/>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l">
              <a:buFont typeface="Arial" panose="020B0604020202020204" pitchFamily="34" charset="0"/>
              <a:buChar char="•"/>
            </a:pPr>
            <a:endParaRPr lang="en-US" sz="1400" b="1">
              <a:solidFill>
                <a:schemeClr val="tx1"/>
              </a:solidFill>
              <a:ea typeface="Calibri" panose="020F0502020204030204" pitchFamily="34" charset="0"/>
              <a:cs typeface="Calibri" panose="020F0502020204030204" pitchFamily="34" charset="0"/>
            </a:endParaRPr>
          </a:p>
        </p:txBody>
      </p:sp>
      <p:sp>
        <p:nvSpPr>
          <p:cNvPr id="2" name="Rectangle 1" descr="When to be cautious and what to do.">
            <a:extLst>
              <a:ext uri="{FF2B5EF4-FFF2-40B4-BE49-F238E27FC236}">
                <a16:creationId xmlns:a16="http://schemas.microsoft.com/office/drawing/2014/main" id="{465DDE99-DFA6-DEDA-1FBC-CF87E0A8EDC4}"/>
              </a:ext>
            </a:extLst>
          </p:cNvPr>
          <p:cNvSpPr/>
          <p:nvPr/>
        </p:nvSpPr>
        <p:spPr>
          <a:xfrm>
            <a:off x="5759448" y="3885935"/>
            <a:ext cx="2860017" cy="2369423"/>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l">
              <a:buFont typeface="Arial" panose="020B0604020202020204" pitchFamily="34" charset="0"/>
              <a:buChar char="•"/>
            </a:pPr>
            <a:endParaRPr lang="en-US" sz="1400" b="1">
              <a:solidFill>
                <a:schemeClr val="tx1"/>
              </a:solidFill>
              <a:ea typeface="Calibri" panose="020F0502020204030204" pitchFamily="34" charset="0"/>
              <a:cs typeface="Calibri" panose="020F0502020204030204" pitchFamily="34" charset="0"/>
            </a:endParaRPr>
          </a:p>
        </p:txBody>
      </p:sp>
      <p:sp>
        <p:nvSpPr>
          <p:cNvPr id="12" name="Title 2">
            <a:extLst>
              <a:ext uri="{FF2B5EF4-FFF2-40B4-BE49-F238E27FC236}">
                <a16:creationId xmlns:a16="http://schemas.microsoft.com/office/drawing/2014/main" id="{EFD3DBCE-7CE9-8907-AEBB-D07BD2305379}"/>
              </a:ext>
            </a:extLst>
          </p:cNvPr>
          <p:cNvSpPr>
            <a:spLocks noGrp="1"/>
          </p:cNvSpPr>
          <p:nvPr>
            <p:ph type="title"/>
          </p:nvPr>
        </p:nvSpPr>
        <p:spPr>
          <a:xfrm>
            <a:off x="0" y="-84641"/>
            <a:ext cx="11000544" cy="914400"/>
          </a:xfrm>
        </p:spPr>
        <p:txBody>
          <a:bodyPr vert="horz"/>
          <a:lstStyle/>
          <a:p>
            <a:r>
              <a:rPr lang="en-US" sz="3000" dirty="0">
                <a:latin typeface="Calibri"/>
                <a:cs typeface="Calibri"/>
              </a:rPr>
              <a:t>Greedy when fearful and fearful when greedy  </a:t>
            </a:r>
          </a:p>
        </p:txBody>
      </p:sp>
      <p:pic>
        <p:nvPicPr>
          <p:cNvPr id="6" name="Picture 5" descr="There is a cycle of performance and psychology.">
            <a:extLst>
              <a:ext uri="{FF2B5EF4-FFF2-40B4-BE49-F238E27FC236}">
                <a16:creationId xmlns:a16="http://schemas.microsoft.com/office/drawing/2014/main" id="{C8B42FC7-5C06-307B-6242-EC69EE250375}"/>
              </a:ext>
            </a:extLst>
          </p:cNvPr>
          <p:cNvPicPr>
            <a:picLocks noChangeAspect="1"/>
          </p:cNvPicPr>
          <p:nvPr/>
        </p:nvPicPr>
        <p:blipFill>
          <a:blip r:embed="rId3"/>
          <a:stretch>
            <a:fillRect/>
          </a:stretch>
        </p:blipFill>
        <p:spPr>
          <a:xfrm>
            <a:off x="357168" y="975202"/>
            <a:ext cx="5332623" cy="5257059"/>
          </a:xfrm>
          <a:prstGeom prst="rect">
            <a:avLst/>
          </a:prstGeom>
        </p:spPr>
      </p:pic>
      <p:pic>
        <p:nvPicPr>
          <p:cNvPr id="7" name="Picture 6" descr="Firms tend to invest the most after earnings are high - just before they come down - and vice versa.">
            <a:extLst>
              <a:ext uri="{FF2B5EF4-FFF2-40B4-BE49-F238E27FC236}">
                <a16:creationId xmlns:a16="http://schemas.microsoft.com/office/drawing/2014/main" id="{C264EA68-4D45-E197-3F9E-B5D22BE6B08C}"/>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5782308" y="875648"/>
            <a:ext cx="4561905" cy="2838095"/>
          </a:xfrm>
          <a:prstGeom prst="rect">
            <a:avLst/>
          </a:prstGeom>
        </p:spPr>
      </p:pic>
      <p:sp>
        <p:nvSpPr>
          <p:cNvPr id="4" name="TextBox 3">
            <a:extLst>
              <a:ext uri="{FF2B5EF4-FFF2-40B4-BE49-F238E27FC236}">
                <a16:creationId xmlns:a16="http://schemas.microsoft.com/office/drawing/2014/main" id="{E65CC268-4351-258F-E43D-557F8554A197}"/>
              </a:ext>
              <a:ext uri="{C183D7F6-B498-43B3-948B-1728B52AA6E4}">
                <adec:decorative xmlns:adec="http://schemas.microsoft.com/office/drawing/2017/decorative" val="0"/>
              </a:ext>
            </a:extLst>
          </p:cNvPr>
          <p:cNvSpPr txBox="1"/>
          <p:nvPr/>
        </p:nvSpPr>
        <p:spPr>
          <a:xfrm>
            <a:off x="10436729" y="1386754"/>
            <a:ext cx="1141155"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dirty="0">
                <a:ea typeface="Calibri"/>
                <a:cs typeface="Calibri"/>
              </a:rPr>
              <a:t>Firms tend to </a:t>
            </a:r>
            <a:r>
              <a:rPr lang="en-US" sz="1400" b="1" i="1" dirty="0">
                <a:ea typeface="Calibri"/>
                <a:cs typeface="Calibri"/>
              </a:rPr>
              <a:t>over</a:t>
            </a:r>
            <a:r>
              <a:rPr lang="en-US" sz="1400" i="1" dirty="0">
                <a:ea typeface="Calibri"/>
                <a:cs typeface="Calibri"/>
              </a:rPr>
              <a:t>invest at tops and </a:t>
            </a:r>
            <a:r>
              <a:rPr lang="en-US" sz="1400" b="1" i="1" dirty="0">
                <a:ea typeface="Calibri"/>
                <a:cs typeface="Calibri"/>
              </a:rPr>
              <a:t>under</a:t>
            </a:r>
            <a:r>
              <a:rPr lang="en-US" sz="1400" i="1" dirty="0">
                <a:ea typeface="Calibri"/>
                <a:cs typeface="Calibri"/>
              </a:rPr>
              <a:t>invest at bottoms of the earnings cycle</a:t>
            </a:r>
            <a:endParaRPr lang="en-US" i="1" dirty="0"/>
          </a:p>
        </p:txBody>
      </p:sp>
      <p:sp>
        <p:nvSpPr>
          <p:cNvPr id="3" name="Rounded Rectangle 2">
            <a:extLst>
              <a:ext uri="{FF2B5EF4-FFF2-40B4-BE49-F238E27FC236}">
                <a16:creationId xmlns:a16="http://schemas.microsoft.com/office/drawing/2014/main" id="{1359780C-04E2-F050-3BD1-D8CF361A607C}"/>
              </a:ext>
            </a:extLst>
          </p:cNvPr>
          <p:cNvSpPr/>
          <p:nvPr/>
        </p:nvSpPr>
        <p:spPr>
          <a:xfrm>
            <a:off x="5937871" y="4038927"/>
            <a:ext cx="2503170" cy="61722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Cautious at Top</a:t>
            </a:r>
          </a:p>
        </p:txBody>
      </p:sp>
      <p:sp>
        <p:nvSpPr>
          <p:cNvPr id="11" name="TextBox 10">
            <a:extLst>
              <a:ext uri="{FF2B5EF4-FFF2-40B4-BE49-F238E27FC236}">
                <a16:creationId xmlns:a16="http://schemas.microsoft.com/office/drawing/2014/main" id="{02F5BE70-D04D-B605-4FA8-0D3F62506815}"/>
              </a:ext>
            </a:extLst>
          </p:cNvPr>
          <p:cNvSpPr txBox="1"/>
          <p:nvPr/>
        </p:nvSpPr>
        <p:spPr>
          <a:xfrm>
            <a:off x="5937871" y="4711657"/>
            <a:ext cx="2503170" cy="1384995"/>
          </a:xfrm>
          <a:prstGeom prst="rect">
            <a:avLst/>
          </a:prstGeom>
          <a:noFill/>
        </p:spPr>
        <p:txBody>
          <a:bodyPr wrap="square" rtlCol="0">
            <a:spAutoFit/>
          </a:bodyPr>
          <a:lstStyle/>
          <a:p>
            <a:pPr algn="l"/>
            <a:r>
              <a:rPr lang="en-US" sz="1200" b="1"/>
              <a:t>Full range of capital allocation</a:t>
            </a:r>
          </a:p>
          <a:p>
            <a:pPr marL="171450" indent="-171450" algn="l">
              <a:buFontTx/>
              <a:buChar char="-"/>
            </a:pPr>
            <a:r>
              <a:rPr lang="en-US" sz="1200" err="1"/>
              <a:t>CapEx</a:t>
            </a:r>
            <a:r>
              <a:rPr lang="en-US" sz="1200"/>
              <a:t>, R&amp;D, Brand &amp; Promotions</a:t>
            </a:r>
          </a:p>
          <a:p>
            <a:pPr marL="171450" indent="-171450" algn="l">
              <a:buFontTx/>
              <a:buChar char="-"/>
            </a:pPr>
            <a:r>
              <a:rPr lang="en-US" sz="1200"/>
              <a:t>M&amp;A</a:t>
            </a:r>
          </a:p>
          <a:p>
            <a:pPr marL="171450" indent="-171450" algn="l">
              <a:buFontTx/>
              <a:buChar char="-"/>
            </a:pPr>
            <a:r>
              <a:rPr lang="en-US" sz="1200"/>
              <a:t>Dividends </a:t>
            </a:r>
          </a:p>
          <a:p>
            <a:pPr marL="171450" indent="-171450" algn="l">
              <a:buFontTx/>
              <a:buChar char="-"/>
            </a:pPr>
            <a:r>
              <a:rPr lang="en-US" sz="1200"/>
              <a:t>Share buybacks</a:t>
            </a:r>
          </a:p>
          <a:p>
            <a:pPr marL="171450" indent="-171450" algn="l">
              <a:buFontTx/>
              <a:buChar char="-"/>
            </a:pPr>
            <a:r>
              <a:rPr lang="en-US" sz="1200"/>
              <a:t>Cash</a:t>
            </a:r>
          </a:p>
          <a:p>
            <a:pPr marL="171450" indent="-171450" algn="l">
              <a:buFontTx/>
              <a:buChar char="-"/>
            </a:pPr>
            <a:r>
              <a:rPr lang="en-US" sz="1200"/>
              <a:t>Debt</a:t>
            </a:r>
          </a:p>
        </p:txBody>
      </p:sp>
      <p:sp>
        <p:nvSpPr>
          <p:cNvPr id="10" name="Rounded Rectangle 9">
            <a:extLst>
              <a:ext uri="{FF2B5EF4-FFF2-40B4-BE49-F238E27FC236}">
                <a16:creationId xmlns:a16="http://schemas.microsoft.com/office/drawing/2014/main" id="{A35AC3C4-97CB-A211-0E22-C76C111A2C9B}"/>
              </a:ext>
            </a:extLst>
          </p:cNvPr>
          <p:cNvSpPr/>
          <p:nvPr/>
        </p:nvSpPr>
        <p:spPr>
          <a:xfrm>
            <a:off x="8992176" y="4060167"/>
            <a:ext cx="2503170" cy="61722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Hope at Bottom</a:t>
            </a:r>
          </a:p>
        </p:txBody>
      </p:sp>
      <p:sp>
        <p:nvSpPr>
          <p:cNvPr id="14" name="TextBox 13">
            <a:extLst>
              <a:ext uri="{FF2B5EF4-FFF2-40B4-BE49-F238E27FC236}">
                <a16:creationId xmlns:a16="http://schemas.microsoft.com/office/drawing/2014/main" id="{EA2B2A4B-8E4F-FEB1-855B-163AD83112E1}"/>
              </a:ext>
            </a:extLst>
          </p:cNvPr>
          <p:cNvSpPr txBox="1"/>
          <p:nvPr/>
        </p:nvSpPr>
        <p:spPr>
          <a:xfrm>
            <a:off x="8992176" y="4711657"/>
            <a:ext cx="2503170" cy="830997"/>
          </a:xfrm>
          <a:prstGeom prst="rect">
            <a:avLst/>
          </a:prstGeom>
          <a:noFill/>
        </p:spPr>
        <p:txBody>
          <a:bodyPr wrap="square" rtlCol="0">
            <a:spAutoFit/>
          </a:bodyPr>
          <a:lstStyle/>
          <a:p>
            <a:pPr algn="l"/>
            <a:r>
              <a:rPr lang="en-US" sz="1200" b="1"/>
              <a:t>Investing for the future</a:t>
            </a:r>
          </a:p>
          <a:p>
            <a:pPr marL="171450" indent="-171450" algn="l">
              <a:buFontTx/>
              <a:buChar char="-"/>
            </a:pPr>
            <a:r>
              <a:rPr lang="en-US" sz="1200"/>
              <a:t>Without too much leverage</a:t>
            </a:r>
          </a:p>
          <a:p>
            <a:pPr marL="171450" indent="-171450" algn="l">
              <a:buFontTx/>
              <a:buChar char="-"/>
            </a:pPr>
            <a:r>
              <a:rPr lang="en-US" sz="1200"/>
              <a:t>Ensure management is focusing on long-term results </a:t>
            </a:r>
          </a:p>
        </p:txBody>
      </p:sp>
      <p:sp>
        <p:nvSpPr>
          <p:cNvPr id="9" name="Slide Number Placeholder 1">
            <a:extLst>
              <a:ext uri="{FF2B5EF4-FFF2-40B4-BE49-F238E27FC236}">
                <a16:creationId xmlns:a16="http://schemas.microsoft.com/office/drawing/2014/main" id="{403D9FD9-337A-D027-9A71-609BD852EBAD}"/>
              </a:ext>
              <a:ext uri="{C183D7F6-B498-43B3-948B-1728B52AA6E4}">
                <adec:decorative xmlns:adec="http://schemas.microsoft.com/office/drawing/2017/decorative" val="1"/>
              </a:ext>
            </a:extLst>
          </p:cNvPr>
          <p:cNvSpPr>
            <a:spLocks noGrp="1"/>
          </p:cNvSpPr>
          <p:nvPr>
            <p:ph type="sldNum" sz="quarter" idx="11"/>
          </p:nvPr>
        </p:nvSpPr>
        <p:spPr>
          <a:xfrm>
            <a:off x="11007307" y="6618637"/>
            <a:ext cx="504976" cy="145304"/>
          </a:xfrm>
        </p:spPr>
        <p:txBody>
          <a:bodyPr/>
          <a:lstStyle/>
          <a:p>
            <a:fld id="{19B51A1E-902D-48AF-9020-955120F399B6}" type="slidenum">
              <a:rPr lang="en-US" noProof="0" smtClean="0"/>
              <a:pPr/>
              <a:t>8</a:t>
            </a:fld>
            <a:endParaRPr lang="en-US" noProof="0"/>
          </a:p>
        </p:txBody>
      </p:sp>
    </p:spTree>
    <p:extLst>
      <p:ext uri="{BB962C8B-B14F-4D97-AF65-F5344CB8AC3E}">
        <p14:creationId xmlns:p14="http://schemas.microsoft.com/office/powerpoint/2010/main" val="28494032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_CIQLASTID" val="2"/>
  <p:tag name="DH_FLYSHEET_STYLE" val="1"/>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AFSPANMODE" val="span"/>
</p:tagLst>
</file>

<file path=ppt/tags/tag12.xml><?xml version="1.0" encoding="utf-8"?>
<p:tagLst xmlns:a="http://schemas.openxmlformats.org/drawingml/2006/main" xmlns:r="http://schemas.openxmlformats.org/officeDocument/2006/relationships" xmlns:p="http://schemas.openxmlformats.org/presentationml/2006/main">
  <p:tag name="AFSPANMODE" val="span"/>
</p:tagLst>
</file>

<file path=ppt/tags/tag13.xml><?xml version="1.0" encoding="utf-8"?>
<p:tagLst xmlns:a="http://schemas.openxmlformats.org/drawingml/2006/main" xmlns:r="http://schemas.openxmlformats.org/officeDocument/2006/relationships" xmlns:p="http://schemas.openxmlformats.org/presentationml/2006/main">
  <p:tag name="AFSPANMODE" val="span"/>
</p:tagLst>
</file>

<file path=ppt/tags/tag14.xml><?xml version="1.0" encoding="utf-8"?>
<p:tagLst xmlns:a="http://schemas.openxmlformats.org/drawingml/2006/main" xmlns:r="http://schemas.openxmlformats.org/officeDocument/2006/relationships" xmlns:p="http://schemas.openxmlformats.org/presentationml/2006/main">
  <p:tag name="AFSPANMODE" val="span"/>
</p:tagLst>
</file>

<file path=ppt/tags/tag15.xml><?xml version="1.0" encoding="utf-8"?>
<p:tagLst xmlns:a="http://schemas.openxmlformats.org/drawingml/2006/main" xmlns:r="http://schemas.openxmlformats.org/officeDocument/2006/relationships" xmlns:p="http://schemas.openxmlformats.org/presentationml/2006/main">
  <p:tag name="AFSPANMODE" val="span"/>
</p:tagLst>
</file>

<file path=ppt/tags/tag16.xml><?xml version="1.0" encoding="utf-8"?>
<p:tagLst xmlns:a="http://schemas.openxmlformats.org/drawingml/2006/main" xmlns:r="http://schemas.openxmlformats.org/officeDocument/2006/relationships" xmlns:p="http://schemas.openxmlformats.org/presentationml/2006/main">
  <p:tag name="AFSPANMODE" val="span"/>
</p:tagLst>
</file>

<file path=ppt/tags/tag17.xml><?xml version="1.0" encoding="utf-8"?>
<p:tagLst xmlns:a="http://schemas.openxmlformats.org/drawingml/2006/main" xmlns:r="http://schemas.openxmlformats.org/officeDocument/2006/relationships" xmlns:p="http://schemas.openxmlformats.org/presentationml/2006/main">
  <p:tag name="AFSPANMODE" val="span"/>
</p:tagLst>
</file>

<file path=ppt/tags/tag18.xml><?xml version="1.0" encoding="utf-8"?>
<p:tagLst xmlns:a="http://schemas.openxmlformats.org/drawingml/2006/main" xmlns:r="http://schemas.openxmlformats.org/officeDocument/2006/relationships" xmlns:p="http://schemas.openxmlformats.org/presentationml/2006/main">
  <p:tag name="AFSPANMODE" val="span"/>
</p:tagLst>
</file>

<file path=ppt/tags/tag19.xml><?xml version="1.0" encoding="utf-8"?>
<p:tagLst xmlns:a="http://schemas.openxmlformats.org/drawingml/2006/main" xmlns:r="http://schemas.openxmlformats.org/officeDocument/2006/relationships" xmlns:p="http://schemas.openxmlformats.org/presentationml/2006/main">
  <p:tag name="AFSPANMODE" val="span"/>
</p:tagLst>
</file>

<file path=ppt/tags/tag2.xml><?xml version="1.0" encoding="utf-8"?>
<p:tagLst xmlns:a="http://schemas.openxmlformats.org/drawingml/2006/main" xmlns:r="http://schemas.openxmlformats.org/officeDocument/2006/relationships" xmlns:p="http://schemas.openxmlformats.org/presentationml/2006/main">
  <p:tag name="MM_SLIDE_TYPE" val="6"/>
</p:tagLst>
</file>

<file path=ppt/tags/tag20.xml><?xml version="1.0" encoding="utf-8"?>
<p:tagLst xmlns:a="http://schemas.openxmlformats.org/drawingml/2006/main" xmlns:r="http://schemas.openxmlformats.org/officeDocument/2006/relationships" xmlns:p="http://schemas.openxmlformats.org/presentationml/2006/main">
  <p:tag name="AFSPANMODE" val="span"/>
</p:tagLst>
</file>

<file path=ppt/tags/tag21.xml><?xml version="1.0" encoding="utf-8"?>
<p:tagLst xmlns:a="http://schemas.openxmlformats.org/drawingml/2006/main" xmlns:r="http://schemas.openxmlformats.org/officeDocument/2006/relationships" xmlns:p="http://schemas.openxmlformats.org/presentationml/2006/main">
  <p:tag name="AFSPANMODE" val="span"/>
</p:tagLst>
</file>

<file path=ppt/tags/tag22.xml><?xml version="1.0" encoding="utf-8"?>
<p:tagLst xmlns:a="http://schemas.openxmlformats.org/drawingml/2006/main" xmlns:r="http://schemas.openxmlformats.org/officeDocument/2006/relationships" xmlns:p="http://schemas.openxmlformats.org/presentationml/2006/main">
  <p:tag name="AFSPANMODE" val="span"/>
</p:tagLst>
</file>

<file path=ppt/tags/tag3.xml><?xml version="1.0" encoding="utf-8"?>
<p:tagLst xmlns:a="http://schemas.openxmlformats.org/drawingml/2006/main" xmlns:r="http://schemas.openxmlformats.org/officeDocument/2006/relationships" xmlns:p="http://schemas.openxmlformats.org/presentationml/2006/main">
  <p:tag name="MM_SLIDE_TYPE" val="6"/>
</p:tagLst>
</file>

<file path=ppt/tags/tag4.xml><?xml version="1.0" encoding="utf-8"?>
<p:tagLst xmlns:a="http://schemas.openxmlformats.org/drawingml/2006/main" xmlns:r="http://schemas.openxmlformats.org/officeDocument/2006/relationships" xmlns:p="http://schemas.openxmlformats.org/presentationml/2006/main">
  <p:tag name="MM_SLIDE_TYPE" val="6"/>
</p:tagLst>
</file>

<file path=ppt/tags/tag5.xml><?xml version="1.0" encoding="utf-8"?>
<p:tagLst xmlns:a="http://schemas.openxmlformats.org/drawingml/2006/main" xmlns:r="http://schemas.openxmlformats.org/officeDocument/2006/relationships" xmlns:p="http://schemas.openxmlformats.org/presentationml/2006/main">
  <p:tag name="MM_SLIDE_TYPE" val="6"/>
</p:tagLst>
</file>

<file path=ppt/tags/tag6.xml><?xml version="1.0" encoding="utf-8"?>
<p:tagLst xmlns:a="http://schemas.openxmlformats.org/drawingml/2006/main" xmlns:r="http://schemas.openxmlformats.org/officeDocument/2006/relationships" xmlns:p="http://schemas.openxmlformats.org/presentationml/2006/main">
  <p:tag name="MM_SLIDE_TYPE" val="6"/>
</p:tagLst>
</file>

<file path=ppt/tags/tag7.xml><?xml version="1.0" encoding="utf-8"?>
<p:tagLst xmlns:a="http://schemas.openxmlformats.org/drawingml/2006/main" xmlns:r="http://schemas.openxmlformats.org/officeDocument/2006/relationships" xmlns:p="http://schemas.openxmlformats.org/presentationml/2006/main">
  <p:tag name="MM_SLIDE_TYPE" val="3"/>
</p:tagLst>
</file>

<file path=ppt/tags/tag8.xml><?xml version="1.0" encoding="utf-8"?>
<p:tagLst xmlns:a="http://schemas.openxmlformats.org/drawingml/2006/main" xmlns:r="http://schemas.openxmlformats.org/officeDocument/2006/relationships" xmlns:p="http://schemas.openxmlformats.org/presentationml/2006/main">
  <p:tag name="MM_SLIDE_TYPE" val="3"/>
</p:tagLst>
</file>

<file path=ppt/tags/tag9.xml><?xml version="1.0" encoding="utf-8"?>
<p:tagLst xmlns:a="http://schemas.openxmlformats.org/drawingml/2006/main" xmlns:r="http://schemas.openxmlformats.org/officeDocument/2006/relationships" xmlns:p="http://schemas.openxmlformats.org/presentationml/2006/main">
  <p:tag name="MM_SLIDE_TYPE" val="6"/>
</p:tagLst>
</file>

<file path=ppt/theme/theme1.xml><?xml version="1.0" encoding="utf-8"?>
<a:theme xmlns:a="http://schemas.openxmlformats.org/drawingml/2006/main" name="Province 2020 PPT - Calibri">
  <a:themeElements>
    <a:clrScheme name="Province 2020">
      <a:dk1>
        <a:sysClr val="windowText" lastClr="000000"/>
      </a:dk1>
      <a:lt1>
        <a:sysClr val="window" lastClr="FFFFFF"/>
      </a:lt1>
      <a:dk2>
        <a:srgbClr val="003057"/>
      </a:dk2>
      <a:lt2>
        <a:srgbClr val="E7E6E6"/>
      </a:lt2>
      <a:accent1>
        <a:srgbClr val="6B96C3"/>
      </a:accent1>
      <a:accent2>
        <a:srgbClr val="8F9CAC"/>
      </a:accent2>
      <a:accent3>
        <a:srgbClr val="D2D9E3"/>
      </a:accent3>
      <a:accent4>
        <a:srgbClr val="008000"/>
      </a:accent4>
      <a:accent5>
        <a:srgbClr val="9933FF"/>
      </a:accent5>
      <a:accent6>
        <a:srgbClr val="FFC601"/>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Province 2020 PPT - Calibri" id="{A44718BC-8C4C-4FA3-8CA7-8BADFBC207CF}" vid="{FA42EDC2-57A3-4837-A443-92F0C4A27D8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Province 2020">
    <a:dk1>
      <a:sysClr val="windowText" lastClr="000000"/>
    </a:dk1>
    <a:lt1>
      <a:sysClr val="window" lastClr="FFFFFF"/>
    </a:lt1>
    <a:dk2>
      <a:srgbClr val="003057"/>
    </a:dk2>
    <a:lt2>
      <a:srgbClr val="E7E6E6"/>
    </a:lt2>
    <a:accent1>
      <a:srgbClr val="6B96C3"/>
    </a:accent1>
    <a:accent2>
      <a:srgbClr val="8F9CAC"/>
    </a:accent2>
    <a:accent3>
      <a:srgbClr val="D2D9E3"/>
    </a:accent3>
    <a:accent4>
      <a:srgbClr val="008000"/>
    </a:accent4>
    <a:accent5>
      <a:srgbClr val="9933FF"/>
    </a:accent5>
    <a:accent6>
      <a:srgbClr val="FFC601"/>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E87217F88819D43A45F33008A0F3B5F" ma:contentTypeVersion="15" ma:contentTypeDescription="Create a new document." ma:contentTypeScope="" ma:versionID="4e58969dc0428dd3fad5e26188f33b2d">
  <xsd:schema xmlns:xsd="http://www.w3.org/2001/XMLSchema" xmlns:xs="http://www.w3.org/2001/XMLSchema" xmlns:p="http://schemas.microsoft.com/office/2006/metadata/properties" xmlns:ns1="http://schemas.microsoft.com/sharepoint/v3" xmlns:ns3="3c223c4d-5596-4128-90ea-16ecd075fc3b" xmlns:ns4="9ad9e1e4-9faa-4cf6-92da-50ad20825871" targetNamespace="http://schemas.microsoft.com/office/2006/metadata/properties" ma:root="true" ma:fieldsID="98625f3861adbc4fb14677a3985650c5" ns1:_="" ns3:_="" ns4:_="">
    <xsd:import namespace="http://schemas.microsoft.com/sharepoint/v3"/>
    <xsd:import namespace="3c223c4d-5596-4128-90ea-16ecd075fc3b"/>
    <xsd:import namespace="9ad9e1e4-9faa-4cf6-92da-50ad20825871"/>
    <xsd:element name="properties">
      <xsd:complexType>
        <xsd:sequence>
          <xsd:element name="documentManagement">
            <xsd:complexType>
              <xsd:all>
                <xsd:element ref="ns3:MediaServiceMetadata" minOccurs="0"/>
                <xsd:element ref="ns3:MediaServiceFastMetadata" minOccurs="0"/>
                <xsd:element ref="ns3:_activity" minOccurs="0"/>
                <xsd:element ref="ns4:SharedWithUsers" minOccurs="0"/>
                <xsd:element ref="ns4:SharedWithDetails" minOccurs="0"/>
                <xsd:element ref="ns4:SharingHintHash" minOccurs="0"/>
                <xsd:element ref="ns3:MediaServiceObjectDetectorVersions" minOccurs="0"/>
                <xsd:element ref="ns3:MediaServiceSearchProperties" minOccurs="0"/>
                <xsd:element ref="ns3:MediaServiceDateTaken" minOccurs="0"/>
                <xsd:element ref="ns3:MediaServiceSystemTags" minOccurs="0"/>
                <xsd:element ref="ns3:MediaServiceOCR" minOccurs="0"/>
                <xsd:element ref="ns3:MediaServiceGenerationTime" minOccurs="0"/>
                <xsd:element ref="ns3:MediaServiceEventHashCode"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c223c4d-5596-4128-90ea-16ecd075fc3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SystemTags" ma:index="17" nillable="true" ma:displayName="MediaServiceSystemTags" ma:hidden="true" ma:internalName="MediaServiceSystemTags" ma:readOnly="true">
      <xsd:simpleType>
        <xsd:restriction base="dms:Note"/>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ad9e1e4-9faa-4cf6-92da-50ad20825871"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SharingHintHash" ma:index="13"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_activity xmlns="3c223c4d-5596-4128-90ea-16ecd075fc3b" xsi:nil="true"/>
  </documentManagement>
</p:properties>
</file>

<file path=customXml/item4.xml><?xml version="1.0" encoding="utf-8"?>
<BBSettings xmlns="http://schemas.bloomberg.com/settings/1.0">
  <Item name="DocumentId_Charts">{68CE0FD5-0DCE-4DD7-BD92-D033941F21D8}</Item>
  <Item xmlns="" name="ShapesMap_Charts">{"{68CE0FD5-0DCE-4DD7-BD92-D033941F21D8}":{"2823":{},"2836":{},"2838":{},"2840":{},"2844":{},"2846":{},"2848":{},"2849":{},"2856":{},"2863":{},"2865":{},"2867":{},"2868":{},"2870":{},"2871":{},"2872":{},"2873":{},"2879":{},"2884":{},"2885":{},"2887":{},"2888":{},"2892":{},"2893":{},"2896":{},"2897":{},"2898":{},"2901":{},"2902":{},"2903":{},"2904":{},"2905":{},"2906":{},"2907":{},"2909":{},"2910":{},"2911":{},"2912":{},"2913":{}}}</Item>
</BBSettings>
</file>

<file path=customXml/itemProps1.xml><?xml version="1.0" encoding="utf-8"?>
<ds:datastoreItem xmlns:ds="http://schemas.openxmlformats.org/officeDocument/2006/customXml" ds:itemID="{1356A934-77AD-4D4D-8116-F8CB02E5D68A}">
  <ds:schemaRefs>
    <ds:schemaRef ds:uri="http://schemas.microsoft.com/sharepoint/v3/contenttype/forms"/>
  </ds:schemaRefs>
</ds:datastoreItem>
</file>

<file path=customXml/itemProps2.xml><?xml version="1.0" encoding="utf-8"?>
<ds:datastoreItem xmlns:ds="http://schemas.openxmlformats.org/officeDocument/2006/customXml" ds:itemID="{1E57C504-DC80-4517-94E3-6BFAD610B8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c223c4d-5596-4128-90ea-16ecd075fc3b"/>
    <ds:schemaRef ds:uri="9ad9e1e4-9faa-4cf6-92da-50ad2082587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AD1E397-BD38-4055-BB8D-6ADDA2568150}">
  <ds:schemaRefs>
    <ds:schemaRef ds:uri="http://www.w3.org/XML/1998/namespace"/>
    <ds:schemaRef ds:uri="http://purl.org/dc/dcmitype/"/>
    <ds:schemaRef ds:uri="http://schemas.openxmlformats.org/package/2006/metadata/core-properties"/>
    <ds:schemaRef ds:uri="http://schemas.microsoft.com/office/2006/documentManagement/types"/>
    <ds:schemaRef ds:uri="http://purl.org/dc/elements/1.1/"/>
    <ds:schemaRef ds:uri="http://purl.org/dc/terms/"/>
    <ds:schemaRef ds:uri="3c223c4d-5596-4128-90ea-16ecd075fc3b"/>
    <ds:schemaRef ds:uri="http://schemas.microsoft.com/sharepoint/v3"/>
    <ds:schemaRef ds:uri="http://schemas.microsoft.com/office/2006/metadata/properties"/>
    <ds:schemaRef ds:uri="http://schemas.microsoft.com/office/infopath/2007/PartnerControls"/>
    <ds:schemaRef ds:uri="9ad9e1e4-9faa-4cf6-92da-50ad20825871"/>
  </ds:schemaRefs>
</ds:datastoreItem>
</file>

<file path=customXml/itemProps4.xml><?xml version="1.0" encoding="utf-8"?>
<ds:datastoreItem xmlns:ds="http://schemas.openxmlformats.org/officeDocument/2006/customXml" ds:itemID="{D29A9818-C4B1-4C26-AB0C-9B438956BE57}">
  <ds:schemaRefs>
    <ds:schemaRef ds:uri=""/>
    <ds:schemaRef ds:uri="http://schemas.bloomberg.com/settings/1.0"/>
  </ds:schemaRefs>
</ds:datastoreItem>
</file>

<file path=docProps/app.xml><?xml version="1.0" encoding="utf-8"?>
<Properties xmlns="http://schemas.openxmlformats.org/officeDocument/2006/extended-properties" xmlns:vt="http://schemas.openxmlformats.org/officeDocument/2006/docPropsVTypes">
  <Template/>
  <TotalTime>184</TotalTime>
  <Words>3580</Words>
  <Application>Microsoft Office PowerPoint</Application>
  <PresentationFormat>Widescreen</PresentationFormat>
  <Paragraphs>628</Paragraphs>
  <Slides>34</Slides>
  <Notes>34</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34</vt:i4>
      </vt:variant>
    </vt:vector>
  </HeadingPairs>
  <TitlesOfParts>
    <vt:vector size="44" baseType="lpstr">
      <vt:lpstr>Arial</vt:lpstr>
      <vt:lpstr>Calibri</vt:lpstr>
      <vt:lpstr>Calibri Light</vt:lpstr>
      <vt:lpstr>Century Gothic</vt:lpstr>
      <vt:lpstr>Courier New</vt:lpstr>
      <vt:lpstr>Futura PT Book</vt:lpstr>
      <vt:lpstr>Times New Roman</vt:lpstr>
      <vt:lpstr>Wingdings</vt:lpstr>
      <vt:lpstr>Province 2020 PPT - Calibri</vt:lpstr>
      <vt:lpstr>think-cell Slide</vt:lpstr>
      <vt:lpstr>PowerPoint Presentation</vt:lpstr>
      <vt:lpstr>Disclosures</vt:lpstr>
      <vt:lpstr>Two Teams Flawlessly Integrated </vt:lpstr>
      <vt:lpstr>Mentors Provide Philosophy and Process Durability </vt:lpstr>
      <vt:lpstr>Our Edge</vt:lpstr>
      <vt:lpstr>Why a student-led manager</vt:lpstr>
      <vt:lpstr>Investment Philosophy</vt:lpstr>
      <vt:lpstr>Investing Through Company Cycles </vt:lpstr>
      <vt:lpstr>Greedy when fearful and fearful when greedy  </vt:lpstr>
      <vt:lpstr>Investment Process</vt:lpstr>
      <vt:lpstr>Portfolio Weight Restrictions </vt:lpstr>
      <vt:lpstr>Student control with significant oversight</vt:lpstr>
      <vt:lpstr>Sell discipline </vt:lpstr>
      <vt:lpstr>Why value?</vt:lpstr>
      <vt:lpstr>Value typically outperforms when economy improves</vt:lpstr>
      <vt:lpstr>Value is cheaper than normal  </vt:lpstr>
      <vt:lpstr>Value is more diversified  </vt:lpstr>
      <vt:lpstr>Downside protection</vt:lpstr>
      <vt:lpstr>Current positioning</vt:lpstr>
      <vt:lpstr>Portfolio CHARACTERISTICS AS of 5/12/26</vt:lpstr>
      <vt:lpstr>Overweight quality</vt:lpstr>
      <vt:lpstr>High roic recently underperformed and a good deal</vt:lpstr>
      <vt:lpstr>Quality drawdowns are entry points, not exit signals</vt:lpstr>
      <vt:lpstr>Overweight: F, HC | Underweight: E, IT, T </vt:lpstr>
      <vt:lpstr>Example 1: Lineage (LINE)</vt:lpstr>
      <vt:lpstr>Example 1: Lineage (LINE)</vt:lpstr>
      <vt:lpstr>Example 2: Cabot Corporation (CBT) </vt:lpstr>
      <vt:lpstr>Example 2: Cabot Corporation (CBT) </vt:lpstr>
      <vt:lpstr>Performance highlights</vt:lpstr>
      <vt:lpstr>Objective: Outperform Blended Benchmark* </vt:lpstr>
      <vt:lpstr>Annualized Outperformance of 0.94% Since Inception </vt:lpstr>
      <vt:lpstr>Lower Risk Since Inception, Higher Sharpe Ratio</vt:lpstr>
      <vt:lpstr>Appendix </vt:lpstr>
      <vt:lpstr>Table of contents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Leonardo Kim</dc:creator>
  <cp:lastModifiedBy>G Kevin Spellman</cp:lastModifiedBy>
  <cp:revision>3</cp:revision>
  <cp:lastPrinted>1601-01-01T00:00:00Z</cp:lastPrinted>
  <dcterms:created xsi:type="dcterms:W3CDTF">2023-05-02T01:39:52Z</dcterms:created>
  <dcterms:modified xsi:type="dcterms:W3CDTF">2026-07-02T16:27:27Z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0x0101009E87217F88819D43A45F33008A0F3B5F</vt:lpwstr>
  </property>
</Properties>
</file>