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3"/>
  </p:notesMasterIdLst>
  <p:sldIdLst>
    <p:sldId id="265" r:id="rId3"/>
    <p:sldId id="310" r:id="rId4"/>
    <p:sldId id="268" r:id="rId5"/>
    <p:sldId id="269" r:id="rId6"/>
    <p:sldId id="276" r:id="rId7"/>
    <p:sldId id="279" r:id="rId8"/>
    <p:sldId id="311" r:id="rId9"/>
    <p:sldId id="312" r:id="rId10"/>
    <p:sldId id="337" r:id="rId11"/>
    <p:sldId id="339" r:id="rId12"/>
    <p:sldId id="338" r:id="rId13"/>
    <p:sldId id="318" r:id="rId14"/>
    <p:sldId id="319" r:id="rId15"/>
    <p:sldId id="345" r:id="rId16"/>
    <p:sldId id="320" r:id="rId17"/>
    <p:sldId id="427" r:id="rId18"/>
    <p:sldId id="425" r:id="rId19"/>
    <p:sldId id="426" r:id="rId20"/>
    <p:sldId id="431" r:id="rId21"/>
    <p:sldId id="430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48268C-868F-4DAC-8500-E2E39658DDDD}" v="51" dt="2026-03-03T15:45:38.0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4" autoAdjust="0"/>
    <p:restoredTop sz="86364" autoAdjust="0"/>
  </p:normalViewPr>
  <p:slideViewPr>
    <p:cSldViewPr>
      <p:cViewPr varScale="1">
        <p:scale>
          <a:sx n="92" d="100"/>
          <a:sy n="92" d="100"/>
        </p:scale>
        <p:origin x="28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it Bhatnagar" userId="277a66e8-b2e6-40a8-860b-aef122948517" providerId="ADAL" clId="{36CA0DE5-4DF8-41BC-88BF-87638D3B047D}"/>
    <pc:docChg chg="custSel delSld modSld">
      <pc:chgData name="Amit Bhatnagar" userId="277a66e8-b2e6-40a8-860b-aef122948517" providerId="ADAL" clId="{36CA0DE5-4DF8-41BC-88BF-87638D3B047D}" dt="2026-03-03T15:45:38.062" v="87" actId="20577"/>
      <pc:docMkLst>
        <pc:docMk/>
      </pc:docMkLst>
      <pc:sldChg chg="delSp modSp mod delAnim">
        <pc:chgData name="Amit Bhatnagar" userId="277a66e8-b2e6-40a8-860b-aef122948517" providerId="ADAL" clId="{36CA0DE5-4DF8-41BC-88BF-87638D3B047D}" dt="2026-03-03T15:45:38.062" v="87" actId="20577"/>
        <pc:sldMkLst>
          <pc:docMk/>
          <pc:sldMk cId="0" sldId="265"/>
        </pc:sldMkLst>
        <pc:spChg chg="mod">
          <ac:chgData name="Amit Bhatnagar" userId="277a66e8-b2e6-40a8-860b-aef122948517" providerId="ADAL" clId="{36CA0DE5-4DF8-41BC-88BF-87638D3B047D}" dt="2026-03-03T15:45:38.062" v="87" actId="20577"/>
          <ac:spMkLst>
            <pc:docMk/>
            <pc:sldMk cId="0" sldId="265"/>
            <ac:spMk id="24578" creationId="{00000000-0000-0000-0000-000000000000}"/>
          </ac:spMkLst>
        </pc:spChg>
        <pc:picChg chg="del">
          <ac:chgData name="Amit Bhatnagar" userId="277a66e8-b2e6-40a8-860b-aef122948517" providerId="ADAL" clId="{36CA0DE5-4DF8-41BC-88BF-87638D3B047D}" dt="2026-03-03T15:36:56.636" v="0" actId="478"/>
          <ac:picMkLst>
            <pc:docMk/>
            <pc:sldMk cId="0" sldId="265"/>
            <ac:picMk id="41" creationId="{C1E62038-A938-BCBB-1AD4-E6DF2FCDD831}"/>
          </ac:picMkLst>
        </pc:picChg>
      </pc:sldChg>
      <pc:sldChg chg="delSp modSp mod delAnim">
        <pc:chgData name="Amit Bhatnagar" userId="277a66e8-b2e6-40a8-860b-aef122948517" providerId="ADAL" clId="{36CA0DE5-4DF8-41BC-88BF-87638D3B047D}" dt="2026-03-03T15:40:23.474" v="35" actId="33553"/>
        <pc:sldMkLst>
          <pc:docMk/>
          <pc:sldMk cId="0" sldId="268"/>
        </pc:sldMkLst>
        <pc:spChg chg="mod">
          <ac:chgData name="Amit Bhatnagar" userId="277a66e8-b2e6-40a8-860b-aef122948517" providerId="ADAL" clId="{36CA0DE5-4DF8-41BC-88BF-87638D3B047D}" dt="2026-03-03T15:40:23.474" v="35" actId="33553"/>
          <ac:spMkLst>
            <pc:docMk/>
            <pc:sldMk cId="0" sldId="268"/>
            <ac:spMk id="27652" creationId="{00000000-0000-0000-0000-000000000000}"/>
          </ac:spMkLst>
        </pc:spChg>
        <pc:picChg chg="del">
          <ac:chgData name="Amit Bhatnagar" userId="277a66e8-b2e6-40a8-860b-aef122948517" providerId="ADAL" clId="{36CA0DE5-4DF8-41BC-88BF-87638D3B047D}" dt="2026-03-03T15:37:05.278" v="3" actId="478"/>
          <ac:picMkLst>
            <pc:docMk/>
            <pc:sldMk cId="0" sldId="268"/>
            <ac:picMk id="9" creationId="{BFCE387B-52F7-2D8F-28E7-6FCF16B1A2A4}"/>
          </ac:picMkLst>
        </pc:picChg>
      </pc:sldChg>
      <pc:sldChg chg="delSp modSp mod delAnim">
        <pc:chgData name="Amit Bhatnagar" userId="277a66e8-b2e6-40a8-860b-aef122948517" providerId="ADAL" clId="{36CA0DE5-4DF8-41BC-88BF-87638D3B047D}" dt="2026-03-03T15:40:26.586" v="36" actId="33553"/>
        <pc:sldMkLst>
          <pc:docMk/>
          <pc:sldMk cId="0" sldId="269"/>
        </pc:sldMkLst>
        <pc:spChg chg="mod">
          <ac:chgData name="Amit Bhatnagar" userId="277a66e8-b2e6-40a8-860b-aef122948517" providerId="ADAL" clId="{36CA0DE5-4DF8-41BC-88BF-87638D3B047D}" dt="2026-03-03T15:40:26.586" v="36" actId="33553"/>
          <ac:spMkLst>
            <pc:docMk/>
            <pc:sldMk cId="0" sldId="269"/>
            <ac:spMk id="28676" creationId="{00000000-0000-0000-0000-000000000000}"/>
          </ac:spMkLst>
        </pc:spChg>
        <pc:picChg chg="del">
          <ac:chgData name="Amit Bhatnagar" userId="277a66e8-b2e6-40a8-860b-aef122948517" providerId="ADAL" clId="{36CA0DE5-4DF8-41BC-88BF-87638D3B047D}" dt="2026-03-03T15:37:08.215" v="4" actId="478"/>
          <ac:picMkLst>
            <pc:docMk/>
            <pc:sldMk cId="0" sldId="269"/>
            <ac:picMk id="11" creationId="{046718E9-CD39-A967-D305-3BD08EF1AA5E}"/>
          </ac:picMkLst>
        </pc:picChg>
      </pc:sldChg>
      <pc:sldChg chg="addSp delSp modSp mod delAnim">
        <pc:chgData name="Amit Bhatnagar" userId="277a66e8-b2e6-40a8-860b-aef122948517" providerId="ADAL" clId="{36CA0DE5-4DF8-41BC-88BF-87638D3B047D}" dt="2026-03-03T15:41:42.419" v="53" actId="20577"/>
        <pc:sldMkLst>
          <pc:docMk/>
          <pc:sldMk cId="0" sldId="276"/>
        </pc:sldMkLst>
        <pc:spChg chg="add mod">
          <ac:chgData name="Amit Bhatnagar" userId="277a66e8-b2e6-40a8-860b-aef122948517" providerId="ADAL" clId="{36CA0DE5-4DF8-41BC-88BF-87638D3B047D}" dt="2026-03-03T15:41:42.419" v="53" actId="20577"/>
          <ac:spMkLst>
            <pc:docMk/>
            <pc:sldMk cId="0" sldId="276"/>
            <ac:spMk id="2" creationId="{41EF2571-4763-2A49-A41A-5A2994F9957D}"/>
          </ac:spMkLst>
        </pc:spChg>
        <pc:picChg chg="del">
          <ac:chgData name="Amit Bhatnagar" userId="277a66e8-b2e6-40a8-860b-aef122948517" providerId="ADAL" clId="{36CA0DE5-4DF8-41BC-88BF-87638D3B047D}" dt="2026-03-03T15:37:12.186" v="5" actId="478"/>
          <ac:picMkLst>
            <pc:docMk/>
            <pc:sldMk cId="0" sldId="276"/>
            <ac:picMk id="9" creationId="{B27B369E-550C-66F4-6D91-743BEF614000}"/>
          </ac:picMkLst>
        </pc:picChg>
      </pc:sldChg>
      <pc:sldChg chg="delSp mod delAnim">
        <pc:chgData name="Amit Bhatnagar" userId="277a66e8-b2e6-40a8-860b-aef122948517" providerId="ADAL" clId="{36CA0DE5-4DF8-41BC-88BF-87638D3B047D}" dt="2026-03-03T15:38:49.841" v="30" actId="478"/>
        <pc:sldMkLst>
          <pc:docMk/>
          <pc:sldMk cId="0" sldId="279"/>
        </pc:sldMkLst>
        <pc:picChg chg="del">
          <ac:chgData name="Amit Bhatnagar" userId="277a66e8-b2e6-40a8-860b-aef122948517" providerId="ADAL" clId="{36CA0DE5-4DF8-41BC-88BF-87638D3B047D}" dt="2026-03-03T15:38:49.841" v="30" actId="478"/>
          <ac:picMkLst>
            <pc:docMk/>
            <pc:sldMk cId="0" sldId="279"/>
            <ac:picMk id="8" creationId="{094A1C26-8121-58D4-F6B3-6793131E01F8}"/>
          </ac:picMkLst>
        </pc:picChg>
      </pc:sldChg>
      <pc:sldChg chg="delSp mod delAnim">
        <pc:chgData name="Amit Bhatnagar" userId="277a66e8-b2e6-40a8-860b-aef122948517" providerId="ADAL" clId="{36CA0DE5-4DF8-41BC-88BF-87638D3B047D}" dt="2026-03-03T15:37:02.543" v="2" actId="478"/>
        <pc:sldMkLst>
          <pc:docMk/>
          <pc:sldMk cId="0" sldId="310"/>
        </pc:sldMkLst>
        <pc:picChg chg="del">
          <ac:chgData name="Amit Bhatnagar" userId="277a66e8-b2e6-40a8-860b-aef122948517" providerId="ADAL" clId="{36CA0DE5-4DF8-41BC-88BF-87638D3B047D}" dt="2026-03-03T15:37:02.543" v="2" actId="478"/>
          <ac:picMkLst>
            <pc:docMk/>
            <pc:sldMk cId="0" sldId="310"/>
            <ac:picMk id="8" creationId="{50D8DD34-E181-91D7-C033-AB1ECC2AC3F5}"/>
          </ac:picMkLst>
        </pc:picChg>
      </pc:sldChg>
      <pc:sldChg chg="delSp mod delAnim">
        <pc:chgData name="Amit Bhatnagar" userId="277a66e8-b2e6-40a8-860b-aef122948517" providerId="ADAL" clId="{36CA0DE5-4DF8-41BC-88BF-87638D3B047D}" dt="2026-03-03T15:37:17.559" v="8" actId="478"/>
        <pc:sldMkLst>
          <pc:docMk/>
          <pc:sldMk cId="0" sldId="311"/>
        </pc:sldMkLst>
        <pc:picChg chg="del">
          <ac:chgData name="Amit Bhatnagar" userId="277a66e8-b2e6-40a8-860b-aef122948517" providerId="ADAL" clId="{36CA0DE5-4DF8-41BC-88BF-87638D3B047D}" dt="2026-03-03T15:37:17.559" v="8" actId="478"/>
          <ac:picMkLst>
            <pc:docMk/>
            <pc:sldMk cId="0" sldId="311"/>
            <ac:picMk id="4" creationId="{8AD8D190-C5F4-555D-FD61-A0BB660DBACB}"/>
          </ac:picMkLst>
        </pc:picChg>
        <pc:picChg chg="del">
          <ac:chgData name="Amit Bhatnagar" userId="277a66e8-b2e6-40a8-860b-aef122948517" providerId="ADAL" clId="{36CA0DE5-4DF8-41BC-88BF-87638D3B047D}" dt="2026-03-03T15:37:16.856" v="7" actId="478"/>
          <ac:picMkLst>
            <pc:docMk/>
            <pc:sldMk cId="0" sldId="311"/>
            <ac:picMk id="6" creationId="{C009D97F-F35C-6050-5B4A-BFFF14C6845F}"/>
          </ac:picMkLst>
        </pc:picChg>
        <pc:picChg chg="del">
          <ac:chgData name="Amit Bhatnagar" userId="277a66e8-b2e6-40a8-860b-aef122948517" providerId="ADAL" clId="{36CA0DE5-4DF8-41BC-88BF-87638D3B047D}" dt="2026-03-03T15:37:16.122" v="6" actId="478"/>
          <ac:picMkLst>
            <pc:docMk/>
            <pc:sldMk cId="0" sldId="311"/>
            <ac:picMk id="19" creationId="{497847C9-03DB-8ECD-6BE1-3239AF5976EF}"/>
          </ac:picMkLst>
        </pc:picChg>
      </pc:sldChg>
      <pc:sldChg chg="delSp mod delAnim">
        <pc:chgData name="Amit Bhatnagar" userId="277a66e8-b2e6-40a8-860b-aef122948517" providerId="ADAL" clId="{36CA0DE5-4DF8-41BC-88BF-87638D3B047D}" dt="2026-03-03T15:37:22.528" v="9" actId="478"/>
        <pc:sldMkLst>
          <pc:docMk/>
          <pc:sldMk cId="0" sldId="312"/>
        </pc:sldMkLst>
        <pc:picChg chg="del">
          <ac:chgData name="Amit Bhatnagar" userId="277a66e8-b2e6-40a8-860b-aef122948517" providerId="ADAL" clId="{36CA0DE5-4DF8-41BC-88BF-87638D3B047D}" dt="2026-03-03T15:37:22.528" v="9" actId="478"/>
          <ac:picMkLst>
            <pc:docMk/>
            <pc:sldMk cId="0" sldId="312"/>
            <ac:picMk id="16" creationId="{6905CB94-39C9-B827-99F5-A67ACE7CFE3B}"/>
          </ac:picMkLst>
        </pc:picChg>
      </pc:sldChg>
      <pc:sldChg chg="delSp mod delAnim">
        <pc:chgData name="Amit Bhatnagar" userId="277a66e8-b2e6-40a8-860b-aef122948517" providerId="ADAL" clId="{36CA0DE5-4DF8-41BC-88BF-87638D3B047D}" dt="2026-03-03T15:37:40.431" v="17" actId="478"/>
        <pc:sldMkLst>
          <pc:docMk/>
          <pc:sldMk cId="0" sldId="318"/>
        </pc:sldMkLst>
        <pc:picChg chg="del">
          <ac:chgData name="Amit Bhatnagar" userId="277a66e8-b2e6-40a8-860b-aef122948517" providerId="ADAL" clId="{36CA0DE5-4DF8-41BC-88BF-87638D3B047D}" dt="2026-03-03T15:37:39.813" v="16" actId="478"/>
          <ac:picMkLst>
            <pc:docMk/>
            <pc:sldMk cId="0" sldId="318"/>
            <ac:picMk id="5" creationId="{D3C6D5FC-8029-1AD1-0AC4-0B7703EA5517}"/>
          </ac:picMkLst>
        </pc:picChg>
        <pc:picChg chg="del">
          <ac:chgData name="Amit Bhatnagar" userId="277a66e8-b2e6-40a8-860b-aef122948517" providerId="ADAL" clId="{36CA0DE5-4DF8-41BC-88BF-87638D3B047D}" dt="2026-03-03T15:37:40.431" v="17" actId="478"/>
          <ac:picMkLst>
            <pc:docMk/>
            <pc:sldMk cId="0" sldId="318"/>
            <ac:picMk id="8" creationId="{C8875C52-50F0-862D-724B-55FB71450993}"/>
          </ac:picMkLst>
        </pc:picChg>
      </pc:sldChg>
      <pc:sldChg chg="delSp mod delAnim">
        <pc:chgData name="Amit Bhatnagar" userId="277a66e8-b2e6-40a8-860b-aef122948517" providerId="ADAL" clId="{36CA0DE5-4DF8-41BC-88BF-87638D3B047D}" dt="2026-03-03T15:37:46.352" v="19" actId="478"/>
        <pc:sldMkLst>
          <pc:docMk/>
          <pc:sldMk cId="0" sldId="319"/>
        </pc:sldMkLst>
        <pc:picChg chg="del">
          <ac:chgData name="Amit Bhatnagar" userId="277a66e8-b2e6-40a8-860b-aef122948517" providerId="ADAL" clId="{36CA0DE5-4DF8-41BC-88BF-87638D3B047D}" dt="2026-03-03T15:37:45.518" v="18" actId="478"/>
          <ac:picMkLst>
            <pc:docMk/>
            <pc:sldMk cId="0" sldId="319"/>
            <ac:picMk id="5" creationId="{F3181A06-E756-0698-031E-C026E7972D0C}"/>
          </ac:picMkLst>
        </pc:picChg>
        <pc:picChg chg="del">
          <ac:chgData name="Amit Bhatnagar" userId="277a66e8-b2e6-40a8-860b-aef122948517" providerId="ADAL" clId="{36CA0DE5-4DF8-41BC-88BF-87638D3B047D}" dt="2026-03-03T15:37:46.352" v="19" actId="478"/>
          <ac:picMkLst>
            <pc:docMk/>
            <pc:sldMk cId="0" sldId="319"/>
            <ac:picMk id="13" creationId="{4FCF8492-ED1E-42B6-C7D8-496B35282CBD}"/>
          </ac:picMkLst>
        </pc:picChg>
      </pc:sldChg>
      <pc:sldChg chg="delSp mod delAnim">
        <pc:chgData name="Amit Bhatnagar" userId="277a66e8-b2e6-40a8-860b-aef122948517" providerId="ADAL" clId="{36CA0DE5-4DF8-41BC-88BF-87638D3B047D}" dt="2026-03-03T15:38:12.934" v="24" actId="478"/>
        <pc:sldMkLst>
          <pc:docMk/>
          <pc:sldMk cId="0" sldId="320"/>
        </pc:sldMkLst>
        <pc:picChg chg="del">
          <ac:chgData name="Amit Bhatnagar" userId="277a66e8-b2e6-40a8-860b-aef122948517" providerId="ADAL" clId="{36CA0DE5-4DF8-41BC-88BF-87638D3B047D}" dt="2026-03-03T15:38:12.934" v="24" actId="478"/>
          <ac:picMkLst>
            <pc:docMk/>
            <pc:sldMk cId="0" sldId="320"/>
            <ac:picMk id="7" creationId="{0B17034D-43B5-BD3E-9D79-087046D373B8}"/>
          </ac:picMkLst>
        </pc:picChg>
      </pc:sldChg>
      <pc:sldChg chg="del">
        <pc:chgData name="Amit Bhatnagar" userId="277a66e8-b2e6-40a8-860b-aef122948517" providerId="ADAL" clId="{36CA0DE5-4DF8-41BC-88BF-87638D3B047D}" dt="2026-03-03T15:36:59.454" v="1" actId="47"/>
        <pc:sldMkLst>
          <pc:docMk/>
          <pc:sldMk cId="0" sldId="330"/>
        </pc:sldMkLst>
      </pc:sldChg>
      <pc:sldChg chg="addSp delSp modSp mod delAnim">
        <pc:chgData name="Amit Bhatnagar" userId="277a66e8-b2e6-40a8-860b-aef122948517" providerId="ADAL" clId="{36CA0DE5-4DF8-41BC-88BF-87638D3B047D}" dt="2026-03-03T15:42:34.762" v="58" actId="478"/>
        <pc:sldMkLst>
          <pc:docMk/>
          <pc:sldMk cId="0" sldId="337"/>
        </pc:sldMkLst>
        <pc:spChg chg="add del mod">
          <ac:chgData name="Amit Bhatnagar" userId="277a66e8-b2e6-40a8-860b-aef122948517" providerId="ADAL" clId="{36CA0DE5-4DF8-41BC-88BF-87638D3B047D}" dt="2026-03-03T15:41:50.864" v="54" actId="478"/>
          <ac:spMkLst>
            <pc:docMk/>
            <pc:sldMk cId="0" sldId="337"/>
            <ac:spMk id="2" creationId="{35D627DF-30C4-FA9B-66AD-B452DCF2282F}"/>
          </ac:spMkLst>
        </pc:spChg>
        <pc:spChg chg="add del mod">
          <ac:chgData name="Amit Bhatnagar" userId="277a66e8-b2e6-40a8-860b-aef122948517" providerId="ADAL" clId="{36CA0DE5-4DF8-41BC-88BF-87638D3B047D}" dt="2026-03-03T15:42:34.762" v="58" actId="478"/>
          <ac:spMkLst>
            <pc:docMk/>
            <pc:sldMk cId="0" sldId="337"/>
            <ac:spMk id="3" creationId="{00000000-0000-0000-0000-000000000000}"/>
          </ac:spMkLst>
        </pc:spChg>
        <pc:spChg chg="add mod">
          <ac:chgData name="Amit Bhatnagar" userId="277a66e8-b2e6-40a8-860b-aef122948517" providerId="ADAL" clId="{36CA0DE5-4DF8-41BC-88BF-87638D3B047D}" dt="2026-03-03T15:42:31.107" v="57" actId="478"/>
          <ac:spMkLst>
            <pc:docMk/>
            <pc:sldMk cId="0" sldId="337"/>
            <ac:spMk id="4" creationId="{032FC50B-63F1-47D6-BF7E-2C1E598883C7}"/>
          </ac:spMkLst>
        </pc:spChg>
        <pc:spChg chg="mod">
          <ac:chgData name="Amit Bhatnagar" userId="277a66e8-b2e6-40a8-860b-aef122948517" providerId="ADAL" clId="{36CA0DE5-4DF8-41BC-88BF-87638D3B047D}" dt="2026-03-03T15:42:02.542" v="55" actId="33553"/>
          <ac:spMkLst>
            <pc:docMk/>
            <pc:sldMk cId="0" sldId="337"/>
            <ac:spMk id="6" creationId="{71283AAB-7994-F104-A308-ADB174FD0032}"/>
          </ac:spMkLst>
        </pc:spChg>
        <pc:picChg chg="del">
          <ac:chgData name="Amit Bhatnagar" userId="277a66e8-b2e6-40a8-860b-aef122948517" providerId="ADAL" clId="{36CA0DE5-4DF8-41BC-88BF-87638D3B047D}" dt="2026-03-03T15:37:24.464" v="10" actId="478"/>
          <ac:picMkLst>
            <pc:docMk/>
            <pc:sldMk cId="0" sldId="337"/>
            <ac:picMk id="10" creationId="{6BF6ED65-753E-D0FD-9EAD-E5D8572F129D}"/>
          </ac:picMkLst>
        </pc:picChg>
      </pc:sldChg>
      <pc:sldChg chg="delSp mod delAnim">
        <pc:chgData name="Amit Bhatnagar" userId="277a66e8-b2e6-40a8-860b-aef122948517" providerId="ADAL" clId="{36CA0DE5-4DF8-41BC-88BF-87638D3B047D}" dt="2026-03-03T15:37:37.944" v="15" actId="478"/>
        <pc:sldMkLst>
          <pc:docMk/>
          <pc:sldMk cId="3216999943" sldId="338"/>
        </pc:sldMkLst>
        <pc:picChg chg="del">
          <ac:chgData name="Amit Bhatnagar" userId="277a66e8-b2e6-40a8-860b-aef122948517" providerId="ADAL" clId="{36CA0DE5-4DF8-41BC-88BF-87638D3B047D}" dt="2026-03-03T15:37:37.278" v="14" actId="478"/>
          <ac:picMkLst>
            <pc:docMk/>
            <pc:sldMk cId="3216999943" sldId="338"/>
            <ac:picMk id="5" creationId="{FB3753AD-87DA-79BB-ECFB-A2B0B28E2390}"/>
          </ac:picMkLst>
        </pc:picChg>
        <pc:picChg chg="del">
          <ac:chgData name="Amit Bhatnagar" userId="277a66e8-b2e6-40a8-860b-aef122948517" providerId="ADAL" clId="{36CA0DE5-4DF8-41BC-88BF-87638D3B047D}" dt="2026-03-03T15:37:37.944" v="15" actId="478"/>
          <ac:picMkLst>
            <pc:docMk/>
            <pc:sldMk cId="3216999943" sldId="338"/>
            <ac:picMk id="8" creationId="{2CF6A1D1-5821-A1D9-CB7E-FE3632BD1536}"/>
          </ac:picMkLst>
        </pc:picChg>
      </pc:sldChg>
      <pc:sldChg chg="delSp mod delAnim">
        <pc:chgData name="Amit Bhatnagar" userId="277a66e8-b2e6-40a8-860b-aef122948517" providerId="ADAL" clId="{36CA0DE5-4DF8-41BC-88BF-87638D3B047D}" dt="2026-03-03T15:37:35.358" v="13" actId="478"/>
        <pc:sldMkLst>
          <pc:docMk/>
          <pc:sldMk cId="3291048316" sldId="339"/>
        </pc:sldMkLst>
        <pc:picChg chg="del">
          <ac:chgData name="Amit Bhatnagar" userId="277a66e8-b2e6-40a8-860b-aef122948517" providerId="ADAL" clId="{36CA0DE5-4DF8-41BC-88BF-87638D3B047D}" dt="2026-03-03T15:37:34.581" v="12" actId="478"/>
          <ac:picMkLst>
            <pc:docMk/>
            <pc:sldMk cId="3291048316" sldId="339"/>
            <ac:picMk id="5" creationId="{9F0E28D7-D5A3-52AF-EDBA-656B010DB80D}"/>
          </ac:picMkLst>
        </pc:picChg>
        <pc:picChg chg="del">
          <ac:chgData name="Amit Bhatnagar" userId="277a66e8-b2e6-40a8-860b-aef122948517" providerId="ADAL" clId="{36CA0DE5-4DF8-41BC-88BF-87638D3B047D}" dt="2026-03-03T15:37:35.358" v="13" actId="478"/>
          <ac:picMkLst>
            <pc:docMk/>
            <pc:sldMk cId="3291048316" sldId="339"/>
            <ac:picMk id="7" creationId="{B6D30D46-B8FF-8C00-07D1-29C428DB607C}"/>
          </ac:picMkLst>
        </pc:picChg>
      </pc:sldChg>
      <pc:sldChg chg="delSp modSp mod delAnim">
        <pc:chgData name="Amit Bhatnagar" userId="277a66e8-b2e6-40a8-860b-aef122948517" providerId="ADAL" clId="{36CA0DE5-4DF8-41BC-88BF-87638D3B047D}" dt="2026-03-03T15:43:36.304" v="60" actId="962"/>
        <pc:sldMkLst>
          <pc:docMk/>
          <pc:sldMk cId="0" sldId="345"/>
        </pc:sldMkLst>
        <pc:picChg chg="del">
          <ac:chgData name="Amit Bhatnagar" userId="277a66e8-b2e6-40a8-860b-aef122948517" providerId="ADAL" clId="{36CA0DE5-4DF8-41BC-88BF-87638D3B047D}" dt="2026-03-03T15:38:10.743" v="23" actId="478"/>
          <ac:picMkLst>
            <pc:docMk/>
            <pc:sldMk cId="0" sldId="345"/>
            <ac:picMk id="7" creationId="{813F95CE-B050-536B-F905-B92A6CAF484F}"/>
          </ac:picMkLst>
        </pc:picChg>
        <pc:picChg chg="mod">
          <ac:chgData name="Amit Bhatnagar" userId="277a66e8-b2e6-40a8-860b-aef122948517" providerId="ADAL" clId="{36CA0DE5-4DF8-41BC-88BF-87638D3B047D}" dt="2026-03-03T15:43:36.304" v="60" actId="962"/>
          <ac:picMkLst>
            <pc:docMk/>
            <pc:sldMk cId="0" sldId="345"/>
            <ac:picMk id="5126" creationId="{00000000-0000-0000-0000-000000000000}"/>
          </ac:picMkLst>
        </pc:picChg>
      </pc:sldChg>
      <pc:sldChg chg="del">
        <pc:chgData name="Amit Bhatnagar" userId="277a66e8-b2e6-40a8-860b-aef122948517" providerId="ADAL" clId="{36CA0DE5-4DF8-41BC-88BF-87638D3B047D}" dt="2026-03-03T15:38:01.584" v="20" actId="47"/>
        <pc:sldMkLst>
          <pc:docMk/>
          <pc:sldMk cId="160238572" sldId="407"/>
        </pc:sldMkLst>
      </pc:sldChg>
      <pc:sldChg chg="del">
        <pc:chgData name="Amit Bhatnagar" userId="277a66e8-b2e6-40a8-860b-aef122948517" providerId="ADAL" clId="{36CA0DE5-4DF8-41BC-88BF-87638D3B047D}" dt="2026-03-03T15:38:06.523" v="22" actId="47"/>
        <pc:sldMkLst>
          <pc:docMk/>
          <pc:sldMk cId="3708101938" sldId="417"/>
        </pc:sldMkLst>
      </pc:sldChg>
      <pc:sldChg chg="del">
        <pc:chgData name="Amit Bhatnagar" userId="277a66e8-b2e6-40a8-860b-aef122948517" providerId="ADAL" clId="{36CA0DE5-4DF8-41BC-88BF-87638D3B047D}" dt="2026-03-03T15:38:01.584" v="20" actId="47"/>
        <pc:sldMkLst>
          <pc:docMk/>
          <pc:sldMk cId="3244485002" sldId="418"/>
        </pc:sldMkLst>
      </pc:sldChg>
      <pc:sldChg chg="del">
        <pc:chgData name="Amit Bhatnagar" userId="277a66e8-b2e6-40a8-860b-aef122948517" providerId="ADAL" clId="{36CA0DE5-4DF8-41BC-88BF-87638D3B047D}" dt="2026-03-03T15:38:01.584" v="20" actId="47"/>
        <pc:sldMkLst>
          <pc:docMk/>
          <pc:sldMk cId="1098195689" sldId="419"/>
        </pc:sldMkLst>
      </pc:sldChg>
      <pc:sldChg chg="del">
        <pc:chgData name="Amit Bhatnagar" userId="277a66e8-b2e6-40a8-860b-aef122948517" providerId="ADAL" clId="{36CA0DE5-4DF8-41BC-88BF-87638D3B047D}" dt="2026-03-03T15:38:01.584" v="20" actId="47"/>
        <pc:sldMkLst>
          <pc:docMk/>
          <pc:sldMk cId="1138777094" sldId="420"/>
        </pc:sldMkLst>
      </pc:sldChg>
      <pc:sldChg chg="del">
        <pc:chgData name="Amit Bhatnagar" userId="277a66e8-b2e6-40a8-860b-aef122948517" providerId="ADAL" clId="{36CA0DE5-4DF8-41BC-88BF-87638D3B047D}" dt="2026-03-03T15:38:01.584" v="20" actId="47"/>
        <pc:sldMkLst>
          <pc:docMk/>
          <pc:sldMk cId="3217116188" sldId="421"/>
        </pc:sldMkLst>
      </pc:sldChg>
      <pc:sldChg chg="del">
        <pc:chgData name="Amit Bhatnagar" userId="277a66e8-b2e6-40a8-860b-aef122948517" providerId="ADAL" clId="{36CA0DE5-4DF8-41BC-88BF-87638D3B047D}" dt="2026-03-03T15:38:05.338" v="21" actId="47"/>
        <pc:sldMkLst>
          <pc:docMk/>
          <pc:sldMk cId="2271005877" sldId="422"/>
        </pc:sldMkLst>
      </pc:sldChg>
      <pc:sldChg chg="del">
        <pc:chgData name="Amit Bhatnagar" userId="277a66e8-b2e6-40a8-860b-aef122948517" providerId="ADAL" clId="{36CA0DE5-4DF8-41BC-88BF-87638D3B047D}" dt="2026-03-03T15:38:05.338" v="21" actId="47"/>
        <pc:sldMkLst>
          <pc:docMk/>
          <pc:sldMk cId="4151960002" sldId="423"/>
        </pc:sldMkLst>
      </pc:sldChg>
      <pc:sldChg chg="delSp mod delAnim">
        <pc:chgData name="Amit Bhatnagar" userId="277a66e8-b2e6-40a8-860b-aef122948517" providerId="ADAL" clId="{36CA0DE5-4DF8-41BC-88BF-87638D3B047D}" dt="2026-03-03T15:38:19.040" v="26" actId="478"/>
        <pc:sldMkLst>
          <pc:docMk/>
          <pc:sldMk cId="3121553578" sldId="425"/>
        </pc:sldMkLst>
        <pc:picChg chg="del">
          <ac:chgData name="Amit Bhatnagar" userId="277a66e8-b2e6-40a8-860b-aef122948517" providerId="ADAL" clId="{36CA0DE5-4DF8-41BC-88BF-87638D3B047D}" dt="2026-03-03T15:38:19.040" v="26" actId="478"/>
          <ac:picMkLst>
            <pc:docMk/>
            <pc:sldMk cId="3121553578" sldId="425"/>
            <ac:picMk id="15" creationId="{2B7046EF-E571-DD91-4463-5415E91634CF}"/>
          </ac:picMkLst>
        </pc:picChg>
      </pc:sldChg>
      <pc:sldChg chg="delSp mod delAnim">
        <pc:chgData name="Amit Bhatnagar" userId="277a66e8-b2e6-40a8-860b-aef122948517" providerId="ADAL" clId="{36CA0DE5-4DF8-41BC-88BF-87638D3B047D}" dt="2026-03-03T15:38:22.021" v="27" actId="478"/>
        <pc:sldMkLst>
          <pc:docMk/>
          <pc:sldMk cId="4075888566" sldId="426"/>
        </pc:sldMkLst>
        <pc:picChg chg="del">
          <ac:chgData name="Amit Bhatnagar" userId="277a66e8-b2e6-40a8-860b-aef122948517" providerId="ADAL" clId="{36CA0DE5-4DF8-41BC-88BF-87638D3B047D}" dt="2026-03-03T15:38:22.021" v="27" actId="478"/>
          <ac:picMkLst>
            <pc:docMk/>
            <pc:sldMk cId="4075888566" sldId="426"/>
            <ac:picMk id="7" creationId="{4875894C-8064-E32A-88B2-7D75800EB31F}"/>
          </ac:picMkLst>
        </pc:picChg>
      </pc:sldChg>
      <pc:sldChg chg="delSp modSp mod delAnim">
        <pc:chgData name="Amit Bhatnagar" userId="277a66e8-b2e6-40a8-860b-aef122948517" providerId="ADAL" clId="{36CA0DE5-4DF8-41BC-88BF-87638D3B047D}" dt="2026-03-03T15:44:33.027" v="67" actId="962"/>
        <pc:sldMkLst>
          <pc:docMk/>
          <pc:sldMk cId="262704243" sldId="427"/>
        </pc:sldMkLst>
        <pc:spChg chg="mod">
          <ac:chgData name="Amit Bhatnagar" userId="277a66e8-b2e6-40a8-860b-aef122948517" providerId="ADAL" clId="{36CA0DE5-4DF8-41BC-88BF-87638D3B047D}" dt="2026-03-03T15:44:09.827" v="65" actId="13244"/>
          <ac:spMkLst>
            <pc:docMk/>
            <pc:sldMk cId="262704243" sldId="427"/>
            <ac:spMk id="5" creationId="{39552779-7DB4-DC06-CF50-A29E12379E9D}"/>
          </ac:spMkLst>
        </pc:spChg>
        <pc:spChg chg="mod">
          <ac:chgData name="Amit Bhatnagar" userId="277a66e8-b2e6-40a8-860b-aef122948517" providerId="ADAL" clId="{36CA0DE5-4DF8-41BC-88BF-87638D3B047D}" dt="2026-03-03T15:44:33.027" v="67" actId="962"/>
          <ac:spMkLst>
            <pc:docMk/>
            <pc:sldMk cId="262704243" sldId="427"/>
            <ac:spMk id="7" creationId="{C68B5C4E-F02D-7053-5819-69E4D243D592}"/>
          </ac:spMkLst>
        </pc:spChg>
        <pc:spChg chg="mod">
          <ac:chgData name="Amit Bhatnagar" userId="277a66e8-b2e6-40a8-860b-aef122948517" providerId="ADAL" clId="{36CA0DE5-4DF8-41BC-88BF-87638D3B047D}" dt="2026-03-03T15:41:25.145" v="39" actId="33553"/>
          <ac:spMkLst>
            <pc:docMk/>
            <pc:sldMk cId="262704243" sldId="427"/>
            <ac:spMk id="8" creationId="{2A4B5FDD-24D0-1655-8EBE-2917A32F88F2}"/>
          </ac:spMkLst>
        </pc:spChg>
        <pc:picChg chg="del">
          <ac:chgData name="Amit Bhatnagar" userId="277a66e8-b2e6-40a8-860b-aef122948517" providerId="ADAL" clId="{36CA0DE5-4DF8-41BC-88BF-87638D3B047D}" dt="2026-03-03T15:38:15.181" v="25" actId="478"/>
          <ac:picMkLst>
            <pc:docMk/>
            <pc:sldMk cId="262704243" sldId="427"/>
            <ac:picMk id="6" creationId="{9ECAE34B-BECB-3BA3-B937-4210C347644D}"/>
          </ac:picMkLst>
        </pc:picChg>
      </pc:sldChg>
      <pc:sldChg chg="del">
        <pc:chgData name="Amit Bhatnagar" userId="277a66e8-b2e6-40a8-860b-aef122948517" providerId="ADAL" clId="{36CA0DE5-4DF8-41BC-88BF-87638D3B047D}" dt="2026-03-03T15:37:31.975" v="11" actId="47"/>
        <pc:sldMkLst>
          <pc:docMk/>
          <pc:sldMk cId="2275600719" sldId="428"/>
        </pc:sldMkLst>
      </pc:sldChg>
      <pc:sldChg chg="del">
        <pc:chgData name="Amit Bhatnagar" userId="277a66e8-b2e6-40a8-860b-aef122948517" providerId="ADAL" clId="{36CA0DE5-4DF8-41BC-88BF-87638D3B047D}" dt="2026-03-03T15:37:31.975" v="11" actId="47"/>
        <pc:sldMkLst>
          <pc:docMk/>
          <pc:sldMk cId="3669948808" sldId="429"/>
        </pc:sldMkLst>
      </pc:sldChg>
      <pc:sldChg chg="delSp mod delAnim">
        <pc:chgData name="Amit Bhatnagar" userId="277a66e8-b2e6-40a8-860b-aef122948517" providerId="ADAL" clId="{36CA0DE5-4DF8-41BC-88BF-87638D3B047D}" dt="2026-03-03T15:38:27.170" v="29" actId="478"/>
        <pc:sldMkLst>
          <pc:docMk/>
          <pc:sldMk cId="193777125" sldId="430"/>
        </pc:sldMkLst>
        <pc:picChg chg="del">
          <ac:chgData name="Amit Bhatnagar" userId="277a66e8-b2e6-40a8-860b-aef122948517" providerId="ADAL" clId="{36CA0DE5-4DF8-41BC-88BF-87638D3B047D}" dt="2026-03-03T15:38:27.170" v="29" actId="478"/>
          <ac:picMkLst>
            <pc:docMk/>
            <pc:sldMk cId="193777125" sldId="430"/>
            <ac:picMk id="5" creationId="{CB40D63D-4FBF-CD0E-0524-F11349856467}"/>
          </ac:picMkLst>
        </pc:picChg>
      </pc:sldChg>
      <pc:sldChg chg="delSp mod delAnim">
        <pc:chgData name="Amit Bhatnagar" userId="277a66e8-b2e6-40a8-860b-aef122948517" providerId="ADAL" clId="{36CA0DE5-4DF8-41BC-88BF-87638D3B047D}" dt="2026-03-03T15:38:24.123" v="28" actId="478"/>
        <pc:sldMkLst>
          <pc:docMk/>
          <pc:sldMk cId="246506467" sldId="431"/>
        </pc:sldMkLst>
        <pc:picChg chg="del">
          <ac:chgData name="Amit Bhatnagar" userId="277a66e8-b2e6-40a8-860b-aef122948517" providerId="ADAL" clId="{36CA0DE5-4DF8-41BC-88BF-87638D3B047D}" dt="2026-03-03T15:38:24.123" v="28" actId="478"/>
          <ac:picMkLst>
            <pc:docMk/>
            <pc:sldMk cId="246506467" sldId="431"/>
            <ac:picMk id="6" creationId="{219C1ECE-01A5-715B-B18C-46739898E23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0669F-2B5E-45B4-BE0C-8A445BB28054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1D2DA-0BF5-47B2-94A0-6BB6DACF74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7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1D2DA-0BF5-47B2-94A0-6BB6DACF74F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82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EEFE2-9271-4993-AF54-B981CCDE8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7B98B-4177-458F-984D-4F1FA5E0D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9DBC6-AC50-4900-A620-677332B47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3EEFE2-9271-4993-AF54-B981CCDE86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76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F71FB-A9CC-4673-B6B2-AB5987526B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37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B406D-9109-43C0-9069-3B0B0E36BA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91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110A4-D797-4096-BD56-E0B43CC0BF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53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ADC10-5856-4ED9-8568-23C8B1EC01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66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0EE4F-A730-4387-8A55-D0E2832A25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73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3852B-17D8-40CD-815C-7CD00E54DA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05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9D9E-286A-4014-900F-D547F96C49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0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F71FB-A9CC-4673-B6B2-AB5987526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179E9-F09B-4D53-8B08-8782738855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8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EB3B6D-70F7-4CD6-B84D-13A01726D2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28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EB3B6D-70F7-4CD6-B84D-13A01726D2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255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EB3B6D-70F7-4CD6-B84D-13A01726D2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5438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EB3B6D-70F7-4CD6-B84D-13A01726D2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935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EB3B6D-70F7-4CD6-B84D-13A01726D2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343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EB3B6D-70F7-4CD6-B84D-13A01726D2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925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7B98B-4177-458F-984D-4F1FA5E0D5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362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9DBC6-AC50-4900-A620-677332B478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B406D-9109-43C0-9069-3B0B0E36B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110A4-D797-4096-BD56-E0B43CC0B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ADC10-5856-4ED9-8568-23C8B1EC0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0EE4F-A730-4387-8A55-D0E2832A2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3852B-17D8-40CD-815C-7CD00E54D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A9D9E-286A-4014-900F-D547F96C4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179E9-F09B-4D53-8B08-878273885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3"/>
          <p:cNvPicPr>
            <a:picLocks noChangeAspect="1" noChangeArrowheads="1"/>
          </p:cNvPicPr>
          <p:nvPr/>
        </p:nvPicPr>
        <p:blipFill>
          <a:blip r:embed="rId1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4343400"/>
            <a:ext cx="9155113" cy="1165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2EB3B6D-70F7-4CD6-B84D-13A01726D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EB3B6D-70F7-4CD6-B84D-13A01726D2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580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entaid.gov/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uwmilwaukee.studioabroad.com/index.cfm?FuseAction=Programs.ViewProgramAngular&amp;id=10331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carreno@uwm.edu" TargetMode="External"/><Relationship Id="rId2" Type="http://schemas.openxmlformats.org/officeDocument/2006/relationships/hyperlink" Target="mailto:amit@uwm.edu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60131" y="762000"/>
            <a:ext cx="86868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buFontTx/>
              <a:buNone/>
            </a:pPr>
            <a:r>
              <a:rPr lang="en-US" sz="3600" b="1" i="1" dirty="0">
                <a:latin typeface="Comic Sans MS" pitchFamily="66" charset="0"/>
                <a:cs typeface="Times New Roman" pitchFamily="18" charset="0"/>
              </a:rPr>
              <a:t>  </a:t>
            </a:r>
            <a:r>
              <a:rPr lang="en-US" sz="36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  <a:cs typeface="Times New Roman" pitchFamily="18" charset="0"/>
              </a:rPr>
              <a:t>Business in Eastern Europe: </a:t>
            </a:r>
            <a:br>
              <a:rPr lang="en-US" sz="36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en-US" sz="36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  <a:cs typeface="Times New Roman" pitchFamily="18" charset="0"/>
              </a:rPr>
              <a:t>Hungary, Slovakia and Czechia</a:t>
            </a:r>
            <a:br>
              <a:rPr lang="en-US" sz="36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en-US" sz="22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  <a:cs typeface="Arial" charset="0"/>
              </a:rPr>
              <a:t>UWinteriM</a:t>
            </a:r>
            <a:r>
              <a:rPr lang="en-US" sz="2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  <a:cs typeface="Arial" charset="0"/>
              </a:rPr>
              <a:t> 2027, </a:t>
            </a:r>
            <a:r>
              <a:rPr lang="en-US" sz="2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  <a:cs typeface="Times New Roman" pitchFamily="18" charset="0"/>
              </a:rPr>
              <a:t>January 4-14, 2027</a:t>
            </a:r>
            <a:br>
              <a:rPr lang="en-US" sz="2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en-US" sz="2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  <a:cs typeface="Times New Roman" pitchFamily="18" charset="0"/>
              </a:rPr>
              <a:t>Tentative Itinerary</a:t>
            </a:r>
            <a:br>
              <a:rPr lang="en-US" sz="3600" b="1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endParaRPr lang="en-US" sz="3600" b="1" i="1" dirty="0">
              <a:solidFill>
                <a:schemeClr val="accent3">
                  <a:lumMod val="60000"/>
                  <a:lumOff val="4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743200"/>
            <a:ext cx="8763000" cy="3429000"/>
          </a:xfrm>
        </p:spPr>
        <p:txBody>
          <a:bodyPr>
            <a:normAutofit fontScale="55000" lnSpcReduction="20000"/>
          </a:bodyPr>
          <a:lstStyle/>
          <a:p>
            <a:pPr algn="ctr" eaLnBrk="1" hangingPunct="1">
              <a:buFontTx/>
              <a:buNone/>
            </a:pPr>
            <a:endParaRPr lang="en-US" b="1" dirty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33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itchFamily="66" charset="0"/>
                <a:cs typeface="Arial" charset="0"/>
              </a:rPr>
              <a:t>Course Instructor 		    Course Assistant</a:t>
            </a:r>
          </a:p>
          <a:p>
            <a:pPr eaLnBrk="1" hangingPunct="1">
              <a:buFontTx/>
              <a:buNone/>
            </a:pPr>
            <a:r>
              <a:rPr lang="en-US" sz="3300" b="1" dirty="0">
                <a:latin typeface="Comic Sans MS" pitchFamily="66" charset="0"/>
                <a:cs typeface="Arial" charset="0"/>
              </a:rPr>
              <a:t>Dr. Amit Bhatnagar		    Ms. Liz Baumgarten</a:t>
            </a:r>
          </a:p>
          <a:p>
            <a:pPr eaLnBrk="1" hangingPunct="1">
              <a:buFontTx/>
              <a:buNone/>
            </a:pPr>
            <a:r>
              <a:rPr lang="en-US" sz="3300" b="1" dirty="0">
                <a:latin typeface="Comic Sans MS" pitchFamily="66" charset="0"/>
                <a:cs typeface="Arial" charset="0"/>
              </a:rPr>
              <a:t>Professor of Marketing	    Academic Advisor</a:t>
            </a:r>
          </a:p>
          <a:p>
            <a:pPr eaLnBrk="1" hangingPunct="1">
              <a:buFontTx/>
              <a:buNone/>
            </a:pPr>
            <a:r>
              <a:rPr lang="en-US" sz="33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itchFamily="66" charset="0"/>
                <a:cs typeface="Arial" charset="0"/>
              </a:rPr>
              <a:t>amit@uwm.edu               </a:t>
            </a:r>
            <a:r>
              <a:rPr lang="en-US" sz="3300" b="1" dirty="0">
                <a:latin typeface="Comic Sans MS" pitchFamily="66" charset="0"/>
                <a:cs typeface="Arial" charset="0"/>
              </a:rPr>
              <a:t>Undergraduate Student Scholarship Coordinator</a:t>
            </a:r>
            <a:br>
              <a:rPr lang="en-US" sz="3300" b="1" dirty="0">
                <a:latin typeface="Comic Sans MS" pitchFamily="66" charset="0"/>
                <a:cs typeface="Arial" charset="0"/>
              </a:rPr>
            </a:br>
            <a:r>
              <a:rPr lang="en-US" sz="3300" b="1" dirty="0">
                <a:latin typeface="Comic Sans MS" pitchFamily="66" charset="0"/>
                <a:cs typeface="Arial" charset="0"/>
              </a:rPr>
              <a:t>						    </a:t>
            </a:r>
            <a:r>
              <a:rPr lang="en-US" sz="33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itchFamily="66" charset="0"/>
                <a:cs typeface="Arial" charset="0"/>
              </a:rPr>
              <a:t>baumga77@uwm.edu</a:t>
            </a:r>
            <a:br>
              <a:rPr lang="en-US" sz="29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  <a:cs typeface="Arial" charset="0"/>
              </a:rPr>
            </a:br>
            <a:b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  <a:cs typeface="Arial" charset="0"/>
              </a:rPr>
            </a:b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  <a:cs typeface="Arial" charset="0"/>
              </a:rPr>
              <a:t>		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  <a:cs typeface="Arial" charset="0"/>
              </a:rPr>
              <a:t>                 </a:t>
            </a:r>
          </a:p>
          <a:p>
            <a:pPr eaLnBrk="1" hangingPunct="1">
              <a:buFontTx/>
              <a:buNone/>
            </a:pPr>
            <a:endParaRPr lang="en-US" b="1" dirty="0">
              <a:solidFill>
                <a:schemeClr val="tx1">
                  <a:lumMod val="95000"/>
                </a:schemeClr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  <a:cs typeface="Arial" charset="0"/>
              </a:rPr>
              <a:t>					</a:t>
            </a: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  <a:cs typeface="Arial" charset="0"/>
              </a:rPr>
              <a:t>					</a:t>
            </a:r>
            <a:endParaRPr lang="en-US" sz="2800" b="1" dirty="0">
              <a:solidFill>
                <a:schemeClr val="tx1">
                  <a:lumMod val="9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93"/>
    </mc:Choice>
    <mc:Fallback xmlns="">
      <p:transition spd="slow" advTm="4629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Day 5, Jan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05800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630238" algn="l"/>
              </a:tabLst>
            </a:pP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Morning</a:t>
            </a:r>
            <a:r>
              <a:rPr lang="en-US" sz="2800" dirty="0"/>
              <a:t> Corporate Visit</a:t>
            </a:r>
            <a:endParaRPr lang="en-US" sz="2800" dirty="0">
              <a:solidFill>
                <a:schemeClr val="accent3"/>
              </a:solidFill>
            </a:endParaRPr>
          </a:p>
          <a:p>
            <a:pPr>
              <a:buFont typeface="Arial" panose="020B0604020202020204" pitchFamily="34" charset="0"/>
              <a:buChar char="•"/>
              <a:tabLst>
                <a:tab pos="630238" algn="l"/>
              </a:tabLst>
            </a:pP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Afternoon</a:t>
            </a:r>
            <a:r>
              <a:rPr lang="en-US" sz="2800" dirty="0"/>
              <a:t> free </a:t>
            </a:r>
          </a:p>
          <a:p>
            <a:pPr>
              <a:buFont typeface="Arial" panose="020B0604020202020204" pitchFamily="34" charset="0"/>
              <a:buChar char="•"/>
              <a:tabLst>
                <a:tab pos="630238" algn="l"/>
              </a:tabLst>
            </a:pP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Evening</a:t>
            </a:r>
            <a:r>
              <a:rPr lang="en-US" sz="2800" dirty="0"/>
              <a:t> Danube River Cruise</a:t>
            </a:r>
          </a:p>
        </p:txBody>
      </p:sp>
      <p:sp>
        <p:nvSpPr>
          <p:cNvPr id="84994" name="AutoShape 2" descr="http://farm1.staticflickr.com/53/110241754_d78ef787f3_o.jpg"/>
          <p:cNvSpPr>
            <a:spLocks noChangeAspect="1" noChangeArrowheads="1"/>
          </p:cNvSpPr>
          <p:nvPr/>
        </p:nvSpPr>
        <p:spPr bwMode="auto">
          <a:xfrm>
            <a:off x="155575" y="-2185988"/>
            <a:ext cx="6096000" cy="4562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996" name="AutoShape 4" descr="http://farm1.staticflickr.com/53/110241754_d78ef787f3_o.jpg"/>
          <p:cNvSpPr>
            <a:spLocks noChangeAspect="1" noChangeArrowheads="1"/>
          </p:cNvSpPr>
          <p:nvPr/>
        </p:nvSpPr>
        <p:spPr bwMode="auto">
          <a:xfrm>
            <a:off x="155575" y="-2185988"/>
            <a:ext cx="6096000" cy="4562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998" name="AutoShape 6" descr="http://farm1.staticflickr.com/53/110241754_d78ef787f3_o.jpg"/>
          <p:cNvSpPr>
            <a:spLocks noChangeAspect="1" noChangeArrowheads="1"/>
          </p:cNvSpPr>
          <p:nvPr/>
        </p:nvSpPr>
        <p:spPr bwMode="auto">
          <a:xfrm>
            <a:off x="155575" y="-2185988"/>
            <a:ext cx="6096000" cy="4562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0" name="AutoShape 8" descr="http://farm1.staticflickr.com/53/110241754_d78ef787f3_o.jpg"/>
          <p:cNvSpPr>
            <a:spLocks noChangeAspect="1" noChangeArrowheads="1"/>
          </p:cNvSpPr>
          <p:nvPr/>
        </p:nvSpPr>
        <p:spPr bwMode="auto">
          <a:xfrm>
            <a:off x="155575" y="-2185988"/>
            <a:ext cx="6096000" cy="4562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2" name="AutoShape 10" descr="http://farm1.staticflickr.com/53/110241754_d78ef787f3_o.jpg"/>
          <p:cNvSpPr>
            <a:spLocks noChangeAspect="1" noChangeArrowheads="1"/>
          </p:cNvSpPr>
          <p:nvPr/>
        </p:nvSpPr>
        <p:spPr bwMode="auto">
          <a:xfrm>
            <a:off x="155575" y="-2185988"/>
            <a:ext cx="6096000" cy="4562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4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36"/>
    </mc:Choice>
    <mc:Fallback xmlns="">
      <p:transition spd="slow" advTm="4283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3" y="609601"/>
            <a:ext cx="3595105" cy="16759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Day 6, Jan 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546BE4-C7A3-4A47-9FA5-0866D5E65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631" y="2484544"/>
            <a:ext cx="3599359" cy="376385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Morning: Visit a vineyard and drive through the wine region</a:t>
            </a:r>
          </a:p>
          <a:p>
            <a:pPr lvl="0"/>
            <a:r>
              <a:rPr lang="en-US" dirty="0"/>
              <a:t>Afternoon: FREE TIME</a:t>
            </a:r>
          </a:p>
        </p:txBody>
      </p:sp>
    </p:spTree>
    <p:extLst>
      <p:ext uri="{BB962C8B-B14F-4D97-AF65-F5344CB8AC3E}">
        <p14:creationId xmlns:p14="http://schemas.microsoft.com/office/powerpoint/2010/main" val="321699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07"/>
    </mc:Choice>
    <mc:Fallback xmlns="">
      <p:transition spd="slow" advTm="4830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Day 7 Jan 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467600" cy="4343400"/>
          </a:xfrm>
        </p:spPr>
        <p:txBody>
          <a:bodyPr/>
          <a:lstStyle/>
          <a:p>
            <a:pPr>
              <a:buNone/>
            </a:pPr>
            <a:r>
              <a:rPr lang="en-US" dirty="0"/>
              <a:t>Morning: Bus to Prague. Ticket prices included.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Stopover in Bratislava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Prague, stay at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Ibis Prague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Old town </a:t>
            </a:r>
          </a:p>
          <a:p>
            <a:pPr marL="0" indent="0">
              <a:buNone/>
            </a:pPr>
            <a:r>
              <a:rPr lang="en-US" dirty="0"/>
              <a:t>Breakfast included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00"/>
    </mc:Choice>
    <mc:Fallback xmlns="">
      <p:transition spd="slow" advTm="505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Day 8, Jan 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6858000" cy="4114800"/>
          </a:xfrm>
        </p:spPr>
        <p:txBody>
          <a:bodyPr/>
          <a:lstStyle/>
          <a:p>
            <a:pPr>
              <a:buFont typeface="Symbol"/>
              <a:buChar char="·"/>
            </a:pPr>
            <a:r>
              <a:rPr lang="en-US" dirty="0"/>
              <a:t>Guided walking tour of Prague</a:t>
            </a:r>
          </a:p>
          <a:p>
            <a:pPr>
              <a:buFont typeface="Symbol"/>
              <a:buChar char="·"/>
            </a:pPr>
            <a:r>
              <a:rPr lang="en-US" dirty="0"/>
              <a:t>Admission to Prague Castle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54"/>
    </mc:Choice>
    <mc:Fallback xmlns="">
      <p:transition spd="slow" advTm="2185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63" y="457200"/>
            <a:ext cx="8382000" cy="11430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Day 9, Jan 11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737" y="1981200"/>
            <a:ext cx="7388525" cy="4114800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9:00 - 10:30 am</a:t>
            </a:r>
            <a:r>
              <a:rPr lang="en-US" dirty="0"/>
              <a:t>: Guest lecture on “How the Communist Economy was transformed into a Free Market Economy” </a:t>
            </a:r>
          </a:p>
          <a:p>
            <a:pPr lvl="0"/>
            <a:endParaRPr lang="en-US" dirty="0"/>
          </a:p>
          <a:p>
            <a:pPr lvl="0"/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10:30 am - 12:00 pm</a:t>
            </a:r>
            <a:r>
              <a:rPr lang="en-US" dirty="0"/>
              <a:t>: Guest lecture on “The Voucher Privatization System”</a:t>
            </a:r>
          </a:p>
          <a:p>
            <a:pPr lvl="0"/>
            <a:endParaRPr lang="en-US" dirty="0"/>
          </a:p>
          <a:p>
            <a:pPr lvl="0"/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Afternoon</a:t>
            </a:r>
            <a:r>
              <a:rPr lang="en-US" dirty="0"/>
              <a:t>: Free</a:t>
            </a:r>
          </a:p>
        </p:txBody>
      </p:sp>
      <p:pic>
        <p:nvPicPr>
          <p:cNvPr id="5126" name="Picture 6" descr="random ph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3400" y="9601200"/>
            <a:ext cx="16116300" cy="1074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13"/>
    </mc:Choice>
    <mc:Fallback xmlns="">
      <p:transition spd="slow" advTm="1531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Day 10, Jan 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153400" cy="4114800"/>
          </a:xfrm>
        </p:spPr>
        <p:txBody>
          <a:bodyPr/>
          <a:lstStyle/>
          <a:p>
            <a:pPr>
              <a:buFont typeface="Symbol"/>
              <a:buChar char="·"/>
            </a:pP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9:00 - 10:30 am</a:t>
            </a:r>
            <a:r>
              <a:rPr lang="en-US" dirty="0"/>
              <a:t>: Guest lecture on e.g. “Political Evolution of the Czech Republic incl. a Discussion of the Velvet Revolution”</a:t>
            </a:r>
          </a:p>
          <a:p>
            <a:pPr>
              <a:buFont typeface="Symbol"/>
              <a:buChar char="·"/>
            </a:pPr>
            <a:endParaRPr lang="en-US" dirty="0"/>
          </a:p>
          <a:p>
            <a:pPr>
              <a:buFont typeface="Symbol"/>
              <a:buChar char="·"/>
            </a:pP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10:30 am - 12:00 pm</a:t>
            </a:r>
            <a:r>
              <a:rPr lang="en-US" dirty="0"/>
              <a:t>: Guest lecture on e.g. “Overview of the Czech Republic and Slovakia Economics” </a:t>
            </a:r>
          </a:p>
          <a:p>
            <a:pPr>
              <a:buFont typeface="Symbol"/>
              <a:buChar char="·"/>
            </a:pPr>
            <a:endParaRPr lang="en-US" dirty="0"/>
          </a:p>
          <a:p>
            <a:pPr>
              <a:buFont typeface="Symbol"/>
              <a:buChar char="·"/>
            </a:pP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Afternoon</a:t>
            </a:r>
            <a:r>
              <a:rPr lang="en-US" dirty="0"/>
              <a:t>: Visit T Mobile or Cisco Czech Republic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08"/>
    </mc:Choice>
    <mc:Fallback xmlns="">
      <p:transition spd="slow" advTm="19608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A4B5FDD-24D0-1655-8EBE-2917A32F88F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457200" y="571500"/>
            <a:ext cx="7772400" cy="1143000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Day 11, Jan 13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9552779-7DB4-DC06-CF50-A29E12379E9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 bwMode="auto">
          <a:xfrm>
            <a:off x="787893" y="1981200"/>
            <a:ext cx="8077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Morning: Exam </a:t>
            </a:r>
          </a:p>
          <a:p>
            <a:r>
              <a:rPr lang="en-US" kern="0" dirty="0"/>
              <a:t>Farewell dinner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B0D721-BA98-51FF-D651-5B8B9F303009}"/>
              </a:ext>
            </a:extLst>
          </p:cNvPr>
          <p:cNvSpPr txBox="1">
            <a:spLocks/>
          </p:cNvSpPr>
          <p:nvPr/>
        </p:nvSpPr>
        <p:spPr bwMode="auto">
          <a:xfrm>
            <a:off x="620697" y="3581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Day 12, Jan 14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68B5C4E-F02D-7053-5819-69E4D243D59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 bwMode="auto">
          <a:xfrm>
            <a:off x="807868" y="4702946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Depart for Milwaukee</a:t>
            </a:r>
          </a:p>
        </p:txBody>
      </p:sp>
    </p:spTree>
    <p:extLst>
      <p:ext uri="{BB962C8B-B14F-4D97-AF65-F5344CB8AC3E}">
        <p14:creationId xmlns:p14="http://schemas.microsoft.com/office/powerpoint/2010/main" val="26270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692"/>
    </mc:Choice>
    <mc:Fallback xmlns="">
      <p:transition spd="slow" advTm="4969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3A95B-207F-5AEF-125B-C994E71FC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Wisconsin Study Abroad Grant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AC286-A774-6706-C43C-90E84C78E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US" sz="1800" b="1" dirty="0">
                <a:latin typeface="Helvetica Neue"/>
              </a:rPr>
              <a:t>Average award is between $500 - $800</a:t>
            </a:r>
          </a:p>
          <a:p>
            <a:pPr marL="0" indent="0" algn="l">
              <a:buNone/>
            </a:pPr>
            <a:endParaRPr lang="en-US" sz="1800" b="1" i="0" dirty="0">
              <a:effectLst/>
              <a:latin typeface="Helvetica Neue"/>
            </a:endParaRPr>
          </a:p>
          <a:p>
            <a:pPr marL="0" indent="0" algn="l">
              <a:buNone/>
            </a:pPr>
            <a:r>
              <a:rPr lang="en-US" sz="1800" b="1" i="0" dirty="0">
                <a:effectLst/>
                <a:latin typeface="Helvetica Neue"/>
              </a:rPr>
              <a:t>To qualify for a Wisconsin Study Abroad Grant you must:</a:t>
            </a:r>
            <a:endParaRPr lang="en-US" sz="1800" b="0" i="0" dirty="0">
              <a:effectLst/>
              <a:latin typeface="Helvetica Neu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Helvetica Neue"/>
              </a:rPr>
              <a:t>be a Wisconsin resident.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Helvetica Neue"/>
              </a:rPr>
              <a:t>be enrolled in a UWM Associate’s or first Bachelor’s degree program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Helvetica Neue"/>
              </a:rPr>
              <a:t>be participating in a UWM-sponsored study abroad program.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Helvetica Neue"/>
              </a:rPr>
              <a:t>have a </a:t>
            </a:r>
            <a:r>
              <a:rPr lang="en-US" sz="1800" b="0" i="0" u="none" strike="noStrike" dirty="0">
                <a:effectLst/>
                <a:latin typeface="Helvetica Neu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 Application for Student Aid (FAFSA)</a:t>
            </a:r>
            <a:r>
              <a:rPr lang="en-US" sz="1800" b="0" i="0" dirty="0">
                <a:effectLst/>
                <a:latin typeface="Helvetica Neue"/>
              </a:rPr>
              <a:t> application on file, and be listed with the Federal Student Financial Aid System.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Helvetica Neue"/>
              </a:rPr>
              <a:t>be enrolled full-time in the preceding semester to qualify for a summer or </a:t>
            </a:r>
            <a:r>
              <a:rPr lang="en-US" sz="1800" b="0" i="0" dirty="0" err="1">
                <a:effectLst/>
                <a:latin typeface="Helvetica Neue"/>
              </a:rPr>
              <a:t>UWinteriM</a:t>
            </a:r>
            <a:r>
              <a:rPr lang="en-US" sz="1800" b="0" i="0" dirty="0">
                <a:effectLst/>
                <a:latin typeface="Helvetica Neue"/>
              </a:rPr>
              <a:t> award (Academic Opportunity Center students must be enrolled for 9+ credits during the fall/spring term).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55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11"/>
    </mc:Choice>
    <mc:Fallback xmlns="">
      <p:transition spd="slow" advTm="5991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3A95B-207F-5AEF-125B-C994E71FC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Lubar Study Abroad Grant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AC286-A774-6706-C43C-90E84C78E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US" sz="1800" b="1" dirty="0">
                <a:latin typeface="Helvetica Neue"/>
              </a:rPr>
              <a:t>$500 </a:t>
            </a:r>
          </a:p>
          <a:p>
            <a:pPr marL="0" indent="0" algn="l">
              <a:buNone/>
            </a:pPr>
            <a:endParaRPr lang="en-US" sz="1800" b="1" i="0" dirty="0">
              <a:effectLst/>
              <a:latin typeface="Helvetica Neue"/>
            </a:endParaRPr>
          </a:p>
          <a:p>
            <a:pPr marL="0" indent="0" algn="l">
              <a:buNone/>
            </a:pPr>
            <a:r>
              <a:rPr lang="en-US" sz="1800" b="1" i="0" dirty="0">
                <a:effectLst/>
                <a:latin typeface="Helvetica Neue"/>
              </a:rPr>
              <a:t>Qualifications for Lubar Study Abroad Grant:</a:t>
            </a:r>
            <a:endParaRPr lang="en-US" sz="1800" b="0" i="0" dirty="0">
              <a:effectLst/>
              <a:latin typeface="Helvetica Neu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Helvetica Neue"/>
              </a:rPr>
              <a:t>First 15 applicants who apply and are selected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 Neue"/>
              </a:rPr>
              <a:t>All Scholars and MTP students automatically get this scholarship</a:t>
            </a:r>
          </a:p>
          <a:p>
            <a:pPr marL="0" indent="0" algn="l">
              <a:buNone/>
            </a:pPr>
            <a:r>
              <a:rPr lang="en-US" sz="1800" dirty="0">
                <a:latin typeface="Helvetica Neue"/>
              </a:rPr>
              <a:t>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800" b="0" i="0" dirty="0">
              <a:effectLst/>
              <a:latin typeface="Helvetica Neu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88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98"/>
    </mc:Choice>
    <mc:Fallback xmlns="">
      <p:transition spd="slow" advTm="3839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36069-E50E-C187-8227-833FD04CB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CDA95-05E1-9C45-0FBD-BD769B300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this link</a:t>
            </a: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Programs&gt;Center for International Education</a:t>
            </a: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Look for Apply Now button </a:t>
            </a:r>
            <a:r>
              <a:rPr lang="en-US"/>
              <a:t>and then just </a:t>
            </a:r>
            <a:r>
              <a:rPr lang="en-US" dirty="0"/>
              <a:t>fill the form</a:t>
            </a:r>
          </a:p>
        </p:txBody>
      </p:sp>
    </p:spTree>
    <p:extLst>
      <p:ext uri="{BB962C8B-B14F-4D97-AF65-F5344CB8AC3E}">
        <p14:creationId xmlns:p14="http://schemas.microsoft.com/office/powerpoint/2010/main" val="24650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93"/>
    </mc:Choice>
    <mc:Fallback xmlns="">
      <p:transition spd="slow" advTm="4389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Itinerary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Depart Milwaukee on Jan 3, 2027</a:t>
            </a:r>
          </a:p>
          <a:p>
            <a:pPr>
              <a:buNone/>
            </a:pPr>
            <a:r>
              <a:rPr lang="en-US" dirty="0"/>
              <a:t>Reach Budapest (Hungary) on Jan 4, 2027 (Monday)</a:t>
            </a:r>
          </a:p>
          <a:p>
            <a:pPr>
              <a:buNone/>
            </a:pPr>
            <a:r>
              <a:rPr lang="en-US" dirty="0"/>
              <a:t>Return from Prague (Czechia) on Jan 14, 2027</a:t>
            </a:r>
          </a:p>
          <a:p>
            <a:pPr lvl="1">
              <a:buNone/>
            </a:pPr>
            <a:r>
              <a:rPr lang="en-US" dirty="0"/>
              <a:t>(Hotel reservation is till Jan 13 night)</a:t>
            </a:r>
          </a:p>
          <a:p>
            <a:pPr marL="285750" lvl="1">
              <a:buNone/>
            </a:pPr>
            <a:r>
              <a:rPr lang="en-US" dirty="0"/>
              <a:t>Reach Milwaukee on Jan 14, 2027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672"/>
    </mc:Choice>
    <mc:Fallback xmlns="">
      <p:transition spd="slow" advTm="53672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60131" y="762000"/>
            <a:ext cx="86868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buFontTx/>
              <a:buNone/>
            </a:pPr>
            <a:r>
              <a:rPr lang="en-US" sz="3600" b="1" i="1" dirty="0">
                <a:latin typeface="Comic Sans MS" pitchFamily="66" charset="0"/>
                <a:cs typeface="Times New Roman" pitchFamily="18" charset="0"/>
              </a:rPr>
              <a:t>  </a:t>
            </a:r>
            <a:r>
              <a:rPr lang="en-US" sz="36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  <a:cs typeface="Times New Roman" pitchFamily="18" charset="0"/>
              </a:rPr>
              <a:t>Questions</a:t>
            </a:r>
            <a:br>
              <a:rPr lang="en-US" sz="3600" b="1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endParaRPr lang="en-US" sz="3600" b="1" i="1" dirty="0">
              <a:solidFill>
                <a:schemeClr val="accent3">
                  <a:lumMod val="60000"/>
                  <a:lumOff val="4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828800"/>
            <a:ext cx="8686800" cy="3429000"/>
          </a:xfrm>
        </p:spPr>
        <p:txBody>
          <a:bodyPr>
            <a:normAutofit fontScale="25000" lnSpcReduction="20000"/>
          </a:bodyPr>
          <a:lstStyle/>
          <a:p>
            <a:pPr algn="ctr" eaLnBrk="1" hangingPunct="1">
              <a:buFontTx/>
              <a:buNone/>
            </a:pPr>
            <a:endParaRPr lang="en-US" b="1" dirty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8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itchFamily="66" charset="0"/>
                <a:cs typeface="Arial" charset="0"/>
              </a:rPr>
              <a:t>Course Instructor 		    Course Assistant</a:t>
            </a:r>
          </a:p>
          <a:p>
            <a:pPr eaLnBrk="1" hangingPunct="1">
              <a:buFontTx/>
              <a:buNone/>
            </a:pPr>
            <a:r>
              <a:rPr lang="en-US" sz="8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  <a:cs typeface="Arial" charset="0"/>
              </a:rPr>
              <a:t>Dr. Amit Bhatnagar		    Ms. Liz Baumgarten</a:t>
            </a:r>
          </a:p>
          <a:p>
            <a:pPr eaLnBrk="1" hangingPunct="1">
              <a:buFontTx/>
              <a:buNone/>
            </a:pPr>
            <a:r>
              <a:rPr lang="en-US" sz="8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  <a:cs typeface="Arial" charset="0"/>
              </a:rPr>
              <a:t>Professor of Marketing	    Academic Advisor</a:t>
            </a:r>
          </a:p>
          <a:p>
            <a:pPr>
              <a:buNone/>
            </a:pPr>
            <a:r>
              <a:rPr lang="en-US" sz="8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itchFamily="66" charset="0"/>
                <a:cs typeface="Arial" charset="0"/>
                <a:hlinkClick r:id="rId2"/>
              </a:rPr>
              <a:t>amit@uwm.edu</a:t>
            </a:r>
            <a:r>
              <a:rPr lang="en-US" sz="8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itchFamily="66" charset="0"/>
                <a:cs typeface="Arial" charset="0"/>
              </a:rPr>
              <a:t>				</a:t>
            </a:r>
            <a:r>
              <a:rPr lang="en-US" sz="8000" b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itchFamily="66" charset="0"/>
                <a:cs typeface="Arial" charset="0"/>
              </a:rPr>
              <a:t>	b</a:t>
            </a:r>
            <a:r>
              <a:rPr lang="en-US" sz="8000" b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  <a:cs typeface="Arial" charset="0"/>
                <a:hlinkClick r:id="rId3"/>
              </a:rPr>
              <a:t>aumga77@</a:t>
            </a:r>
            <a:r>
              <a:rPr lang="en-US" sz="8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  <a:cs typeface="Arial" charset="0"/>
                <a:hlinkClick r:id="rId3"/>
              </a:rPr>
              <a:t>uwm.edu</a:t>
            </a:r>
            <a:br>
              <a:rPr lang="en-US" sz="8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  <a:cs typeface="Arial" charset="0"/>
              </a:rPr>
            </a:br>
            <a:r>
              <a:rPr lang="en-US" sz="8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  <a:cs typeface="Arial" charset="0"/>
              </a:rPr>
              <a:t>						</a:t>
            </a:r>
          </a:p>
          <a:p>
            <a:pPr eaLnBrk="1" hangingPunct="1">
              <a:buFontTx/>
              <a:buNone/>
            </a:pPr>
            <a:endParaRPr lang="en-US" sz="8000" b="1" dirty="0">
              <a:solidFill>
                <a:schemeClr val="accent5">
                  <a:lumMod val="60000"/>
                  <a:lumOff val="40000"/>
                </a:schemeClr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8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itchFamily="66" charset="0"/>
                <a:cs typeface="Arial" charset="0"/>
              </a:rPr>
              <a:t>Application</a:t>
            </a:r>
          </a:p>
          <a:p>
            <a:pPr eaLnBrk="1" hangingPunct="1">
              <a:buFontTx/>
              <a:buNone/>
            </a:pPr>
            <a:r>
              <a:rPr lang="en-US" sz="8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  <a:cs typeface="Arial" charset="0"/>
              </a:rPr>
              <a:t>Ms. Kate Betka</a:t>
            </a:r>
          </a:p>
          <a:p>
            <a:pPr eaLnBrk="1" hangingPunct="1">
              <a:buFontTx/>
              <a:buNone/>
            </a:pPr>
            <a:r>
              <a:rPr lang="en-US" sz="8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  <a:cs typeface="Arial" charset="0"/>
              </a:rPr>
              <a:t>Study Abroad Program Manager</a:t>
            </a:r>
          </a:p>
          <a:p>
            <a:pPr eaLnBrk="1" hangingPunct="1">
              <a:buFontTx/>
              <a:buNone/>
            </a:pPr>
            <a:r>
              <a:rPr lang="en-US" sz="8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  <a:cs typeface="Arial" charset="0"/>
              </a:rPr>
              <a:t>Center for International Education</a:t>
            </a:r>
          </a:p>
          <a:p>
            <a:pPr eaLnBrk="1" hangingPunct="1">
              <a:buFontTx/>
              <a:buNone/>
            </a:pPr>
            <a:r>
              <a:rPr lang="en-US" sz="8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itchFamily="66" charset="0"/>
                <a:cs typeface="Arial" charset="0"/>
              </a:rPr>
              <a:t>kbetka@uwm.edu</a:t>
            </a:r>
            <a:br>
              <a:rPr lang="en-US" sz="29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  <a:cs typeface="Arial" charset="0"/>
              </a:rPr>
            </a:br>
            <a:b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  <a:cs typeface="Arial" charset="0"/>
              </a:rPr>
            </a:b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  <a:cs typeface="Arial" charset="0"/>
              </a:rPr>
              <a:t>		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  <a:cs typeface="Arial" charset="0"/>
              </a:rPr>
              <a:t>                 </a:t>
            </a:r>
          </a:p>
          <a:p>
            <a:pPr eaLnBrk="1" hangingPunct="1">
              <a:buFontTx/>
              <a:buNone/>
            </a:pPr>
            <a:endParaRPr lang="en-US" b="1" dirty="0">
              <a:solidFill>
                <a:schemeClr val="tx1">
                  <a:lumMod val="95000"/>
                </a:schemeClr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  <a:cs typeface="Arial" charset="0"/>
              </a:rPr>
              <a:t>					</a:t>
            </a: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  <a:cs typeface="Arial" charset="0"/>
              </a:rPr>
              <a:t>					</a:t>
            </a:r>
            <a:endParaRPr lang="en-US" sz="2800" b="1" dirty="0">
              <a:solidFill>
                <a:schemeClr val="tx1">
                  <a:lumMod val="9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7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46"/>
    </mc:Choice>
    <mc:Fallback xmlns="">
      <p:transition spd="slow" advTm="4164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762000"/>
            <a:ext cx="7772400" cy="1143000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Structure of Classes</a:t>
            </a:r>
          </a:p>
        </p:txBody>
      </p:sp>
      <p:sp>
        <p:nvSpPr>
          <p:cNvPr id="27653" name="Rectangle 3"/>
          <p:cNvSpPr>
            <a:spLocks noChangeArrowheads="1"/>
          </p:cNvSpPr>
          <p:nvPr/>
        </p:nvSpPr>
        <p:spPr bwMode="auto">
          <a:xfrm>
            <a:off x="1600200" y="21336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Morning Session – Class Lectures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Afternoon Session – Cultural Visits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latin typeface="Century Gothic" panose="020B0502020202020204" pitchFamily="34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Century Gothic" panose="020B0502020202020204" pitchFamily="34" charset="0"/>
                <a:cs typeface="Arial" charset="0"/>
              </a:rPr>
              <a:t>Couple of afternoons free for self-study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latin typeface="Century Gothic" panose="020B0502020202020204" pitchFamily="34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Century Gothic" panose="020B0502020202020204" pitchFamily="34" charset="0"/>
                <a:cs typeface="Arial" charset="0"/>
              </a:rPr>
              <a:t>Most of the evenings free for self study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endParaRPr lang="en-US" sz="2800" dirty="0">
              <a:cs typeface="Arial" charset="0"/>
            </a:endParaRPr>
          </a:p>
          <a:p>
            <a:pPr marL="742950" lvl="1" indent="-285750">
              <a:spcBef>
                <a:spcPct val="20000"/>
              </a:spcBef>
            </a:pPr>
            <a:endParaRPr lang="en-US" sz="2800" dirty="0"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84"/>
    </mc:Choice>
    <mc:Fallback xmlns="">
      <p:transition spd="slow" advTm="4668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762000"/>
            <a:ext cx="7772400" cy="1143000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Grading</a:t>
            </a:r>
          </a:p>
        </p:txBody>
      </p:sp>
      <p:sp>
        <p:nvSpPr>
          <p:cNvPr id="28677" name="Rectangle 3"/>
          <p:cNvSpPr>
            <a:spLocks noChangeArrowheads="1"/>
          </p:cNvSpPr>
          <p:nvPr/>
        </p:nvSpPr>
        <p:spPr bwMode="auto">
          <a:xfrm>
            <a:off x="685800" y="2286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/>
              <a:t>		</a:t>
            </a:r>
            <a:r>
              <a:rPr lang="en-US" sz="2800" dirty="0"/>
              <a:t>		</a:t>
            </a:r>
            <a:r>
              <a:rPr lang="en-US" sz="2800" dirty="0">
                <a:latin typeface="+mn-lt"/>
              </a:rPr>
              <a:t>		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298/498    	726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latin typeface="+mn-lt"/>
              </a:rPr>
              <a:t>Class Participation/</a:t>
            </a:r>
            <a:r>
              <a:rPr lang="en-US" sz="2800" dirty="0" err="1">
                <a:latin typeface="+mn-lt"/>
              </a:rPr>
              <a:t>Assi</a:t>
            </a:r>
            <a:r>
              <a:rPr lang="en-US" sz="2800" dirty="0">
                <a:latin typeface="+mn-lt"/>
              </a:rPr>
              <a:t>	50%		25%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latin typeface="+mn-lt"/>
              </a:rPr>
              <a:t>Projects						25 %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latin typeface="+mn-lt"/>
              </a:rPr>
              <a:t>Final Examination		50%		50%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906"/>
    </mc:Choice>
    <mc:Fallback xmlns="">
      <p:transition spd="slow" advTm="9790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8458200" cy="5410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400" dirty="0">
                <a:latin typeface="+mn-lt"/>
              </a:rPr>
              <a:t>Estimated Cost: </a:t>
            </a:r>
            <a:r>
              <a:rPr lang="en-US" sz="2400" b="1" dirty="0">
                <a:latin typeface="+mn-lt"/>
              </a:rPr>
              <a:t>$ </a:t>
            </a:r>
            <a:r>
              <a:rPr lang="en-US" sz="2400" dirty="0">
                <a:latin typeface="+mn-lt"/>
              </a:rPr>
              <a:t>3,500.00  </a:t>
            </a:r>
          </a:p>
          <a:p>
            <a:pPr>
              <a:buNone/>
            </a:pP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  <a:latin typeface="+mn-lt"/>
            </a:endParaRPr>
          </a:p>
          <a:p>
            <a:pPr>
              <a:buNone/>
            </a:pP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What is covered</a:t>
            </a:r>
          </a:p>
          <a:p>
            <a:r>
              <a:rPr lang="en-US" sz="2400" dirty="0" err="1">
                <a:latin typeface="+mn-lt"/>
              </a:rPr>
              <a:t>Hotel+Breakfast</a:t>
            </a:r>
            <a:r>
              <a:rPr lang="en-US" sz="2400" dirty="0">
                <a:latin typeface="+mn-lt"/>
              </a:rPr>
              <a:t>, Travel Pass, Daytrips, etc.</a:t>
            </a:r>
          </a:p>
          <a:p>
            <a:r>
              <a:rPr lang="en-US" sz="2400" dirty="0">
                <a:latin typeface="+mn-lt"/>
              </a:rPr>
              <a:t>Health Insurance</a:t>
            </a:r>
          </a:p>
          <a:p>
            <a:r>
              <a:rPr lang="en-US" sz="2400" dirty="0">
                <a:latin typeface="+mn-lt"/>
              </a:rPr>
              <a:t>Tuition</a:t>
            </a:r>
          </a:p>
          <a:p>
            <a:pPr marL="0" indent="0">
              <a:buNone/>
            </a:pP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What is not covered</a:t>
            </a:r>
          </a:p>
          <a:p>
            <a:r>
              <a:rPr lang="en-US" sz="2400" dirty="0">
                <a:latin typeface="+mn-lt"/>
              </a:rPr>
              <a:t>Airfare</a:t>
            </a:r>
          </a:p>
          <a:p>
            <a:r>
              <a:rPr lang="en-US" sz="2400" dirty="0">
                <a:latin typeface="+mn-lt"/>
              </a:rPr>
              <a:t>Lunch/Dinner</a:t>
            </a:r>
          </a:p>
          <a:p>
            <a:pPr marL="0" indent="0">
              <a:buNone/>
            </a:pPr>
            <a:r>
              <a:rPr lang="en-US" sz="2400" dirty="0">
                <a:latin typeface="+mn-lt"/>
              </a:rPr>
              <a:t>There are 15 scholarships of $500 awarded to the first 15 students whose application are complete and accepted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EF2571-4763-2A49-A41A-5A2994F99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Estimated Cost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713"/>
    </mc:Choice>
    <mc:Fallback xmlns="">
      <p:transition spd="slow" advTm="11371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Accommodation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dirty="0"/>
              <a:t>Twin bedded rooms with private bathrooms </a:t>
            </a:r>
          </a:p>
          <a:p>
            <a:r>
              <a:rPr lang="en-US" sz="2800" dirty="0"/>
              <a:t>Breakfast is included at the hotel</a:t>
            </a:r>
          </a:p>
          <a:p>
            <a:pPr lvl="0"/>
            <a:r>
              <a:rPr lang="en-US" sz="2800" dirty="0"/>
              <a:t>Public transportation pass for the entire stay in all the cities</a:t>
            </a:r>
          </a:p>
          <a:p>
            <a:pPr lvl="0"/>
            <a:r>
              <a:rPr lang="en-US" sz="2800" dirty="0"/>
              <a:t>Welcome Dinner at a restaurant in Budapest and a Farewell Dinner at a restaurant in Prague</a:t>
            </a:r>
          </a:p>
          <a:p>
            <a:pPr lvl="0">
              <a:buNone/>
            </a:pPr>
            <a:r>
              <a:rPr lang="en-US" sz="2800" dirty="0"/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18"/>
    </mc:Choice>
    <mc:Fallback xmlns="">
      <p:transition spd="slow" advTm="3051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1395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Day 2, Jan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4593"/>
            <a:ext cx="4953000" cy="4572000"/>
          </a:xfrm>
        </p:spPr>
        <p:txBody>
          <a:bodyPr/>
          <a:lstStyle/>
          <a:p>
            <a:r>
              <a:rPr lang="en-US" dirty="0"/>
              <a:t>Arrive at Budapest Airport</a:t>
            </a:r>
          </a:p>
          <a:p>
            <a:r>
              <a:rPr lang="en-US" dirty="0"/>
              <a:t>Get local currency</a:t>
            </a:r>
          </a:p>
          <a:p>
            <a:pPr marL="0" indent="0">
              <a:buNone/>
            </a:pPr>
            <a:r>
              <a:rPr lang="en-US" dirty="0"/>
              <a:t>   at the airport</a:t>
            </a:r>
          </a:p>
          <a:p>
            <a:r>
              <a:rPr lang="en-US" dirty="0"/>
              <a:t>Take Public </a:t>
            </a:r>
          </a:p>
          <a:p>
            <a:pPr marL="0" indent="0">
              <a:buNone/>
            </a:pPr>
            <a:r>
              <a:rPr lang="en-US" dirty="0"/>
              <a:t>    Transport/Cab </a:t>
            </a:r>
          </a:p>
          <a:p>
            <a:pPr marL="0" indent="0">
              <a:buNone/>
            </a:pPr>
            <a:r>
              <a:rPr lang="en-US" dirty="0"/>
              <a:t>    to Hotel Novotel </a:t>
            </a:r>
          </a:p>
          <a:p>
            <a:pPr marL="0" indent="0">
              <a:buNone/>
            </a:pPr>
            <a:r>
              <a:rPr lang="en-US" dirty="0"/>
              <a:t>    Budapest Centrum</a:t>
            </a:r>
          </a:p>
          <a:p>
            <a:r>
              <a:rPr lang="en-US" dirty="0"/>
              <a:t>Welcome Dinner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609"/>
    </mc:Choice>
    <mc:Fallback xmlns="">
      <p:transition spd="slow" advTm="4860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Day 3, Jan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9:00 – 10:30 am </a:t>
            </a:r>
            <a:r>
              <a:rPr lang="en-US" sz="2800" dirty="0"/>
              <a:t>Guest lecture on “A Global Economic History of Hungary: from the Austro-Hungarian Empire to State-Socialist and Market Economies”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11:00 am - 12:00 pm </a:t>
            </a:r>
            <a:r>
              <a:rPr lang="en-US" sz="2800" dirty="0"/>
              <a:t>Guest lecture on “Economic Effects of European Integration on the Hungarian Economy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12:00 – 2:00 pm</a:t>
            </a:r>
            <a:r>
              <a:rPr lang="en-US" sz="2800" dirty="0"/>
              <a:t>: Lunch (on your own)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2:00 - 3:30 pm </a:t>
            </a:r>
            <a:r>
              <a:rPr lang="en-US" sz="2800" dirty="0"/>
              <a:t>Guided walking tour of Budapest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69"/>
    </mc:Choice>
    <mc:Fallback xmlns="">
      <p:transition spd="slow" advTm="3956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9:00 - 10:30 am</a:t>
            </a:r>
            <a:r>
              <a:rPr lang="en-US" dirty="0"/>
              <a:t>: Guest lecture on e.g. “Differences in Business Practices between Eastern Europe and the USA” by a local expert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10:30 am - 12:00 pm</a:t>
            </a:r>
            <a:r>
              <a:rPr lang="en-US" dirty="0"/>
              <a:t>: Guest lecture on e.g. “Advantages and Disadvantages of Joining the Euro and the Process of Joining the Eurozone”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Afternoon</a:t>
            </a:r>
            <a:r>
              <a:rPr lang="en-US" dirty="0"/>
              <a:t>: Guided tour of the Budapest Parliament &amp; St. Stephen’s Basilica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1283AAB-7994-F104-A308-ADB174FD003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533400" y="457200"/>
            <a:ext cx="7772400" cy="1143000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Day 4, Jan 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49"/>
    </mc:Choice>
    <mc:Fallback xmlns="">
      <p:transition spd="slow" advTm="41049"/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6271</TotalTime>
  <Words>918</Words>
  <Application>Microsoft Office PowerPoint</Application>
  <PresentationFormat>On-screen Show (4:3)</PresentationFormat>
  <Paragraphs>142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Century Gothic</vt:lpstr>
      <vt:lpstr>Comic Sans MS</vt:lpstr>
      <vt:lpstr>Helvetica Neue</vt:lpstr>
      <vt:lpstr>Symbol</vt:lpstr>
      <vt:lpstr>Times New Roman</vt:lpstr>
      <vt:lpstr>Wingdings 3</vt:lpstr>
      <vt:lpstr>Default Design</vt:lpstr>
      <vt:lpstr>Ion</vt:lpstr>
      <vt:lpstr>  Business in Eastern Europe:  Hungary, Slovakia and Czechia UWinteriM 2027, January 4-14, 2027 Tentative Itinerary </vt:lpstr>
      <vt:lpstr>Itinerary</vt:lpstr>
      <vt:lpstr>Structure of Classes</vt:lpstr>
      <vt:lpstr>Grading</vt:lpstr>
      <vt:lpstr>Estimated Cost</vt:lpstr>
      <vt:lpstr>Accommodation</vt:lpstr>
      <vt:lpstr>Day 2, Jan 4</vt:lpstr>
      <vt:lpstr>Day 3, Jan 5</vt:lpstr>
      <vt:lpstr>Day 4, Jan 6</vt:lpstr>
      <vt:lpstr>Day 5, Jan 7</vt:lpstr>
      <vt:lpstr>Day 6, Jan 8</vt:lpstr>
      <vt:lpstr>Day 7 Jan 9</vt:lpstr>
      <vt:lpstr>Day 8, Jan 10</vt:lpstr>
      <vt:lpstr>Day 9, Jan 11 </vt:lpstr>
      <vt:lpstr>Day 10, Jan 12</vt:lpstr>
      <vt:lpstr>Day 11, Jan 13</vt:lpstr>
      <vt:lpstr>Wisconsin Study Abroad Grant</vt:lpstr>
      <vt:lpstr>Lubar Study Abroad Grant</vt:lpstr>
      <vt:lpstr>How to apply</vt:lpstr>
      <vt:lpstr>  Questions </vt:lpstr>
    </vt:vector>
  </TitlesOfParts>
  <Company>Symcor Services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Amogh</dc:creator>
  <cp:lastModifiedBy>Amit Bhatnagar</cp:lastModifiedBy>
  <cp:revision>740</cp:revision>
  <dcterms:created xsi:type="dcterms:W3CDTF">2008-08-21T21:05:00Z</dcterms:created>
  <dcterms:modified xsi:type="dcterms:W3CDTF">2026-03-03T15:45:41Z</dcterms:modified>
</cp:coreProperties>
</file>