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3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4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8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1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3CDE-4AD4-44B2-A3FA-1CAA53AE91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CF71-83F8-4D5C-B305-773E9630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440DCD-169E-4A57-B765-6BE35B7AD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1"/>
            <a:ext cx="9144000" cy="68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6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EE7E7-5979-4A79-8769-7621972E0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"/>
            <a:ext cx="9147323" cy="68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0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2F8C5-C261-4D2E-878A-F27075A8D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5"/>
            <a:ext cx="9144000" cy="6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B9CA2-4CE3-4713-A438-4BC86904B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1"/>
            <a:ext cx="9140683" cy="6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3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9194B-60F7-44EB-9BD2-239AC516F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38"/>
            <a:ext cx="9119152" cy="68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8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D716B-A7B7-4CF9-A9B2-1B6E62AF5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232"/>
            <a:ext cx="9135704" cy="68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9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87841-BEEE-427C-8EE1-979FF2FEC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74"/>
            <a:ext cx="9124122" cy="68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C3542-F023-4F26-B437-5F11CDE53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0"/>
            <a:ext cx="9160662" cy="68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EBAB9-7F90-45D4-8859-497A2F637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83"/>
            <a:ext cx="9130729" cy="68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4B8DA-D65A-4E6A-8C18-F6BDDB8C0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"/>
            <a:ext cx="9147323" cy="68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34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84CA4-DC15-4192-92B9-FBCC27531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0"/>
            <a:ext cx="9153983" cy="68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6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7D5F1-3B88-46D3-B22B-8B4A7333C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"/>
            <a:ext cx="9147323" cy="68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9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4BBA0-4114-4937-AEFD-1E9401CFB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50"/>
            <a:ext cx="9127458" cy="68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07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56B62-2A5A-4EC2-8F03-70856ADED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4"/>
            <a:ext cx="9132370" cy="68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20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A04A0-479C-431D-AB31-BB5E310D3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9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A509A-8E27-4147-AE49-B725B6348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34"/>
            <a:ext cx="9112570" cy="68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8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B5FAB-AC2E-4273-8D4D-8D6D6CDF9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0"/>
            <a:ext cx="9104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4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29098-6576-489F-9315-7BAE6A5B9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" y="0"/>
            <a:ext cx="9153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34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7C48B-1D54-4368-A4B9-DA4753AE3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8"/>
            <a:ext cx="9129091" cy="68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83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FD101-8905-4706-8C0D-2DB33C1B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05"/>
            <a:ext cx="9127387" cy="68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43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CC171-2A30-44EE-8156-AF5B0ED8F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35"/>
            <a:ext cx="9144000" cy="69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27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B7385-AFEA-4799-BBF0-0FA133351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1"/>
            <a:ext cx="9140683" cy="6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AD1C6-E17A-455E-8BBA-AECD8313E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83"/>
            <a:ext cx="9144000" cy="68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9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72D8A1-5190-49C4-8DA7-8A1D4E51D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"/>
            <a:ext cx="9147323" cy="68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1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C612F-A992-476D-9E28-B65D78CC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89"/>
            <a:ext cx="9143999" cy="69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7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92437-897A-4B94-B9F2-B5290F097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8"/>
            <a:ext cx="9129091" cy="68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5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3BB8D-4620-4E9D-9F5B-1E5A1E80C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1"/>
            <a:ext cx="9144000" cy="68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2ECBE-FCB4-48D4-93C4-051392EA4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2"/>
            <a:ext cx="9134061" cy="68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F4F81-3D15-4AA6-B51E-FC6CFCBE8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46"/>
            <a:ext cx="9142338" cy="685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1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 Leung</dc:creator>
  <cp:lastModifiedBy>Christine K Leung</cp:lastModifiedBy>
  <cp:revision>4</cp:revision>
  <dcterms:created xsi:type="dcterms:W3CDTF">2018-11-26T17:33:47Z</dcterms:created>
  <dcterms:modified xsi:type="dcterms:W3CDTF">2018-11-26T17:53:01Z</dcterms:modified>
</cp:coreProperties>
</file>