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834A-5681-49FF-9102-1AD624345382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FA7F-FB36-4910-BE9D-D8ED1DF7D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47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834A-5681-49FF-9102-1AD624345382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FA7F-FB36-4910-BE9D-D8ED1DF7D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16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834A-5681-49FF-9102-1AD624345382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FA7F-FB36-4910-BE9D-D8ED1DF7D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7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834A-5681-49FF-9102-1AD624345382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FA7F-FB36-4910-BE9D-D8ED1DF7D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8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834A-5681-49FF-9102-1AD624345382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FA7F-FB36-4910-BE9D-D8ED1DF7D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5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834A-5681-49FF-9102-1AD624345382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FA7F-FB36-4910-BE9D-D8ED1DF7D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7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834A-5681-49FF-9102-1AD624345382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FA7F-FB36-4910-BE9D-D8ED1DF7D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8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834A-5681-49FF-9102-1AD624345382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FA7F-FB36-4910-BE9D-D8ED1DF7D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6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834A-5681-49FF-9102-1AD624345382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FA7F-FB36-4910-BE9D-D8ED1DF7D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3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834A-5681-49FF-9102-1AD624345382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FA7F-FB36-4910-BE9D-D8ED1DF7D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834A-5681-49FF-9102-1AD624345382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3FA7F-FB36-4910-BE9D-D8ED1DF7D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0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0834A-5681-49FF-9102-1AD624345382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3FA7F-FB36-4910-BE9D-D8ED1DF7D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4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1B0A37E-5D7D-4B65-876A-B0D883630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" y="61912"/>
            <a:ext cx="8982075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16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6189EB-2AB5-47BC-BB81-E2307CAFF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" y="71437"/>
            <a:ext cx="8963025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56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5C4436-8127-4740-8DD4-ECB989D03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" y="61912"/>
            <a:ext cx="8943975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96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0B19D1-3E2F-4B06-B182-405F2979F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" y="61912"/>
            <a:ext cx="8943975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35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5C1529-F48E-4B0F-B97E-7A1A89671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61912"/>
            <a:ext cx="89535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85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92D138-48FA-4FE1-B1F5-E87A3D478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61912"/>
            <a:ext cx="89535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83B0CA-B19D-49F1-A8DA-61B839DE2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" y="61912"/>
            <a:ext cx="8963025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63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29B57C-241A-4A21-A21B-2B8134E01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61912"/>
            <a:ext cx="89535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0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C238B6-1350-4AFA-B9B2-BCAF8D709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71437"/>
            <a:ext cx="8953500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48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7AA30B-EC81-4744-82A3-1C5EC2AFB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" y="61912"/>
            <a:ext cx="8943975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74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10523A-0820-45E6-94B7-49DBEBEEC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6675"/>
            <a:ext cx="8991600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79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F1676B-D8C5-4C90-9222-5A8A07FF6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" y="52387"/>
            <a:ext cx="8982075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05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92720B-5766-4F67-93B7-3A39B1F77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" y="76200"/>
            <a:ext cx="896302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93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8E357C-5C0F-4760-B3F6-55C3DD65D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66675"/>
            <a:ext cx="8924925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6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813227-FE86-447E-AF19-D62A8C561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" y="66675"/>
            <a:ext cx="8943975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98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30041C-3737-4E53-98A9-E10F500C6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71437"/>
            <a:ext cx="8934450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95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CEDF9-1AB8-4E60-BDF9-D924CC530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61912"/>
            <a:ext cx="89154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46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A08361-54A9-4F25-A470-5B9695854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42862"/>
            <a:ext cx="8915400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39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F14A67-7099-4F92-AE00-A8FAD59DD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66675"/>
            <a:ext cx="8953500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43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8C8FC8-5D3C-4FE2-8810-BF3B80707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" y="61912"/>
            <a:ext cx="8943975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27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7CA09E-7039-4DCE-ABF1-F3F26DA49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" y="76200"/>
            <a:ext cx="894397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16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FBFE50-DF2C-4BB1-AE1E-1F9C495D6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47625"/>
            <a:ext cx="895350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99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2E9A8E-E09F-4122-B5E2-FC3267F07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" y="52387"/>
            <a:ext cx="8943975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12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29FFF2-03A9-46CC-A2AC-9A95E2F9D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66675"/>
            <a:ext cx="8953500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4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C7F42E-F8C3-4497-8621-EFE3CB876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71437"/>
            <a:ext cx="8924925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9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D32762-1819-4E87-9EB2-FA48BFA8E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57150"/>
            <a:ext cx="89535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88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68D035-A9C0-4FDB-B513-FF4587309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" y="66675"/>
            <a:ext cx="8943975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67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A4B681-7398-43C4-BD00-3228CB4E3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" y="66675"/>
            <a:ext cx="8963025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1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On-screen Show (4:3)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K Leung</dc:creator>
  <cp:lastModifiedBy>Christine K Leung</cp:lastModifiedBy>
  <cp:revision>2</cp:revision>
  <dcterms:created xsi:type="dcterms:W3CDTF">2018-10-15T18:59:28Z</dcterms:created>
  <dcterms:modified xsi:type="dcterms:W3CDTF">2018-10-15T19:10:44Z</dcterms:modified>
</cp:coreProperties>
</file>