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2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9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7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7676-5FAB-40F2-8F88-9C213FC1A12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CD924-0C94-497A-BA5B-CD75E039A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4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03E22C-6345-4021-AC11-0F82877AD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04775"/>
            <a:ext cx="87820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B97460-EBF9-4B55-B080-F43D631A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912"/>
            <a:ext cx="89916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3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D3851-8EEB-437A-965D-51FC7E18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85725"/>
            <a:ext cx="89344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B95A0-5258-4A54-9016-43868FF3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61912"/>
            <a:ext cx="90106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6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14723-F2D3-4C4F-BDC7-A2FCA2821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2387"/>
            <a:ext cx="90106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5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1D4AB0-9AF6-402E-BD6B-415A0C4CE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76200"/>
            <a:ext cx="89630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5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02B58-1663-4289-AE26-EC4C4C4BC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2387"/>
            <a:ext cx="89725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5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1A022-D7E8-40C0-9E49-E1E0D64AD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66675"/>
            <a:ext cx="90201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4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BF502-75E3-41B4-B468-B102AFBE4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85725"/>
            <a:ext cx="900112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8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92A60-FF0B-4CEE-8B85-2AD34C253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0"/>
            <a:ext cx="9058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6EA84-2D1C-4F38-892E-E567252F4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" y="0"/>
            <a:ext cx="8963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C30D8-C0B7-4F84-ABC1-4F62B2B2C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42887"/>
            <a:ext cx="86201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47878-2D9B-4E25-9E5A-1396F5F68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90512"/>
            <a:ext cx="86106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4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93BDF-2F14-4AA2-835B-233A5FA64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233362"/>
            <a:ext cx="863917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0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BCBE1-26FA-42BA-A681-2932C50AF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04787"/>
            <a:ext cx="8715375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8E786-F117-4200-999B-18EAA931F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" y="0"/>
            <a:ext cx="8979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686DB-6E00-4C93-8857-0329791B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" y="123825"/>
            <a:ext cx="87725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79895B-84FD-4594-93BB-6CE8F4DF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76200"/>
            <a:ext cx="89344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1532D-054E-4995-BA16-20544A6AD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9062"/>
            <a:ext cx="88773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 Leung</dc:creator>
  <cp:lastModifiedBy>Christine K Leung</cp:lastModifiedBy>
  <cp:revision>2</cp:revision>
  <dcterms:created xsi:type="dcterms:W3CDTF">2018-10-16T14:16:51Z</dcterms:created>
  <dcterms:modified xsi:type="dcterms:W3CDTF">2018-10-16T14:28:22Z</dcterms:modified>
</cp:coreProperties>
</file>