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1"/>
  </p:sldMasterIdLst>
  <p:notesMasterIdLst>
    <p:notesMasterId r:id="rId15"/>
  </p:notesMasterIdLst>
  <p:handoutMasterIdLst>
    <p:handoutMasterId r:id="rId16"/>
  </p:handoutMasterIdLst>
  <p:sldIdLst>
    <p:sldId id="357" r:id="rId2"/>
    <p:sldId id="358" r:id="rId3"/>
    <p:sldId id="353" r:id="rId4"/>
    <p:sldId id="350" r:id="rId5"/>
    <p:sldId id="354" r:id="rId6"/>
    <p:sldId id="359" r:id="rId7"/>
    <p:sldId id="360" r:id="rId8"/>
    <p:sldId id="351" r:id="rId9"/>
    <p:sldId id="362" r:id="rId10"/>
    <p:sldId id="363" r:id="rId11"/>
    <p:sldId id="364" r:id="rId12"/>
    <p:sldId id="355" r:id="rId13"/>
    <p:sldId id="35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E01"/>
    <a:srgbClr val="EFF0F1"/>
    <a:srgbClr val="DDDBDB"/>
    <a:srgbClr val="9F1300"/>
    <a:srgbClr val="1436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16230" autoAdjust="0"/>
    <p:restoredTop sz="86410" autoAdjust="0"/>
  </p:normalViewPr>
  <p:slideViewPr>
    <p:cSldViewPr snapToGrid="0">
      <p:cViewPr varScale="1">
        <p:scale>
          <a:sx n="119" d="100"/>
          <a:sy n="119" d="100"/>
        </p:scale>
        <p:origin x="1216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32" d="100"/>
          <a:sy n="132" d="100"/>
        </p:scale>
        <p:origin x="6112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9D47A0F-B79D-2877-23B1-24D254250F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739645-FC0D-B669-E411-12C3F15FDE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F5AE1B-F886-D045-99FA-EA419A99F4DF}" type="datetimeFigureOut">
              <a:rPr lang="en-US" smtClean="0"/>
              <a:t>3/26/26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E11DC7-F4D2-35E6-C1F3-C8333E948C4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23EE03-5B65-F9BB-3566-4B6160E073C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6182F-9CB8-434D-957F-92401898C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8169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EE62D-C759-C14D-B909-5F30A29CA136}" type="datetimeFigureOut">
              <a:rPr lang="en-US" smtClean="0"/>
              <a:t>3/26/26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65A58C-47CE-1544-BB30-0304B80E7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114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65A58C-47CE-1544-BB30-0304B80E7A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051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65A58C-47CE-1544-BB30-0304B80E7A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553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65A58C-47CE-1544-BB30-0304B80E7AD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789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67DAEA-165F-D82E-C14A-56C6AA1C25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B4BADF-D956-A063-7CAB-EB8AFC6D39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0ABE8F-135E-58BD-20D4-E6733D4FBB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C53348-4D4C-9C48-B651-F8597F1758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65A58C-47CE-1544-BB30-0304B80E7AD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4944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65A58C-47CE-1544-BB30-0304B80E7AD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45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F1D054AE-087A-1D87-8B9A-3E9406670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81500" y="644744"/>
            <a:ext cx="3429000" cy="1257300"/>
          </a:xfrm>
          <a:prstGeom prst="rect">
            <a:avLst/>
          </a:prstGeom>
        </p:spPr>
      </p:pic>
      <p:sp>
        <p:nvSpPr>
          <p:cNvPr id="8" name="Title">
            <a:extLst>
              <a:ext uri="{FF2B5EF4-FFF2-40B4-BE49-F238E27FC236}">
                <a16:creationId xmlns:a16="http://schemas.microsoft.com/office/drawing/2014/main" id="{A1930323-3FE8-1015-DC3C-C390421D02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2486722"/>
            <a:ext cx="11277600" cy="146133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ctr">
              <a:defRPr sz="5000" b="1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" name="Text Placeholder 13">
            <a:extLst>
              <a:ext uri="{FF2B5EF4-FFF2-40B4-BE49-F238E27FC236}">
                <a16:creationId xmlns:a16="http://schemas.microsoft.com/office/drawing/2014/main" id="{919D1B57-98B7-6921-9297-F4E224E095A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8" y="4016226"/>
            <a:ext cx="11277601" cy="520256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Your Name</a:t>
            </a:r>
          </a:p>
        </p:txBody>
      </p:sp>
    </p:spTree>
    <p:extLst>
      <p:ext uri="{BB962C8B-B14F-4D97-AF65-F5344CB8AC3E}">
        <p14:creationId xmlns:p14="http://schemas.microsoft.com/office/powerpoint/2010/main" val="4294108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407EE75-2E91-42B6-9661-7B9D40C08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-1925366"/>
            <a:ext cx="11274553" cy="13258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191852E-F9D6-3BBB-22C8-DDFC73C9AFD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5334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25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niversity of Wisconsin Milwaukee">
            <a:extLst>
              <a:ext uri="{FF2B5EF4-FFF2-40B4-BE49-F238E27FC236}">
                <a16:creationId xmlns:a16="http://schemas.microsoft.com/office/drawing/2014/main" id="{45231EAF-1F03-9C45-7A3E-E13F68404D2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2491" y="2405013"/>
            <a:ext cx="4487018" cy="2047974"/>
          </a:xfrm>
          <a:prstGeom prst="rect">
            <a:avLst/>
          </a:prstGeom>
        </p:spPr>
      </p:pic>
      <p:sp>
        <p:nvSpPr>
          <p:cNvPr id="14" name="Gold Bar">
            <a:extLst>
              <a:ext uri="{FF2B5EF4-FFF2-40B4-BE49-F238E27FC236}">
                <a16:creationId xmlns:a16="http://schemas.microsoft.com/office/drawing/2014/main" id="{6276EF7E-CCF2-AD0E-9765-D01BACFD6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3355" y="1331582"/>
            <a:ext cx="12188952" cy="55370"/>
          </a:xfrm>
          <a:prstGeom prst="rect">
            <a:avLst/>
          </a:prstGeom>
          <a:solidFill>
            <a:srgbClr val="FFBD00"/>
          </a:solidFill>
          <a:ln w="38100">
            <a:solidFill>
              <a:srgbClr val="FFBE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Black Bar">
            <a:extLst>
              <a:ext uri="{FF2B5EF4-FFF2-40B4-BE49-F238E27FC236}">
                <a16:creationId xmlns:a16="http://schemas.microsoft.com/office/drawing/2014/main" id="{D9BBBAC3-4589-E12D-AA8C-D1E0B7501C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0" y="-132757"/>
            <a:ext cx="12192000" cy="14721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Gold Bar">
            <a:extLst>
              <a:ext uri="{FF2B5EF4-FFF2-40B4-BE49-F238E27FC236}">
                <a16:creationId xmlns:a16="http://schemas.microsoft.com/office/drawing/2014/main" id="{E2290C33-D4E2-5CA9-F701-0EE31CF7B7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48" y="5333633"/>
            <a:ext cx="12188952" cy="55370"/>
          </a:xfrm>
          <a:prstGeom prst="rect">
            <a:avLst/>
          </a:prstGeom>
          <a:solidFill>
            <a:srgbClr val="FFB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Black Bar">
            <a:extLst>
              <a:ext uri="{FF2B5EF4-FFF2-40B4-BE49-F238E27FC236}">
                <a16:creationId xmlns:a16="http://schemas.microsoft.com/office/drawing/2014/main" id="{6329B058-921B-306F-2667-07E189189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389003"/>
            <a:ext cx="12192000" cy="14689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37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ld Bar">
            <a:extLst>
              <a:ext uri="{FF2B5EF4-FFF2-40B4-BE49-F238E27FC236}">
                <a16:creationId xmlns:a16="http://schemas.microsoft.com/office/drawing/2014/main" id="{5E001B67-C15A-9761-8F60-851D3A950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30122" y="1898061"/>
            <a:ext cx="11731752" cy="54864"/>
          </a:xfrm>
          <a:prstGeom prst="rect">
            <a:avLst/>
          </a:prstGeom>
          <a:solidFill>
            <a:srgbClr val="FFB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Gold Bar">
            <a:extLst>
              <a:ext uri="{FF2B5EF4-FFF2-40B4-BE49-F238E27FC236}">
                <a16:creationId xmlns:a16="http://schemas.microsoft.com/office/drawing/2014/main" id="{358262AE-0919-6100-A0A1-75047C8049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30122" y="3374136"/>
            <a:ext cx="11731752" cy="54864"/>
          </a:xfrm>
          <a:prstGeom prst="rect">
            <a:avLst/>
          </a:prstGeom>
          <a:solidFill>
            <a:srgbClr val="FFB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itle">
            <a:extLst>
              <a:ext uri="{FF2B5EF4-FFF2-40B4-BE49-F238E27FC236}">
                <a16:creationId xmlns:a16="http://schemas.microsoft.com/office/drawing/2014/main" id="{B01929F6-BA68-5590-288E-0D528CA8F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62653"/>
            <a:ext cx="11277600" cy="1301731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500" b="1"/>
            </a:lvl1pPr>
          </a:lstStyle>
          <a:p>
            <a:endParaRPr lang="en-US" dirty="0"/>
          </a:p>
        </p:txBody>
      </p:sp>
      <p:sp>
        <p:nvSpPr>
          <p:cNvPr id="20" name="Text">
            <a:extLst>
              <a:ext uri="{FF2B5EF4-FFF2-40B4-BE49-F238E27FC236}">
                <a16:creationId xmlns:a16="http://schemas.microsoft.com/office/drawing/2014/main" id="{D686465A-F1D7-7A32-6E2D-44535CB63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1" y="3653486"/>
            <a:ext cx="11276074" cy="439387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1781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ld Bar">
            <a:extLst>
              <a:ext uri="{FF2B5EF4-FFF2-40B4-BE49-F238E27FC236}">
                <a16:creationId xmlns:a16="http://schemas.microsoft.com/office/drawing/2014/main" id="{CA2B0AFF-F1C0-312F-7EFB-C358A9B7B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30122" y="1399033"/>
            <a:ext cx="11731752" cy="54864"/>
          </a:xfrm>
          <a:prstGeom prst="rect">
            <a:avLst/>
          </a:prstGeom>
          <a:solidFill>
            <a:srgbClr val="FFB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C29092-A465-8704-6FAB-8D793B3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722" y="112015"/>
            <a:ext cx="11276078" cy="1325880"/>
          </a:xfr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0A886-CA3C-E6EA-7435-252A0D729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722" y="1655065"/>
            <a:ext cx="11276077" cy="3614546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562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ld Bar">
            <a:extLst>
              <a:ext uri="{FF2B5EF4-FFF2-40B4-BE49-F238E27FC236}">
                <a16:creationId xmlns:a16="http://schemas.microsoft.com/office/drawing/2014/main" id="{E0A8122A-467F-5415-5FDB-FEED0DF97B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30122" y="1399033"/>
            <a:ext cx="11731752" cy="54864"/>
          </a:xfrm>
          <a:prstGeom prst="rect">
            <a:avLst/>
          </a:prstGeom>
          <a:solidFill>
            <a:srgbClr val="FFB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4138A77-BECD-0DB9-CD20-481C794CF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722" y="112015"/>
            <a:ext cx="11276078" cy="1325880"/>
          </a:xfr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9D121-7F49-AF3E-15FB-B212FA1764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0532" y="1672715"/>
            <a:ext cx="5406866" cy="3613660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5FAD44-7BA0-79B6-801C-064566F56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4599" y="1672715"/>
            <a:ext cx="5406870" cy="3613660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8894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with hea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ld Bar">
            <a:extLst>
              <a:ext uri="{FF2B5EF4-FFF2-40B4-BE49-F238E27FC236}">
                <a16:creationId xmlns:a16="http://schemas.microsoft.com/office/drawing/2014/main" id="{161A5E86-EFE3-C4B3-9452-3E3F54AC8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30122" y="1399033"/>
            <a:ext cx="11731752" cy="54864"/>
          </a:xfrm>
          <a:prstGeom prst="rect">
            <a:avLst/>
          </a:prstGeom>
          <a:solidFill>
            <a:srgbClr val="FFB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0FFF49B-6D89-F83C-2EEA-DC0EE4903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722" y="112015"/>
            <a:ext cx="11276078" cy="1325880"/>
          </a:xfr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968DAA-D95A-FE00-AAB6-3972F39D4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722" y="1627060"/>
            <a:ext cx="5408676" cy="457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041D779-0E4F-C089-E01E-EB383FDD4F9D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60532" y="2257422"/>
            <a:ext cx="5406866" cy="297351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1A0376-F1D2-7DF1-B085-A01A1A1E7F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4599" y="1627060"/>
            <a:ext cx="5406867" cy="457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00E49211-B1BF-2C44-40FE-B5A0BF6827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4599" y="2257422"/>
            <a:ext cx="5406870" cy="297351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8610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ld Bar">
            <a:extLst>
              <a:ext uri="{FF2B5EF4-FFF2-40B4-BE49-F238E27FC236}">
                <a16:creationId xmlns:a16="http://schemas.microsoft.com/office/drawing/2014/main" id="{C94F63AB-C313-6EB4-7BC8-DEF82BADA8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75354" y="969265"/>
            <a:ext cx="8284464" cy="54864"/>
          </a:xfrm>
          <a:prstGeom prst="rect">
            <a:avLst/>
          </a:prstGeom>
          <a:solidFill>
            <a:srgbClr val="FFB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A5D382F-3785-A28B-7065-3F9B7650C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7054" y="100585"/>
            <a:ext cx="7857745" cy="896112"/>
          </a:xfr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F75A041-ABC9-B1B2-61E6-805D731763E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877055" y="1241043"/>
            <a:ext cx="7857745" cy="4034376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0C1EF7A-C18A-00E0-6EF6-92FC1A9B133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3419854" cy="533028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41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ld Bar">
            <a:extLst>
              <a:ext uri="{FF2B5EF4-FFF2-40B4-BE49-F238E27FC236}">
                <a16:creationId xmlns:a16="http://schemas.microsoft.com/office/drawing/2014/main" id="{F32CD512-DCA2-E70C-4D6E-45333868B0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28600" y="968375"/>
            <a:ext cx="5253163" cy="55754"/>
          </a:xfrm>
          <a:prstGeom prst="rect">
            <a:avLst/>
          </a:prstGeom>
          <a:solidFill>
            <a:srgbClr val="FFB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4BC422-E189-9E8A-C99B-6557DD26E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25167"/>
            <a:ext cx="4795963" cy="798962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E403EA0-7BF0-B42B-11BF-BC5904092240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30301" y="1241042"/>
            <a:ext cx="4822861" cy="4054857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95F471-2D4F-276D-9C46-B02D2E86C3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710364" y="338721"/>
            <a:ext cx="6115876" cy="4801450"/>
          </a:xfrm>
        </p:spPr>
        <p:txBody>
          <a:bodyPr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732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AB92F-0CCB-8652-3CA4-33D735A41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-1789900"/>
            <a:ext cx="11274553" cy="13258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Picture">
            <a:extLst>
              <a:ext uri="{FF2B5EF4-FFF2-40B4-BE49-F238E27FC236}">
                <a16:creationId xmlns:a16="http://schemas.microsoft.com/office/drawing/2014/main" id="{A2B2B361-1B55-EF08-7387-FABC23DE3C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1016585"/>
            <a:ext cx="3955770" cy="39557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6" name="Picture">
            <a:extLst>
              <a:ext uri="{FF2B5EF4-FFF2-40B4-BE49-F238E27FC236}">
                <a16:creationId xmlns:a16="http://schemas.microsoft.com/office/drawing/2014/main" id="{7844E02C-3270-DEC0-712D-99B952AD2099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120586" y="1016585"/>
            <a:ext cx="3955770" cy="39557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5" name="Picture">
            <a:extLst>
              <a:ext uri="{FF2B5EF4-FFF2-40B4-BE49-F238E27FC236}">
                <a16:creationId xmlns:a16="http://schemas.microsoft.com/office/drawing/2014/main" id="{AC039FB6-6A1A-4522-F5F4-A02CC896D332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241174" y="1016585"/>
            <a:ext cx="3955770" cy="39557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548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62A553D-5B55-EFAB-A313-75F23926A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-1874566"/>
            <a:ext cx="11274553" cy="13258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03110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ld Bar">
            <a:extLst>
              <a:ext uri="{FF2B5EF4-FFF2-40B4-BE49-F238E27FC236}">
                <a16:creationId xmlns:a16="http://schemas.microsoft.com/office/drawing/2014/main" id="{99419D0A-2ED6-9D41-CC2E-953638ED40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48" y="5333633"/>
            <a:ext cx="12188952" cy="54864"/>
          </a:xfrm>
          <a:prstGeom prst="rect">
            <a:avLst/>
          </a:prstGeom>
          <a:solidFill>
            <a:srgbClr val="FFB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Black Bar">
            <a:extLst>
              <a:ext uri="{FF2B5EF4-FFF2-40B4-BE49-F238E27FC236}">
                <a16:creationId xmlns:a16="http://schemas.microsoft.com/office/drawing/2014/main" id="{C38B73E1-336A-6E4A-B05E-4691D14143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389003"/>
            <a:ext cx="12192000" cy="14689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3A4CFE-0BB9-E4AB-3A12-1B4E1B062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199" y="1789067"/>
            <a:ext cx="11274553" cy="34891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0B30F4-D45D-53F2-7D36-9D72D2CED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25167"/>
            <a:ext cx="11274553" cy="132588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19617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25" r:id="rId3"/>
    <p:sldLayoutId id="2147483727" r:id="rId4"/>
    <p:sldLayoutId id="2147483728" r:id="rId5"/>
    <p:sldLayoutId id="2147483740" r:id="rId6"/>
    <p:sldLayoutId id="2147483732" r:id="rId7"/>
    <p:sldLayoutId id="2147483737" r:id="rId8"/>
    <p:sldLayoutId id="2147483741" r:id="rId9"/>
    <p:sldLayoutId id="2147483742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365760" indent="-365760" algn="l" defTabSz="914400" rtl="0" eaLnBrk="1" latinLnBrk="0" hangingPunct="1">
        <a:lnSpc>
          <a:spcPct val="100000"/>
        </a:lnSpc>
        <a:spcBef>
          <a:spcPts val="0"/>
        </a:spcBef>
        <a:spcAft>
          <a:spcPts val="1400"/>
        </a:spcAft>
        <a:buSzPct val="130000"/>
        <a:buFont typeface="Arial" panose="020B0604020202020204" pitchFamily="34" charset="0"/>
        <a:buChar char="•"/>
        <a:defRPr kumimoji="0" lang="en-US" sz="2200" b="0" i="0" u="none" strike="noStrike" kern="1200" cap="none" spc="0" normalizeH="0" baseline="0" noProof="0" dirty="0" smtClean="0">
          <a:ln>
            <a:noFill/>
          </a:ln>
          <a:solidFill>
            <a:srgbClr val="000000"/>
          </a:solidFill>
          <a:effectLst/>
          <a:uLnTx/>
          <a:uFillTx/>
          <a:latin typeface="+mn-lt"/>
          <a:ea typeface="+mn-ea"/>
          <a:cs typeface="Arial" panose="020B0604020202020204" pitchFamily="34" charset="0"/>
        </a:defRPr>
      </a:lvl1pPr>
      <a:lvl2pPr marL="822960" indent="-365760" algn="l" defTabSz="914400" rtl="0" eaLnBrk="1" latinLnBrk="0" hangingPunct="1">
        <a:lnSpc>
          <a:spcPct val="100000"/>
        </a:lnSpc>
        <a:spcBef>
          <a:spcPts val="0"/>
        </a:spcBef>
        <a:spcAft>
          <a:spcPts val="1400"/>
        </a:spcAft>
        <a:buSzPct val="80000"/>
        <a:buFont typeface="Arial" panose="020B0604020202020204" pitchFamily="34" charset="0"/>
        <a:buChar char="○"/>
        <a:defRPr kumimoji="0" lang="en-US" sz="2200" b="0" i="0" u="none" strike="noStrike" kern="1200" cap="none" spc="0" normalizeH="0" baseline="0" noProof="0" dirty="0" smtClean="0">
          <a:ln>
            <a:noFill/>
          </a:ln>
          <a:solidFill>
            <a:srgbClr val="000000"/>
          </a:solidFill>
          <a:effectLst/>
          <a:uLnTx/>
          <a:uFillTx/>
          <a:latin typeface="+mn-lt"/>
          <a:ea typeface="+mn-ea"/>
          <a:cs typeface="Arial" panose="020B0604020202020204" pitchFamily="34" charset="0"/>
        </a:defRPr>
      </a:lvl2pPr>
      <a:lvl3pPr marL="118872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1400"/>
        </a:spcAft>
        <a:buSzPct val="8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3pPr>
      <a:lvl4pPr marL="1737360" indent="-365760" algn="l" defTabSz="914400" rtl="0" eaLnBrk="1" latinLnBrk="0" hangingPunct="1">
        <a:lnSpc>
          <a:spcPct val="100000"/>
        </a:lnSpc>
        <a:spcBef>
          <a:spcPts val="0"/>
        </a:spcBef>
        <a:spcAft>
          <a:spcPts val="1400"/>
        </a:spcAft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4pPr>
      <a:lvl5pPr marL="2194560" indent="-365760" algn="l" defTabSz="914400" rtl="0" eaLnBrk="1" latinLnBrk="0" hangingPunct="1">
        <a:lnSpc>
          <a:spcPct val="100000"/>
        </a:lnSpc>
        <a:spcBef>
          <a:spcPts val="0"/>
        </a:spcBef>
        <a:spcAft>
          <a:spcPts val="1400"/>
        </a:spcAft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wm.edu/brand/identity/typography/" TargetMode="External"/><Relationship Id="rId2" Type="http://schemas.openxmlformats.org/officeDocument/2006/relationships/hyperlink" Target="https://kb.uwm.edu/advancing-learning/150257#fontsize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kb.uwm.edu/advancing-learning/150257#font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kb.uwm.edu/advancing-learning/150257" TargetMode="External"/><Relationship Id="rId2" Type="http://schemas.openxmlformats.org/officeDocument/2006/relationships/hyperlink" Target="https://support.microsoft.com/en-us/office/add-alternative-text-to-a-shape-picture-chart-smartart-graphic-or-other-object-44989b2a-903c-4d9a-b742-6a75b451c669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4E7EEB-DAF0-A414-C409-253389B78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"/>
                <a:cs typeface="Futura Medium" panose="020B0602020204020303" pitchFamily="34" charset="-79"/>
              </a:rPr>
              <a:t>Accessible PPT Template Instructions 1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14D0E82-1332-F19E-D198-B2FAE360C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spcAft>
                <a:spcPts val="30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AutoNum type="arabicPeriod"/>
              <a:defRPr/>
            </a:pPr>
            <a:r>
              <a:rPr lang="en-US" sz="2000" dirty="0">
                <a:latin typeface="Arial" panose="020B0604020202020204" pitchFamily="34" charset="0"/>
              </a:rPr>
              <a:t>Download and save your own copy of this template. </a:t>
            </a:r>
          </a:p>
          <a:p>
            <a:pPr marL="342900" lvl="0" indent="-342900">
              <a:spcAft>
                <a:spcPts val="30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AutoNum type="arabicPeriod"/>
              <a:defRPr/>
            </a:pPr>
            <a:r>
              <a:rPr lang="en-US" sz="2000" b="1" dirty="0">
                <a:latin typeface="Arial" panose="020B0604020202020204" pitchFamily="34" charset="0"/>
              </a:rPr>
              <a:t>Delete</a:t>
            </a:r>
            <a:r>
              <a:rPr lang="en-US" sz="2000" dirty="0">
                <a:latin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</a:rPr>
              <a:t>this slide </a:t>
            </a:r>
            <a:r>
              <a:rPr lang="en-US" sz="2000" dirty="0">
                <a:latin typeface="Arial" panose="020B0604020202020204" pitchFamily="34" charset="0"/>
              </a:rPr>
              <a:t>from your presentation before publishing it.</a:t>
            </a:r>
          </a:p>
          <a:p>
            <a:pPr marL="342900" lvl="0" indent="-342900">
              <a:spcAft>
                <a:spcPts val="30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AutoNum type="arabicPeriod"/>
              <a:defRPr/>
            </a:pPr>
            <a:r>
              <a:rPr lang="en-US" sz="2000" dirty="0">
                <a:latin typeface="Arial" panose="020B0604020202020204" pitchFamily="34" charset="0"/>
              </a:rPr>
              <a:t>When editing, follow these </a:t>
            </a:r>
            <a:r>
              <a:rPr lang="en-US" sz="2000" b="1" dirty="0">
                <a:latin typeface="Arial" panose="020B0604020202020204" pitchFamily="34" charset="0"/>
              </a:rPr>
              <a:t>accessibility guidelines</a:t>
            </a:r>
            <a:r>
              <a:rPr lang="en-US" sz="2000" dirty="0">
                <a:latin typeface="Arial" panose="020B0604020202020204" pitchFamily="34" charset="0"/>
              </a:rPr>
              <a:t>: </a:t>
            </a:r>
          </a:p>
          <a:p>
            <a:pPr marL="285750" lvl="0" indent="-285750">
              <a:spcBef>
                <a:spcPts val="1000"/>
              </a:spcBef>
              <a:spcAft>
                <a:spcPts val="300"/>
              </a:spcAft>
              <a:buClr>
                <a:srgbClr val="000000"/>
              </a:buClr>
              <a:buSzPts val="1600"/>
              <a:buFont typeface="Arial"/>
              <a:buChar char="•"/>
              <a:defRPr/>
            </a:pPr>
            <a:r>
              <a:rPr lang="en-US" sz="2000" b="1" dirty="0">
                <a:latin typeface="Arial" panose="020B0604020202020204" pitchFamily="34" charset="0"/>
              </a:rPr>
              <a:t>Fonts and colors</a:t>
            </a:r>
          </a:p>
          <a:p>
            <a:pPr marL="742950" lvl="1" indent="-285750">
              <a:spcBef>
                <a:spcPts val="500"/>
              </a:spcBef>
              <a:spcAft>
                <a:spcPts val="300"/>
              </a:spcAft>
              <a:buClr>
                <a:srgbClr val="000000"/>
              </a:buClr>
              <a:buSzPts val="1600"/>
              <a:buFont typeface="Arial"/>
              <a:buChar char="•"/>
              <a:defRPr/>
            </a:pPr>
            <a:r>
              <a:rPr lang="en-US" sz="2000" dirty="0">
                <a:latin typeface="Arial" panose="020B0604020202020204" pitchFamily="34" charset="0"/>
              </a:rPr>
              <a:t>Use </a:t>
            </a:r>
            <a:r>
              <a:rPr lang="en-US" sz="2000" dirty="0">
                <a:latin typeface="Arial" panose="020B0604020202020204" pitchFamily="34" charset="0"/>
                <a:hlinkClick r:id="rId2"/>
              </a:rPr>
              <a:t>recommended font sizes</a:t>
            </a:r>
            <a:r>
              <a:rPr lang="en-US" sz="2000" dirty="0">
                <a:latin typeface="Arial" panose="020B0604020202020204" pitchFamily="34" charset="0"/>
              </a:rPr>
              <a:t> for slide content.  (18 point font is the minimum size.)</a:t>
            </a:r>
          </a:p>
          <a:p>
            <a:pPr marL="742950" lvl="1" indent="-285750">
              <a:spcBef>
                <a:spcPts val="500"/>
              </a:spcBef>
              <a:spcAft>
                <a:spcPts val="300"/>
              </a:spcAft>
              <a:buClr>
                <a:srgbClr val="000000"/>
              </a:buClr>
              <a:buSzPts val="1600"/>
              <a:buFont typeface="Arial"/>
              <a:buChar char="•"/>
              <a:defRPr/>
            </a:pPr>
            <a:r>
              <a:rPr lang="en-US" sz="2000" dirty="0">
                <a:latin typeface="Arial" panose="020B0604020202020204" pitchFamily="34" charset="0"/>
              </a:rPr>
              <a:t>Use the </a:t>
            </a:r>
            <a:r>
              <a:rPr lang="en-US" sz="2000" dirty="0">
                <a:latin typeface="Arial" panose="020B0604020202020204" pitchFamily="34" charset="0"/>
                <a:hlinkClick r:id="rId3"/>
              </a:rPr>
              <a:t>UWM brand-standard fonts</a:t>
            </a:r>
            <a:r>
              <a:rPr lang="en-US" sz="2000" dirty="0">
                <a:latin typeface="Arial" panose="020B0604020202020204" pitchFamily="34" charset="0"/>
              </a:rPr>
              <a:t> included in this template: Futura, Roboto, and Arial. </a:t>
            </a:r>
          </a:p>
          <a:p>
            <a:pPr marL="742950" lvl="1" indent="-285750">
              <a:spcBef>
                <a:spcPts val="500"/>
              </a:spcBef>
              <a:spcAft>
                <a:spcPts val="300"/>
              </a:spcAft>
              <a:buClr>
                <a:srgbClr val="000000"/>
              </a:buClr>
              <a:buSzPts val="1600"/>
              <a:buFont typeface="Arial"/>
              <a:buChar char="•"/>
              <a:defRPr/>
            </a:pPr>
            <a:r>
              <a:rPr lang="en-US" sz="2000" dirty="0">
                <a:latin typeface="Arial" panose="020B0604020202020204" pitchFamily="34" charset="0"/>
              </a:rPr>
              <a:t>Use the template’s </a:t>
            </a:r>
            <a:r>
              <a:rPr lang="en-US" sz="2000" dirty="0">
                <a:latin typeface="Arial" panose="020B0604020202020204" pitchFamily="34" charset="0"/>
                <a:hlinkClick r:id="rId4"/>
              </a:rPr>
              <a:t>high-contrast color combinations</a:t>
            </a:r>
            <a:r>
              <a:rPr lang="en-US" sz="2000" dirty="0">
                <a:latin typeface="Arial" panose="020B0604020202020204" pitchFamily="34" charset="0"/>
              </a:rPr>
              <a:t>. </a:t>
            </a:r>
          </a:p>
          <a:p>
            <a:pPr marL="1200150" lvl="2" indent="-285750">
              <a:spcBef>
                <a:spcPts val="500"/>
              </a:spcBef>
              <a:spcAft>
                <a:spcPts val="300"/>
              </a:spcAft>
              <a:buClr>
                <a:srgbClr val="000000"/>
              </a:buClr>
              <a:buSzPts val="1600"/>
              <a:buFont typeface="Arial"/>
              <a:buChar char="•"/>
              <a:defRPr/>
            </a:pP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Examples: </a:t>
            </a:r>
            <a:r>
              <a:rPr lang="en-US" sz="2000" dirty="0">
                <a:solidFill>
                  <a:srgbClr val="FFFFFF"/>
                </a:solidFill>
                <a:highlight>
                  <a:srgbClr val="000000"/>
                </a:highlight>
                <a:latin typeface="Arial" panose="020B0604020202020204" pitchFamily="34" charset="0"/>
              </a:rPr>
              <a:t>white on black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, black on white, </a:t>
            </a:r>
            <a:r>
              <a:rPr lang="en-US" sz="2000" dirty="0">
                <a:solidFill>
                  <a:srgbClr val="14364D"/>
                </a:solidFill>
                <a:latin typeface="Arial" panose="020B0604020202020204" pitchFamily="34" charset="0"/>
              </a:rPr>
              <a:t>blue on white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000" dirty="0">
                <a:solidFill>
                  <a:srgbClr val="FFFFFF"/>
                </a:solidFill>
                <a:highlight>
                  <a:srgbClr val="14364D"/>
                </a:highlight>
                <a:latin typeface="Arial" panose="020B0604020202020204" pitchFamily="34" charset="0"/>
              </a:rPr>
              <a:t>white on blue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000" dirty="0">
                <a:solidFill>
                  <a:srgbClr val="9F1300"/>
                </a:solidFill>
                <a:latin typeface="Arial" panose="020B0604020202020204" pitchFamily="34" charset="0"/>
              </a:rPr>
              <a:t>crimson on white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000" dirty="0">
                <a:solidFill>
                  <a:srgbClr val="FFFFFF"/>
                </a:solidFill>
                <a:highlight>
                  <a:srgbClr val="800000"/>
                </a:highlight>
                <a:latin typeface="Arial" panose="020B0604020202020204" pitchFamily="34" charset="0"/>
              </a:rPr>
              <a:t>white on crimson</a:t>
            </a:r>
          </a:p>
        </p:txBody>
      </p:sp>
      <p:sp>
        <p:nvSpPr>
          <p:cNvPr id="14" name="Text">
            <a:extLst>
              <a:ext uri="{FF2B5EF4-FFF2-40B4-BE49-F238E27FC236}">
                <a16:creationId xmlns:a16="http://schemas.microsoft.com/office/drawing/2014/main" id="{E219907C-0A2C-AEB2-9FBB-B56441A32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58722" y="5761579"/>
            <a:ext cx="11276077" cy="8181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BE0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DELETE SLIDE WHEN DONE EDITING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solidFill>
                  <a:schemeClr val="bg1"/>
                </a:solidFill>
                <a:cs typeface="Futura Medium" panose="020B0602020204020303" pitchFamily="34" charset="-79"/>
              </a:rPr>
              <a:t>Keep this black bar empty for Closed Captioning, or subtitles, that will be present if recording.</a:t>
            </a:r>
            <a:endParaRPr lang="en-US" sz="1800" b="1" dirty="0">
              <a:solidFill>
                <a:srgbClr val="FFBE01"/>
              </a:solidFill>
              <a:latin typeface="+mj-lt"/>
              <a:cs typeface="Futura Medium" panose="020B06020202040203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14781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23F4A-CC84-C111-E1D8-2465DEABA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-1789900"/>
            <a:ext cx="11274553" cy="1325880"/>
          </a:xfrm>
        </p:spPr>
        <p:txBody>
          <a:bodyPr/>
          <a:lstStyle/>
          <a:p>
            <a:r>
              <a:rPr lang="en-US" dirty="0"/>
              <a:t>Three Picture Slide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CA33210-A3DD-1FFA-37D4-B1B7BF62FCBC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C57F92A6-3FE5-5F33-18CD-150E81935A15}"/>
              </a:ext>
            </a:extLst>
          </p:cNvPr>
          <p:cNvSpPr>
            <a:spLocks noGrp="1"/>
          </p:cNvSpPr>
          <p:nvPr>
            <p:ph type="pic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3F138D8-F792-0900-E058-764FAE2700F8}"/>
              </a:ext>
            </a:extLst>
          </p:cNvPr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">
            <a:extLst>
              <a:ext uri="{FF2B5EF4-FFF2-40B4-BE49-F238E27FC236}">
                <a16:creationId xmlns:a16="http://schemas.microsoft.com/office/drawing/2014/main" id="{F848E339-2B39-4E26-DD96-7896CF46C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526473" y="5574628"/>
            <a:ext cx="11208326" cy="128337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BE0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DELETE TEXT BOX WHEN DONE EDITING</a:t>
            </a:r>
            <a:br>
              <a:rPr lang="en-US" sz="1800" dirty="0">
                <a:solidFill>
                  <a:schemeClr val="accent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</a:br>
            <a:r>
              <a:rPr lang="en-US" sz="1800" dirty="0">
                <a:solidFill>
                  <a:schemeClr val="bg1"/>
                </a:solidFill>
                <a:latin typeface="+mn-lt"/>
                <a:cs typeface="Futura Medium" panose="020B0602020204020303" pitchFamily="34" charset="-79"/>
              </a:rPr>
              <a:t>Remember to always add alt text to images by right-clicking the image and selecting “Edit Alt Text” or “View Alt Text.” Proceed to edit on the right sidebar panel.</a:t>
            </a:r>
          </a:p>
        </p:txBody>
      </p:sp>
    </p:spTree>
    <p:extLst>
      <p:ext uri="{BB962C8B-B14F-4D97-AF65-F5344CB8AC3E}">
        <p14:creationId xmlns:p14="http://schemas.microsoft.com/office/powerpoint/2010/main" val="2849836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C3169-9B17-E5B2-78C4-B107E1FB7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0E1D0C14-67D2-2F42-C4A1-29C71E30F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 Picture Slide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EBFF4B1-16C0-6BC6-800C-8CFB3A6E3C0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">
            <a:extLst>
              <a:ext uri="{FF2B5EF4-FFF2-40B4-BE49-F238E27FC236}">
                <a16:creationId xmlns:a16="http://schemas.microsoft.com/office/drawing/2014/main" id="{79C80565-89B5-8D28-9823-5DF72B368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526473" y="5574628"/>
            <a:ext cx="11208326" cy="128337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BE0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DELETE TEXT BOX WHEN DONE EDITING</a:t>
            </a:r>
            <a:br>
              <a:rPr lang="en-US" sz="1800" dirty="0">
                <a:solidFill>
                  <a:schemeClr val="accent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</a:br>
            <a:r>
              <a:rPr lang="en-US" sz="1800" dirty="0">
                <a:solidFill>
                  <a:schemeClr val="bg1"/>
                </a:solidFill>
                <a:latin typeface="+mn-lt"/>
                <a:cs typeface="Futura Medium" panose="020B0602020204020303" pitchFamily="34" charset="-79"/>
              </a:rPr>
              <a:t>Remember to always add alt text to images by right-clicking the image and selecting “Edit Alt Text” or “View Alt Text.” Proceed to edit on the right sidebar panel.</a:t>
            </a:r>
          </a:p>
        </p:txBody>
      </p:sp>
    </p:spTree>
    <p:extLst>
      <p:ext uri="{BB962C8B-B14F-4D97-AF65-F5344CB8AC3E}">
        <p14:creationId xmlns:p14="http://schemas.microsoft.com/office/powerpoint/2010/main" val="4139931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DA3DA-4102-F0D9-21DB-10BB62D53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722" y="112015"/>
            <a:ext cx="11276078" cy="1325880"/>
          </a:xfrm>
        </p:spPr>
        <p:txBody>
          <a:bodyPr/>
          <a:lstStyle/>
          <a:p>
            <a:r>
              <a:rPr lang="en-US" noProof="0" dirty="0"/>
              <a:t>Sample Table</a:t>
            </a:r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2775DEB3-9759-EF77-1C66-EF011E1E84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6831201"/>
              </p:ext>
            </p:extLst>
          </p:nvPr>
        </p:nvGraphicFramePr>
        <p:xfrm>
          <a:off x="458788" y="1655763"/>
          <a:ext cx="11276010" cy="22250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758670">
                  <a:extLst>
                    <a:ext uri="{9D8B030D-6E8A-4147-A177-3AD203B41FA5}">
                      <a16:colId xmlns:a16="http://schemas.microsoft.com/office/drawing/2014/main" val="2925194520"/>
                    </a:ext>
                  </a:extLst>
                </a:gridCol>
                <a:gridCol w="3758670">
                  <a:extLst>
                    <a:ext uri="{9D8B030D-6E8A-4147-A177-3AD203B41FA5}">
                      <a16:colId xmlns:a16="http://schemas.microsoft.com/office/drawing/2014/main" val="4187528174"/>
                    </a:ext>
                  </a:extLst>
                </a:gridCol>
                <a:gridCol w="3758670">
                  <a:extLst>
                    <a:ext uri="{9D8B030D-6E8A-4147-A177-3AD203B41FA5}">
                      <a16:colId xmlns:a16="http://schemas.microsoft.com/office/drawing/2014/main" val="40267302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Placeholder</a:t>
                      </a: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967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6947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0822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7989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0605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29602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704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04857-AA52-EDA7-FDE8-BB988D57A5F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8723" y="-1567180"/>
            <a:ext cx="11274553" cy="1325880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noProof="0" dirty="0"/>
              <a:t>End Slide</a:t>
            </a:r>
          </a:p>
        </p:txBody>
      </p:sp>
      <p:sp>
        <p:nvSpPr>
          <p:cNvPr id="3" name="Text">
            <a:extLst>
              <a:ext uri="{FF2B5EF4-FFF2-40B4-BE49-F238E27FC236}">
                <a16:creationId xmlns:a16="http://schemas.microsoft.com/office/drawing/2014/main" id="{356ADE8B-00B5-52B3-070C-3BBEF7E0CC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526473" y="5574628"/>
            <a:ext cx="11208326" cy="128337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BE0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DELETE TEXT BOX WHEN DONE EDITING</a:t>
            </a:r>
            <a:br>
              <a:rPr lang="en-US" sz="1800" dirty="0">
                <a:solidFill>
                  <a:schemeClr val="accent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</a:br>
            <a:r>
              <a:rPr lang="en-US" sz="1800" dirty="0">
                <a:solidFill>
                  <a:schemeClr val="bg1"/>
                </a:solidFill>
                <a:cs typeface="Futura Medium" panose="020B0602020204020303" pitchFamily="34" charset="-79"/>
              </a:rPr>
              <a:t>Double check your presentation’s accessibility by clicking </a:t>
            </a:r>
            <a:r>
              <a:rPr lang="en-US" sz="1800" b="1" dirty="0">
                <a:solidFill>
                  <a:schemeClr val="bg1"/>
                </a:solidFill>
                <a:cs typeface="Futura Medium" panose="020B0602020204020303" pitchFamily="34" charset="-79"/>
              </a:rPr>
              <a:t>Review &gt; Check Accessibility.</a:t>
            </a:r>
          </a:p>
          <a:p>
            <a:r>
              <a:rPr lang="en-US" sz="1800" dirty="0">
                <a:solidFill>
                  <a:schemeClr val="bg1"/>
                </a:solidFill>
                <a:cs typeface="Futura Medium" panose="020B0602020204020303" pitchFamily="34" charset="-79"/>
              </a:rPr>
              <a:t>Remember to review color contrast, alt text, reading order, hidden titles, etc.</a:t>
            </a:r>
          </a:p>
        </p:txBody>
      </p:sp>
    </p:spTree>
    <p:extLst>
      <p:ext uri="{BB962C8B-B14F-4D97-AF65-F5344CB8AC3E}">
        <p14:creationId xmlns:p14="http://schemas.microsoft.com/office/powerpoint/2010/main" val="3492719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E9A393A9-BB79-8734-DD28-3D9077A8F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C7A6AD-EDA7-613E-A6F0-50B93E3FD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"/>
                <a:cs typeface="Futura Medium" panose="020B0602020204020303" pitchFamily="34" charset="-79"/>
              </a:rPr>
              <a:t>Accessible PPT Template Instructions 2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1DCBEA2-2050-3166-6C30-FFFCB38E7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AutoNum type="arabicPeriod"/>
              <a:defRPr/>
            </a:pPr>
            <a:r>
              <a:rPr lang="en-US" sz="2000" dirty="0">
                <a:latin typeface="Arial" panose="020B0604020202020204" pitchFamily="34" charset="0"/>
              </a:rPr>
              <a:t>Download and save your own copy of this template. </a:t>
            </a:r>
          </a:p>
          <a:p>
            <a:pPr marL="342900" lvl="0" indent="-34290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AutoNum type="arabicPeriod"/>
              <a:defRPr/>
            </a:pPr>
            <a:r>
              <a:rPr lang="en-US" sz="2000" b="1" dirty="0">
                <a:latin typeface="Arial" panose="020B0604020202020204" pitchFamily="34" charset="0"/>
              </a:rPr>
              <a:t>Delete</a:t>
            </a:r>
            <a:r>
              <a:rPr lang="en-US" sz="2000" dirty="0">
                <a:latin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</a:rPr>
              <a:t>this slide </a:t>
            </a:r>
            <a:r>
              <a:rPr lang="en-US" sz="2000" dirty="0">
                <a:latin typeface="Arial" panose="020B0604020202020204" pitchFamily="34" charset="0"/>
              </a:rPr>
              <a:t>from your presentation before publishing it.</a:t>
            </a:r>
          </a:p>
          <a:p>
            <a:pPr marL="342900" lvl="0" indent="-34290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AutoNum type="arabicPeriod"/>
              <a:defRPr/>
            </a:pPr>
            <a:r>
              <a:rPr lang="en-US" sz="2000" dirty="0">
                <a:latin typeface="Arial" panose="020B0604020202020204" pitchFamily="34" charset="0"/>
              </a:rPr>
              <a:t>When editing, follow these </a:t>
            </a:r>
            <a:r>
              <a:rPr lang="en-US" sz="2000" b="1" dirty="0">
                <a:latin typeface="Arial" panose="020B0604020202020204" pitchFamily="34" charset="0"/>
              </a:rPr>
              <a:t>accessibility guidelines</a:t>
            </a:r>
            <a:r>
              <a:rPr lang="en-US" sz="2000" dirty="0">
                <a:latin typeface="Arial" panose="020B0604020202020204" pitchFamily="34" charset="0"/>
              </a:rPr>
              <a:t>: </a:t>
            </a:r>
          </a:p>
          <a:p>
            <a:pPr marL="285750" lvl="0" indent="-285750">
              <a:spcAft>
                <a:spcPts val="300"/>
              </a:spcAft>
              <a:buClr>
                <a:srgbClr val="000000"/>
              </a:buClr>
              <a:buSzPts val="1600"/>
              <a:buNone/>
              <a:defRPr/>
            </a:pPr>
            <a:r>
              <a:rPr lang="en-US" sz="2000" b="1" dirty="0">
                <a:latin typeface="Arial" panose="020B0604020202020204" pitchFamily="34" charset="0"/>
              </a:rPr>
              <a:t>Images</a:t>
            </a:r>
          </a:p>
          <a:p>
            <a:pPr marL="742950" lvl="1" indent="-285750">
              <a:spcAft>
                <a:spcPts val="300"/>
              </a:spcAft>
              <a:buClr>
                <a:srgbClr val="000000"/>
              </a:buClr>
              <a:buSzPts val="1600"/>
              <a:defRPr/>
            </a:pPr>
            <a:r>
              <a:rPr lang="en-US" sz="2000" dirty="0">
                <a:latin typeface="Arial" panose="020B0604020202020204" pitchFamily="34" charset="0"/>
              </a:rPr>
              <a:t>Use images only when essential to understanding the content.</a:t>
            </a:r>
          </a:p>
          <a:p>
            <a:pPr marL="742950" lvl="1" indent="-285750">
              <a:spcAft>
                <a:spcPts val="300"/>
              </a:spcAft>
              <a:buClr>
                <a:srgbClr val="000000"/>
              </a:buClr>
              <a:buSzPts val="1600"/>
              <a:defRPr/>
            </a:pPr>
            <a:r>
              <a:rPr lang="en-US" sz="2000" dirty="0">
                <a:latin typeface="Arial" panose="020B0604020202020204" pitchFamily="34" charset="0"/>
                <a:hlinkClick r:id="rId2"/>
              </a:rPr>
              <a:t>Add meaningful alt text to all images</a:t>
            </a:r>
            <a:r>
              <a:rPr lang="en-US" sz="2000" dirty="0">
                <a:latin typeface="Arial" panose="020B0604020202020204" pitchFamily="34" charset="0"/>
              </a:rPr>
              <a:t> you insert.</a:t>
            </a:r>
          </a:p>
          <a:p>
            <a:pPr marL="285750" lvl="0" indent="-285750">
              <a:spcAft>
                <a:spcPts val="300"/>
              </a:spcAft>
              <a:buClr>
                <a:srgbClr val="000000"/>
              </a:buClr>
              <a:buSzPts val="1600"/>
              <a:buFont typeface="Arial"/>
              <a:buChar char="•"/>
              <a:defRPr/>
            </a:pPr>
            <a:r>
              <a:rPr lang="en-US" sz="2000" b="1" dirty="0">
                <a:latin typeface="Arial" panose="020B0604020202020204" pitchFamily="34" charset="0"/>
              </a:rPr>
              <a:t>Support</a:t>
            </a:r>
          </a:p>
          <a:p>
            <a:pPr marL="742950" lvl="1" indent="-285750">
              <a:spcAft>
                <a:spcPts val="300"/>
              </a:spcAft>
              <a:buClr>
                <a:srgbClr val="000000"/>
              </a:buClr>
              <a:buSzPts val="1600"/>
              <a:buFont typeface="Arial"/>
              <a:buChar char="•"/>
              <a:defRPr/>
            </a:pPr>
            <a:r>
              <a:rPr lang="en-US" sz="2000" dirty="0">
                <a:latin typeface="Arial" panose="020B0604020202020204" pitchFamily="34" charset="0"/>
              </a:rPr>
              <a:t>Questions? Contact the program delivery team.</a:t>
            </a:r>
          </a:p>
          <a:p>
            <a:pPr marL="742950" lvl="1" indent="-285750">
              <a:spcAft>
                <a:spcPts val="300"/>
              </a:spcAft>
              <a:buClr>
                <a:srgbClr val="000000"/>
              </a:buClr>
              <a:buSzPts val="1600"/>
              <a:buFont typeface="Arial"/>
              <a:buChar char="•"/>
              <a:defRPr/>
            </a:pPr>
            <a:r>
              <a:rPr lang="en-US" sz="2000" dirty="0">
                <a:latin typeface="Arial" panose="020B0604020202020204" pitchFamily="34" charset="0"/>
              </a:rPr>
              <a:t>CASL resource: </a:t>
            </a:r>
            <a:r>
              <a:rPr lang="en-US" sz="2000" dirty="0">
                <a:latin typeface="Arial" panose="020B0604020202020204" pitchFamily="34" charset="0"/>
                <a:hlinkClick r:id="rId3"/>
              </a:rPr>
              <a:t>Accessibility and Universal Design for PowerPoint</a:t>
            </a:r>
            <a:endParaRPr lang="en-US" sz="2000" dirty="0">
              <a:latin typeface="Arial" panose="020B0604020202020204" pitchFamily="34" charset="0"/>
            </a:endParaRPr>
          </a:p>
        </p:txBody>
      </p:sp>
      <p:sp>
        <p:nvSpPr>
          <p:cNvPr id="2" name="Text">
            <a:extLst>
              <a:ext uri="{FF2B5EF4-FFF2-40B4-BE49-F238E27FC236}">
                <a16:creationId xmlns:a16="http://schemas.microsoft.com/office/drawing/2014/main" id="{821B78BE-6883-D1BB-753B-BE585AB50E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58722" y="5761579"/>
            <a:ext cx="11276077" cy="8181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BE0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DELETE SLIDE WHEN DONE EDITING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solidFill>
                  <a:schemeClr val="bg1"/>
                </a:solidFill>
                <a:cs typeface="Futura Medium" panose="020B0602020204020303" pitchFamily="34" charset="-79"/>
              </a:rPr>
              <a:t>Keep this black bar empty for Closed Captioning, or subtitles, that will be present if recording.</a:t>
            </a:r>
            <a:endParaRPr lang="en-US" sz="1800" b="1" dirty="0">
              <a:solidFill>
                <a:srgbClr val="FFBE01"/>
              </a:solidFill>
              <a:latin typeface="+mj-lt"/>
              <a:cs typeface="Futura Medium" panose="020B06020202040203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321070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CD12C-A16B-438D-097C-4BAA7932E5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Presentation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39CB2D-951B-3643-3FB6-C29FA7A3994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noProof="0" dirty="0"/>
              <a:t>Presenter Name</a:t>
            </a:r>
          </a:p>
        </p:txBody>
      </p:sp>
    </p:spTree>
    <p:extLst>
      <p:ext uri="{BB962C8B-B14F-4D97-AF65-F5344CB8AC3E}">
        <p14:creationId xmlns:p14="http://schemas.microsoft.com/office/powerpoint/2010/main" val="3661988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CA103-927F-7B30-4FA3-380AAACEA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62653"/>
            <a:ext cx="11277600" cy="1301731"/>
          </a:xfrm>
        </p:spPr>
        <p:txBody>
          <a:bodyPr/>
          <a:lstStyle/>
          <a:p>
            <a:r>
              <a:rPr lang="en-US" noProof="0" dirty="0"/>
              <a:t>Section Header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6D59A-BAC4-0476-DBFF-9EE1B29B5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1" y="3653486"/>
            <a:ext cx="11276074" cy="439387"/>
          </a:xfrm>
        </p:spPr>
        <p:txBody>
          <a:bodyPr>
            <a:normAutofit lnSpcReduction="10000"/>
          </a:bodyPr>
          <a:lstStyle/>
          <a:p>
            <a:r>
              <a:rPr lang="en-US" noProof="0" dirty="0" err="1"/>
              <a:t>Subheader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29230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097C9-DCC1-75F9-B3B9-F589E7202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Slide with Bullets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CDE05-C31A-F455-A22E-53373A4645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Content here</a:t>
            </a:r>
          </a:p>
          <a:p>
            <a:pPr lvl="1"/>
            <a:r>
              <a:rPr lang="en-US" noProof="0" dirty="0"/>
              <a:t>Content here</a:t>
            </a:r>
          </a:p>
          <a:p>
            <a:pPr lvl="2"/>
            <a:r>
              <a:rPr lang="en-US" noProof="0" dirty="0"/>
              <a:t>Content here</a:t>
            </a:r>
          </a:p>
        </p:txBody>
      </p:sp>
    </p:spTree>
    <p:extLst>
      <p:ext uri="{BB962C8B-B14F-4D97-AF65-F5344CB8AC3E}">
        <p14:creationId xmlns:p14="http://schemas.microsoft.com/office/powerpoint/2010/main" val="3859066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74277F-8FDE-DCA5-3EFE-7D3DD3DC4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722" y="112015"/>
            <a:ext cx="11276078" cy="1325880"/>
          </a:xfrm>
        </p:spPr>
        <p:txBody>
          <a:bodyPr/>
          <a:lstStyle/>
          <a:p>
            <a:r>
              <a:rPr lang="en-US" dirty="0"/>
              <a:t>Two Columns and Bullets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F4117B9-DDA4-DC6E-6BD7-3DAEE4EED4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0532" y="1672715"/>
            <a:ext cx="5406866" cy="3613660"/>
          </a:xfrm>
        </p:spPr>
        <p:txBody>
          <a:bodyPr/>
          <a:lstStyle/>
          <a:p>
            <a:r>
              <a:rPr lang="en-US" dirty="0"/>
              <a:t>Content here</a:t>
            </a:r>
          </a:p>
          <a:p>
            <a:pPr lvl="1"/>
            <a:r>
              <a:rPr lang="en-US" dirty="0"/>
              <a:t>Content here</a:t>
            </a:r>
          </a:p>
          <a:p>
            <a:pPr lvl="2"/>
            <a:r>
              <a:rPr lang="en-US" dirty="0"/>
              <a:t>Content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0F103-7C77-DD12-AF49-BD02BCEC8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4599" y="1672715"/>
            <a:ext cx="5406870" cy="3613660"/>
          </a:xfrm>
        </p:spPr>
        <p:txBody>
          <a:bodyPr/>
          <a:lstStyle/>
          <a:p>
            <a:r>
              <a:rPr lang="en-US" dirty="0"/>
              <a:t>Content here</a:t>
            </a:r>
          </a:p>
          <a:p>
            <a:pPr lvl="1"/>
            <a:r>
              <a:rPr lang="en-US" dirty="0"/>
              <a:t>Content here</a:t>
            </a:r>
          </a:p>
          <a:p>
            <a:pPr lvl="2"/>
            <a:r>
              <a:rPr lang="en-US" dirty="0"/>
              <a:t>Content here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834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0A16F0-87C7-976D-14CF-18BBB0275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D902A3E-54A7-3165-BDB2-19A6E0764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Columns, Headers, and Bullets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B13A0C-A363-B0D1-F1BA-A2FD476E00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Column 1 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B3A66-784D-CB0E-09AB-22812C1DCC0E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r>
              <a:rPr lang="en-US" dirty="0"/>
              <a:t>Content here</a:t>
            </a:r>
          </a:p>
          <a:p>
            <a:pPr lvl="1"/>
            <a:r>
              <a:rPr lang="en-US" dirty="0"/>
              <a:t>Content here</a:t>
            </a:r>
          </a:p>
          <a:p>
            <a:pPr lvl="2"/>
            <a:r>
              <a:rPr lang="en-US" dirty="0"/>
              <a:t>Content here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70FB15E-68DF-5BA5-B64B-8C8AF8B94B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Column 2 Header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770376A-57CF-D7D5-4A00-D7B90BCBA1A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Content here</a:t>
            </a:r>
          </a:p>
          <a:p>
            <a:pPr lvl="1"/>
            <a:r>
              <a:rPr lang="en-US" dirty="0"/>
              <a:t>Content here</a:t>
            </a:r>
          </a:p>
          <a:p>
            <a:pPr lvl="2"/>
            <a:r>
              <a:rPr lang="en-US" dirty="0"/>
              <a:t>Content here</a:t>
            </a:r>
          </a:p>
        </p:txBody>
      </p:sp>
    </p:spTree>
    <p:extLst>
      <p:ext uri="{BB962C8B-B14F-4D97-AF65-F5344CB8AC3E}">
        <p14:creationId xmlns:p14="http://schemas.microsoft.com/office/powerpoint/2010/main" val="3896400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FCC0B-51CA-614C-BD14-A29F00FD5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7054" y="100585"/>
            <a:ext cx="7857745" cy="896112"/>
          </a:xfrm>
        </p:spPr>
        <p:txBody>
          <a:bodyPr/>
          <a:lstStyle/>
          <a:p>
            <a:r>
              <a:rPr lang="en-US" noProof="0" dirty="0"/>
              <a:t>Slide with Image &amp; Bullets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B1531-643E-1AC4-5E6B-DB715DFE020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877055" y="1241043"/>
            <a:ext cx="7857745" cy="3849384"/>
          </a:xfrm>
        </p:spPr>
        <p:txBody>
          <a:bodyPr/>
          <a:lstStyle/>
          <a:p>
            <a:r>
              <a:rPr lang="en-US" noProof="0" dirty="0"/>
              <a:t>Content here</a:t>
            </a:r>
          </a:p>
          <a:p>
            <a:pPr lvl="1"/>
            <a:r>
              <a:rPr lang="en-US" noProof="0" dirty="0"/>
              <a:t>Content here</a:t>
            </a:r>
          </a:p>
          <a:p>
            <a:pPr lvl="2"/>
            <a:r>
              <a:rPr lang="en-US" noProof="0" dirty="0"/>
              <a:t>Content here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C57021B-7CF3-2959-BC5A-76038ECE78F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">
            <a:extLst>
              <a:ext uri="{FF2B5EF4-FFF2-40B4-BE49-F238E27FC236}">
                <a16:creationId xmlns:a16="http://schemas.microsoft.com/office/drawing/2014/main" id="{1E3595E8-DB45-437E-77B6-A69CFFDD9F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526473" y="5574628"/>
            <a:ext cx="11208326" cy="128337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BE0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DELETE TEXT BOX WHEN DONE EDITING</a:t>
            </a:r>
            <a:br>
              <a:rPr lang="en-US" sz="1800" dirty="0">
                <a:solidFill>
                  <a:schemeClr val="accent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</a:br>
            <a:r>
              <a:rPr lang="en-US" sz="1800" dirty="0">
                <a:solidFill>
                  <a:schemeClr val="bg1"/>
                </a:solidFill>
                <a:latin typeface="+mn-lt"/>
                <a:cs typeface="Futura Medium" panose="020B0602020204020303" pitchFamily="34" charset="-79"/>
              </a:rPr>
              <a:t>Remember to always add alt text to images by right-clicking the image and selecting “Edit Alt Text” or “View Alt Text.” Proceed to edit on the right sidebar panel.</a:t>
            </a:r>
          </a:p>
        </p:txBody>
      </p:sp>
    </p:spTree>
    <p:extLst>
      <p:ext uri="{BB962C8B-B14F-4D97-AF65-F5344CB8AC3E}">
        <p14:creationId xmlns:p14="http://schemas.microsoft.com/office/powerpoint/2010/main" val="3358492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EBE32E-B2D4-1D92-C75C-53781EBF5F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00486-E327-1A94-060D-764F11810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25167"/>
            <a:ext cx="4795963" cy="798962"/>
          </a:xfrm>
        </p:spPr>
        <p:txBody>
          <a:bodyPr/>
          <a:lstStyle/>
          <a:p>
            <a:r>
              <a:rPr lang="en-US" noProof="0" dirty="0"/>
              <a:t>Slide with Large Image &amp; Bullets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F5778-E83B-566B-7191-59291526B86F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30301" y="1241042"/>
            <a:ext cx="4822861" cy="4054857"/>
          </a:xfrm>
        </p:spPr>
        <p:txBody>
          <a:bodyPr/>
          <a:lstStyle/>
          <a:p>
            <a:r>
              <a:rPr lang="en-US" noProof="0" dirty="0"/>
              <a:t>Content here</a:t>
            </a:r>
          </a:p>
          <a:p>
            <a:pPr lvl="1"/>
            <a:r>
              <a:rPr lang="en-US" noProof="0" dirty="0"/>
              <a:t>Content here</a:t>
            </a:r>
          </a:p>
          <a:p>
            <a:pPr lvl="2"/>
            <a:r>
              <a:rPr lang="en-US" noProof="0" dirty="0"/>
              <a:t>Content here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763EA8D-0DA9-F4EC-883F-42B5F02AE39E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">
            <a:extLst>
              <a:ext uri="{FF2B5EF4-FFF2-40B4-BE49-F238E27FC236}">
                <a16:creationId xmlns:a16="http://schemas.microsoft.com/office/drawing/2014/main" id="{232D96E0-8E0F-7B50-C14C-A2E3DE1102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526473" y="5574628"/>
            <a:ext cx="11208326" cy="128337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BE0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DELETE TEXT BOX WHEN DONE EDITING</a:t>
            </a:r>
            <a:br>
              <a:rPr lang="en-US" sz="1800" dirty="0">
                <a:solidFill>
                  <a:schemeClr val="accent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</a:br>
            <a:r>
              <a:rPr lang="en-US" sz="1800" dirty="0">
                <a:solidFill>
                  <a:schemeClr val="bg1"/>
                </a:solidFill>
                <a:latin typeface="+mn-lt"/>
                <a:cs typeface="Futura Medium" panose="020B0602020204020303" pitchFamily="34" charset="-79"/>
              </a:rPr>
              <a:t>Remember to always add alt text to images by right-clicking the image and selecting “Edit Alt Text” or “View Alt Text.” Proceed to edit on the right sidebar panel.</a:t>
            </a:r>
          </a:p>
        </p:txBody>
      </p:sp>
    </p:spTree>
    <p:extLst>
      <p:ext uri="{BB962C8B-B14F-4D97-AF65-F5344CB8AC3E}">
        <p14:creationId xmlns:p14="http://schemas.microsoft.com/office/powerpoint/2010/main" val="88438818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UWM custom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4364D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ccessible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ccessible PowerPoint Template" id="{9795915E-0D4F-A44E-9404-082FCE5CB3AD}" vid="{926B9E87-6374-8242-8C4E-06FA9F2D90A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36917</TotalTime>
  <Words>518</Words>
  <Application>Microsoft Macintosh PowerPoint</Application>
  <PresentationFormat>Widescreen</PresentationFormat>
  <Paragraphs>71</Paragraphs>
  <Slides>13</Slides>
  <Notes>5</Notes>
  <HiddenSlides>2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Arial</vt:lpstr>
      <vt:lpstr>Futura Medium</vt:lpstr>
      <vt:lpstr>Wingdings</vt:lpstr>
      <vt:lpstr>Custom Design</vt:lpstr>
      <vt:lpstr>Accessible PPT Template Instructions 1</vt:lpstr>
      <vt:lpstr>Accessible PPT Template Instructions 2</vt:lpstr>
      <vt:lpstr>Presentation Title</vt:lpstr>
      <vt:lpstr>Section Header</vt:lpstr>
      <vt:lpstr>Slide with Bullets</vt:lpstr>
      <vt:lpstr>Two Columns and Bullets</vt:lpstr>
      <vt:lpstr>Two Columns, Headers, and Bullets</vt:lpstr>
      <vt:lpstr>Slide with Image &amp; Bullets</vt:lpstr>
      <vt:lpstr>Slide with Large Image &amp; Bullets</vt:lpstr>
      <vt:lpstr>Three Picture Slide</vt:lpstr>
      <vt:lpstr>Large Picture Slide</vt:lpstr>
      <vt:lpstr>Sample Table</vt:lpstr>
      <vt:lpstr>End Slide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UWM Presentation</dc:title>
  <dc:creator/>
  <cp:lastModifiedBy>Adam Fehring</cp:lastModifiedBy>
  <cp:revision>65</cp:revision>
  <dcterms:created xsi:type="dcterms:W3CDTF">2025-09-09T21:48:14Z</dcterms:created>
  <dcterms:modified xsi:type="dcterms:W3CDTF">2026-03-26T15:10:47Z</dcterms:modified>
</cp:coreProperties>
</file>