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4694"/>
  </p:normalViewPr>
  <p:slideViewPr>
    <p:cSldViewPr snapToGrid="0">
      <p:cViewPr varScale="1">
        <p:scale>
          <a:sx n="121" d="100"/>
          <a:sy n="121" d="100"/>
        </p:scale>
        <p:origin x="106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04EE4-4934-4247-911B-FDCCC25BDB1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DC96B-D5E9-BC4F-9671-35143B2B4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4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DC96B-D5E9-BC4F-9671-35143B2B4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A1930323-3FE8-1015-DC3C-C390421D0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0309" y="2667530"/>
            <a:ext cx="10631382" cy="135003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4294673D-FAA4-3A08-98CE-5412FF599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0309" y="4109636"/>
            <a:ext cx="10631382" cy="964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pic>
        <p:nvPicPr>
          <p:cNvPr id="6" name="University of Wisconsin-Milwaukee logo">
            <a:extLst>
              <a:ext uri="{FF2B5EF4-FFF2-40B4-BE49-F238E27FC236}">
                <a16:creationId xmlns:a16="http://schemas.microsoft.com/office/drawing/2014/main" id="{247CF10D-C590-8F08-58DA-DF6461E9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530" y="660677"/>
            <a:ext cx="3072939" cy="1402557"/>
          </a:xfrm>
          <a:prstGeom prst="rect">
            <a:avLst/>
          </a:prstGeom>
        </p:spPr>
      </p:pic>
      <p:sp>
        <p:nvSpPr>
          <p:cNvPr id="2" name="Gold Bar">
            <a:extLst>
              <a:ext uri="{FF2B5EF4-FFF2-40B4-BE49-F238E27FC236}">
                <a16:creationId xmlns:a16="http://schemas.microsoft.com/office/drawing/2014/main" id="{E09B2EEC-BCDA-EF53-6E92-F40BA2E3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4864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Black Bar">
            <a:extLst>
              <a:ext uri="{FF2B5EF4-FFF2-40B4-BE49-F238E27FC236}">
                <a16:creationId xmlns:a16="http://schemas.microsoft.com/office/drawing/2014/main" id="{AB28E1C2-1881-74D5-1C92-622C4FB2F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3"/>
            <a:ext cx="12192000" cy="146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6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31EAF-1F03-9C45-7A3E-E13F68404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491" y="2405013"/>
            <a:ext cx="4487018" cy="2047974"/>
          </a:xfrm>
          <a:prstGeom prst="rect">
            <a:avLst/>
          </a:prstGeom>
        </p:spPr>
      </p:pic>
      <p:sp>
        <p:nvSpPr>
          <p:cNvPr id="14" name="Gold Bar">
            <a:extLst>
              <a:ext uri="{FF2B5EF4-FFF2-40B4-BE49-F238E27FC236}">
                <a16:creationId xmlns:a16="http://schemas.microsoft.com/office/drawing/2014/main" id="{6276EF7E-CCF2-AD0E-9765-D01BACFD6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3048" y="764362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ack Bar">
            <a:extLst>
              <a:ext uri="{FF2B5EF4-FFF2-40B4-BE49-F238E27FC236}">
                <a16:creationId xmlns:a16="http://schemas.microsoft.com/office/drawing/2014/main" id="{D9BBBAC3-4589-E12D-AA8C-D1E0B7501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1"/>
            <a:ext cx="12192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ld Bar">
            <a:extLst>
              <a:ext uri="{FF2B5EF4-FFF2-40B4-BE49-F238E27FC236}">
                <a16:creationId xmlns:a16="http://schemas.microsoft.com/office/drawing/2014/main" id="{E2290C33-D4E2-5CA9-F701-0EE31CF7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lack Bar">
            <a:extLst>
              <a:ext uri="{FF2B5EF4-FFF2-40B4-BE49-F238E27FC236}">
                <a16:creationId xmlns:a16="http://schemas.microsoft.com/office/drawing/2014/main" id="{6329B058-921B-306F-2667-07E18918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3"/>
            <a:ext cx="12192000" cy="146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0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B01929F6-BA68-5590-288E-0D528CA8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5" y="2998009"/>
            <a:ext cx="10284219" cy="92717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D686465A-F1D7-7A32-6E2D-44535CB6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015" y="4071586"/>
            <a:ext cx="10284219" cy="4393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UW-Milwaukee logo">
            <a:extLst>
              <a:ext uri="{FF2B5EF4-FFF2-40B4-BE49-F238E27FC236}">
                <a16:creationId xmlns:a16="http://schemas.microsoft.com/office/drawing/2014/main" id="{7CE350C1-8D9D-4ECA-78A4-12850242B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378" y="1181671"/>
            <a:ext cx="1589939" cy="1385050"/>
          </a:xfrm>
          <a:prstGeom prst="rect">
            <a:avLst/>
          </a:prstGeom>
        </p:spPr>
      </p:pic>
      <p:sp>
        <p:nvSpPr>
          <p:cNvPr id="2" name="Gold Bar">
            <a:extLst>
              <a:ext uri="{FF2B5EF4-FFF2-40B4-BE49-F238E27FC236}">
                <a16:creationId xmlns:a16="http://schemas.microsoft.com/office/drawing/2014/main" id="{94AA556D-0062-D2BB-7975-DA5D21FD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lack Bar">
            <a:extLst>
              <a:ext uri="{FF2B5EF4-FFF2-40B4-BE49-F238E27FC236}">
                <a16:creationId xmlns:a16="http://schemas.microsoft.com/office/drawing/2014/main" id="{5EA81F8C-1E6F-F1EC-137A-D1EBA996F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3"/>
            <a:ext cx="12192000" cy="146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7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16FD7B9-9AAD-21D5-4312-E2B35216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18" y="365125"/>
            <a:ext cx="10609719" cy="1325563"/>
          </a:xfrm>
        </p:spPr>
        <p:txBody>
          <a:bodyPr anchor="b"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Lists">
            <a:extLst>
              <a:ext uri="{FF2B5EF4-FFF2-40B4-BE49-F238E27FC236}">
                <a16:creationId xmlns:a16="http://schemas.microsoft.com/office/drawing/2014/main" id="{2B65E2FD-ACF7-8C4C-4507-11F9FEB7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18" y="1825625"/>
            <a:ext cx="10609719" cy="333689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lvl1pPr>
            <a:lvl2pPr marL="141732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lvl2pPr>
            <a:lvl3pPr marL="1257300" marR="0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/>
            </a:lvl3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41732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Gold Bar">
            <a:extLst>
              <a:ext uri="{FF2B5EF4-FFF2-40B4-BE49-F238E27FC236}">
                <a16:creationId xmlns:a16="http://schemas.microsoft.com/office/drawing/2014/main" id="{727A54A3-906E-94BC-4C96-8F18C643F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Black Bar">
            <a:extLst>
              <a:ext uri="{FF2B5EF4-FFF2-40B4-BE49-F238E27FC236}">
                <a16:creationId xmlns:a16="http://schemas.microsoft.com/office/drawing/2014/main" id="{17F91C34-4A1F-CF01-5526-6ADC5E7E1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3"/>
            <a:ext cx="12192000" cy="146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6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C2E5A9F9-A792-F745-B31E-687FD45A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95" y="365125"/>
            <a:ext cx="10609719" cy="1325563"/>
          </a:xfrm>
        </p:spPr>
        <p:txBody>
          <a:bodyPr anchor="b"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lumn header">
            <a:extLst>
              <a:ext uri="{FF2B5EF4-FFF2-40B4-BE49-F238E27FC236}">
                <a16:creationId xmlns:a16="http://schemas.microsoft.com/office/drawing/2014/main" id="{E2A12AB6-455E-0791-4258-7A8E46A34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4586" y="1838739"/>
            <a:ext cx="5181735" cy="477785"/>
          </a:xfrm>
        </p:spPr>
        <p:txBody>
          <a:bodyPr anchor="t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389EB7C-BEEA-776F-74B0-F1831D3C6C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84586" y="2451461"/>
            <a:ext cx="5181735" cy="2724169"/>
          </a:xfrm>
        </p:spPr>
        <p:txBody>
          <a:bodyPr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sz="1800" b="0"/>
            </a:lvl1pPr>
            <a:lvl2pPr marL="141732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 sz="2000" b="1"/>
            </a:lvl2pPr>
            <a:lvl3pPr marL="1257300" marR="0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 sz="1800" b="1"/>
            </a:lvl3pPr>
            <a:lvl4pPr marL="1371600" indent="0">
              <a:buNone/>
              <a:defRPr sz="1600" b="1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41732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Column header">
            <a:extLst>
              <a:ext uri="{FF2B5EF4-FFF2-40B4-BE49-F238E27FC236}">
                <a16:creationId xmlns:a16="http://schemas.microsoft.com/office/drawing/2014/main" id="{8E153086-D52A-2C63-B515-FB5BD0599B0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25679" y="1812511"/>
            <a:ext cx="5181735" cy="477785"/>
          </a:xfrm>
        </p:spPr>
        <p:txBody>
          <a:bodyPr anchor="t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E5C66BA8-31B2-D654-3095-F67FA66146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25679" y="2425233"/>
            <a:ext cx="5181735" cy="2724169"/>
          </a:xfrm>
        </p:spPr>
        <p:txBody>
          <a:bodyPr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sz="1800" b="0"/>
            </a:lvl1pPr>
            <a:lvl2pPr marL="141732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 sz="2000" b="1"/>
            </a:lvl2pPr>
            <a:lvl3pPr marL="1257300" marR="0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 sz="1800" b="1"/>
            </a:lvl3pPr>
            <a:lvl4pPr marL="1371600" indent="0">
              <a:buNone/>
              <a:defRPr sz="1600" b="1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41732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" name="Gold Bar">
            <a:extLst>
              <a:ext uri="{FF2B5EF4-FFF2-40B4-BE49-F238E27FC236}">
                <a16:creationId xmlns:a16="http://schemas.microsoft.com/office/drawing/2014/main" id="{403F021F-BC8E-CDAF-AC52-F1B21907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lack Bar">
            <a:extLst>
              <a:ext uri="{FF2B5EF4-FFF2-40B4-BE49-F238E27FC236}">
                <a16:creationId xmlns:a16="http://schemas.microsoft.com/office/drawing/2014/main" id="{2E4CE8EA-0D51-C6AE-6959-7DAC8C86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3"/>
            <a:ext cx="12192000" cy="146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olumn Tex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9F8687C-0400-FA60-C1E9-314766F2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653" y="365125"/>
            <a:ext cx="7711226" cy="1325563"/>
          </a:xfrm>
        </p:spPr>
        <p:txBody>
          <a:bodyPr anchor="b"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9154B403-A1E4-41E5-57F3-6BC062150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7111" y="1905176"/>
            <a:ext cx="7732768" cy="3373086"/>
          </a:xfrm>
        </p:spPr>
        <p:txBody>
          <a:bodyPr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sz="2400" b="0"/>
            </a:lvl1pPr>
            <a:lvl2pPr marL="141732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 sz="2000" b="1"/>
            </a:lvl2pPr>
            <a:lvl3pPr marL="1257300" marR="0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 sz="1800" b="1"/>
            </a:lvl3pPr>
            <a:lvl4pPr marL="1371600" indent="0">
              <a:buNone/>
              <a:defRPr sz="1600" b="1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41732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98F6B3-E734-582B-67D2-F1A83DFA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32543" cy="533363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4BDB8-BE98-9459-A2D3-06126171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82963" cy="533363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White wave">
            <a:extLst>
              <a:ext uri="{FF2B5EF4-FFF2-40B4-BE49-F238E27FC236}">
                <a16:creationId xmlns:a16="http://schemas.microsoft.com/office/drawing/2014/main" id="{19682ADE-ED03-D080-3038-37A5A0AA1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704" r="-15219" b="15503"/>
          <a:stretch>
            <a:fillRect/>
          </a:stretch>
        </p:blipFill>
        <p:spPr>
          <a:xfrm>
            <a:off x="3233931" y="1"/>
            <a:ext cx="397224" cy="5333632"/>
          </a:xfrm>
          <a:prstGeom prst="rect">
            <a:avLst/>
          </a:prstGeom>
        </p:spPr>
      </p:pic>
      <p:sp>
        <p:nvSpPr>
          <p:cNvPr id="10" name="Gold Bar">
            <a:extLst>
              <a:ext uri="{FF2B5EF4-FFF2-40B4-BE49-F238E27FC236}">
                <a16:creationId xmlns:a16="http://schemas.microsoft.com/office/drawing/2014/main" id="{1A2FD378-9DA4-4CDA-A773-FB2C58451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Black Bar">
            <a:extLst>
              <a:ext uri="{FF2B5EF4-FFF2-40B4-BE49-F238E27FC236}">
                <a16:creationId xmlns:a16="http://schemas.microsoft.com/office/drawing/2014/main" id="{0AD412FA-D2AF-7F5B-CCFA-D0087D98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2"/>
            <a:ext cx="12192000" cy="1472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Column Text w/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4FED1DCE-8C4B-77BB-2C7D-003F7484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99908" cy="1325563"/>
          </a:xfrm>
        </p:spPr>
        <p:txBody>
          <a:bodyPr anchor="b"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Lists">
            <a:extLst>
              <a:ext uri="{FF2B5EF4-FFF2-40B4-BE49-F238E27FC236}">
                <a16:creationId xmlns:a16="http://schemas.microsoft.com/office/drawing/2014/main" id="{8FDEAE84-B178-7928-69FA-5921C7900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89922" cy="3344148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sz="2600"/>
            </a:lvl1pPr>
            <a:lvl2pPr marL="141732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lvl2pPr>
            <a:lvl3pPr marL="1257300" marR="0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/>
            </a:lvl3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41732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" name="Object">
            <a:extLst>
              <a:ext uri="{FF2B5EF4-FFF2-40B4-BE49-F238E27FC236}">
                <a16:creationId xmlns:a16="http://schemas.microsoft.com/office/drawing/2014/main" id="{8D7B0A38-73ED-B83A-C10A-16AA88143D9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10400" y="1"/>
            <a:ext cx="5181600" cy="533363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3" name="Gold Bar">
            <a:extLst>
              <a:ext uri="{FF2B5EF4-FFF2-40B4-BE49-F238E27FC236}">
                <a16:creationId xmlns:a16="http://schemas.microsoft.com/office/drawing/2014/main" id="{23D52DA7-92A1-5B54-F54C-5977C24F9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Black Bar">
            <a:extLst>
              <a:ext uri="{FF2B5EF4-FFF2-40B4-BE49-F238E27FC236}">
                <a16:creationId xmlns:a16="http://schemas.microsoft.com/office/drawing/2014/main" id="{72AA0735-527C-2121-F863-068C4F516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3"/>
            <a:ext cx="12192000" cy="146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ngle Column Text w/ Subhead a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C2E5A9F9-A792-F745-B31E-687FD45A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99908" cy="1325563"/>
          </a:xfrm>
        </p:spPr>
        <p:txBody>
          <a:bodyPr anchor="b"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lumn header">
            <a:extLst>
              <a:ext uri="{FF2B5EF4-FFF2-40B4-BE49-F238E27FC236}">
                <a16:creationId xmlns:a16="http://schemas.microsoft.com/office/drawing/2014/main" id="{E2A12AB6-455E-0791-4258-7A8E46A34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38739"/>
            <a:ext cx="5699908" cy="477785"/>
          </a:xfrm>
        </p:spPr>
        <p:txBody>
          <a:bodyPr anchor="t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389EB7C-BEEA-776F-74B0-F1831D3C6C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9788" y="2451461"/>
            <a:ext cx="5699908" cy="2786462"/>
          </a:xfrm>
        </p:spPr>
        <p:txBody>
          <a:bodyPr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sz="1800" b="0"/>
            </a:lvl1pPr>
            <a:lvl2pPr marL="141732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 sz="2000" b="1"/>
            </a:lvl2pPr>
            <a:lvl3pPr marL="1257300" marR="0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 sz="1800" b="1"/>
            </a:lvl3pPr>
            <a:lvl4pPr marL="1371600" indent="0">
              <a:buNone/>
              <a:defRPr sz="1600" b="1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41732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1" name="Object">
            <a:extLst>
              <a:ext uri="{FF2B5EF4-FFF2-40B4-BE49-F238E27FC236}">
                <a16:creationId xmlns:a16="http://schemas.microsoft.com/office/drawing/2014/main" id="{A11B5603-3C9A-51E1-4041-951FB99F23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10400" y="13733"/>
            <a:ext cx="5181600" cy="53199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2" name="Gold Bar">
            <a:extLst>
              <a:ext uri="{FF2B5EF4-FFF2-40B4-BE49-F238E27FC236}">
                <a16:creationId xmlns:a16="http://schemas.microsoft.com/office/drawing/2014/main" id="{403F021F-BC8E-CDAF-AC52-F1B21907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lack Bar">
            <a:extLst>
              <a:ext uri="{FF2B5EF4-FFF2-40B4-BE49-F238E27FC236}">
                <a16:creationId xmlns:a16="http://schemas.microsoft.com/office/drawing/2014/main" id="{2E4CE8EA-0D51-C6AE-6959-7DAC8C86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3"/>
            <a:ext cx="12192000" cy="146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">
            <a:extLst>
              <a:ext uri="{FF2B5EF4-FFF2-40B4-BE49-F238E27FC236}">
                <a16:creationId xmlns:a16="http://schemas.microsoft.com/office/drawing/2014/main" id="{A2B2B361-1B55-EF08-7387-FABC23DE3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16585"/>
            <a:ext cx="3955770" cy="3955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icture">
            <a:extLst>
              <a:ext uri="{FF2B5EF4-FFF2-40B4-BE49-F238E27FC236}">
                <a16:creationId xmlns:a16="http://schemas.microsoft.com/office/drawing/2014/main" id="{7844E02C-3270-DEC0-712D-99B952AD209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120586" y="1016585"/>
            <a:ext cx="3955770" cy="3955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Picture">
            <a:extLst>
              <a:ext uri="{FF2B5EF4-FFF2-40B4-BE49-F238E27FC236}">
                <a16:creationId xmlns:a16="http://schemas.microsoft.com/office/drawing/2014/main" id="{AC039FB6-6A1A-4522-F5F4-A02CC896D33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241174" y="1016585"/>
            <a:ext cx="3955770" cy="3955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Gold Bar">
            <a:extLst>
              <a:ext uri="{FF2B5EF4-FFF2-40B4-BE49-F238E27FC236}">
                <a16:creationId xmlns:a16="http://schemas.microsoft.com/office/drawing/2014/main" id="{7CEC2411-0E65-9C40-5369-2F48BF947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lack Bar">
            <a:extLst>
              <a:ext uri="{FF2B5EF4-FFF2-40B4-BE49-F238E27FC236}">
                <a16:creationId xmlns:a16="http://schemas.microsoft.com/office/drawing/2014/main" id="{4FFF2FA5-7D0C-9BEE-79DA-F9A19B77C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3"/>
            <a:ext cx="12192000" cy="146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B5047-E0BA-4F37-6689-F6B22BBFD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39"/>
          <a:stretch>
            <a:fillRect/>
          </a:stretch>
        </p:blipFill>
        <p:spPr>
          <a:xfrm>
            <a:off x="-3048" y="-17128"/>
            <a:ext cx="12192000" cy="605775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005A7-591B-025E-DB5F-79CFD0FDE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5048" cy="533363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Gold Bar">
            <a:extLst>
              <a:ext uri="{FF2B5EF4-FFF2-40B4-BE49-F238E27FC236}">
                <a16:creationId xmlns:a16="http://schemas.microsoft.com/office/drawing/2014/main" id="{727AEC80-8636-434E-3653-339A8590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5333633"/>
            <a:ext cx="12188952" cy="55370"/>
          </a:xfrm>
          <a:prstGeom prst="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lack Bar">
            <a:extLst>
              <a:ext uri="{FF2B5EF4-FFF2-40B4-BE49-F238E27FC236}">
                <a16:creationId xmlns:a16="http://schemas.microsoft.com/office/drawing/2014/main" id="{5126E024-E271-7D09-FA3D-7D086433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89003"/>
            <a:ext cx="12192000" cy="146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6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CDF70-83E9-1504-3AF6-E5CB5385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FF710-6ACD-39A7-B2B9-83AD03C0E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41732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3EC59-1243-5B12-F38E-36F76576E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E77509-2548-F143-9A31-67D09C61B2D9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1A216-0478-1053-EB04-F2C25CDE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C3160-775C-6711-B69C-0FF2EF5C4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EA426D-E28E-F746-93FE-631B1E9D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8" r:id="rId4"/>
    <p:sldLayoutId id="2147483673" r:id="rId5"/>
    <p:sldLayoutId id="2147483675" r:id="rId6"/>
    <p:sldLayoutId id="2147483676" r:id="rId7"/>
    <p:sldLayoutId id="2147483671" r:id="rId8"/>
    <p:sldLayoutId id="2147483672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600"/>
        </a:spcAft>
        <a:buClrTx/>
        <a:buSzPct val="130000"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41732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marR="0" indent="-3429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600"/>
        </a:spcAft>
        <a:buClrTx/>
        <a:buSzPct val="12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wm.edu/brand/identity/typography/" TargetMode="External"/><Relationship Id="rId2" Type="http://schemas.openxmlformats.org/officeDocument/2006/relationships/hyperlink" Target="https://kb.uwm.edu/advancing-learning/150257#fontsiz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b.uwm.edu/advancing-learning/150257#fon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b.uwm.edu/advancing-learning/150257" TargetMode="External"/><Relationship Id="rId2" Type="http://schemas.openxmlformats.org/officeDocument/2006/relationships/hyperlink" Target="https://support.microsoft.com/en-us/office/add-alternative-text-to-a-shape-picture-chart-smartart-graphic-or-other-object-44989b2a-903c-4d9a-b742-6a75b451c669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5151-21BD-CC24-D05E-13D99AC6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18" y="365125"/>
            <a:ext cx="10609719" cy="675399"/>
          </a:xfrm>
        </p:spPr>
        <p:txBody>
          <a:bodyPr/>
          <a:lstStyle/>
          <a:p>
            <a:r>
              <a:rPr lang="en-US" dirty="0">
                <a:latin typeface=""/>
                <a:cs typeface="Futura Medium" panose="020B0602020204020303" pitchFamily="34" charset="-79"/>
              </a:rPr>
              <a:t>Accessible PPT Template Instructions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6515-F425-900B-E4CE-7D87097C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18" y="1040525"/>
            <a:ext cx="10609719" cy="4121992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Download and save your own copy of this template.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Delete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slide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 your presentation before publishing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editing, follow these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accessibility guidelines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Fonts and colors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recommended font sizes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slide content.  (18 point font is the minimum size.)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UWM brand-standard fonts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included in this template: Futura, Roboto, and Arial.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the template’s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high-contrast color combinations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white on black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black on white,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36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blue on white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14364D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white on blue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F1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crimson on white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00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white on crimson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EE5BFAC0-1602-A702-D172-0A42F8F6B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51890" y="5927834"/>
            <a:ext cx="7818500" cy="3258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DELETE SLIDE WHEN DONE EDITING</a:t>
            </a:r>
            <a:endParaRPr lang="en-US" sz="1600" b="1" dirty="0">
              <a:solidFill>
                <a:schemeClr val="bg1"/>
              </a:solidFill>
              <a:latin typeface="+mj-lt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08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978336-1117-88FE-1D2D-DD42DD8920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Hidden Title – Remember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2270BE-CC6C-279F-9CA8-783DA1FA8FC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E62932-0599-1FD4-205F-7C2B9EBA422C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FFFC1-9A12-3FE7-1B68-380DD9DE4C4C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A8F11D89-5835-911B-3176-8EE5C7A8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27111" y="5433848"/>
            <a:ext cx="7732768" cy="1424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DELETE WHEN DONE EDITING</a:t>
            </a:r>
            <a:b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You can adjust the picture to the left by clicking it and going to 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Picture Format &gt; Change Picture &gt;  From a File…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Remember to always add alt text to images by right-clicking the image and selecting “Edit Alt Text” or “View Alt Text.” Proceed to edit on the right sidebar panel.</a:t>
            </a:r>
          </a:p>
        </p:txBody>
      </p:sp>
    </p:spTree>
    <p:extLst>
      <p:ext uri="{BB962C8B-B14F-4D97-AF65-F5344CB8AC3E}">
        <p14:creationId xmlns:p14="http://schemas.microsoft.com/office/powerpoint/2010/main" val="212486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200356-5525-1AF6-34ED-343C76D4E1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Large Photo Slide – Remember to edit hidden title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B09362A-8F4A-B5A3-63CD-7B49AB68AB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3E719228-E017-3A74-3D33-8EFB69BB1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27111" y="5433848"/>
            <a:ext cx="7732768" cy="1424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DELETE WHEN DONE EDITING</a:t>
            </a:r>
            <a:b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You can adjust the picture to the left by clicking it and going to 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Picture Format &gt; Change Picture &gt;  From a File…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Remember to always add alt text to images by right-clicking the image and selecting “Edit Alt Text” or “View Alt Text.” Proceed to edit on the right sidebar panel.</a:t>
            </a:r>
          </a:p>
        </p:txBody>
      </p:sp>
    </p:spTree>
    <p:extLst>
      <p:ext uri="{BB962C8B-B14F-4D97-AF65-F5344CB8AC3E}">
        <p14:creationId xmlns:p14="http://schemas.microsoft.com/office/powerpoint/2010/main" val="372838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B50A-3CC3-93C0-2CE5-0EDA97D5FE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Closing Slide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9136FD2F-41E7-E84F-873C-E63EBA6B6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27111" y="5623035"/>
            <a:ext cx="7732768" cy="935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DELETE WHEN DONE EDITING</a:t>
            </a:r>
            <a:b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Double check your presentation’s accessibility by clicking 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Review &gt; Check Accessibility.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Remember to review color contrast, alt text, reading order, hidden titles, etc.</a:t>
            </a:r>
          </a:p>
        </p:txBody>
      </p:sp>
    </p:spTree>
    <p:extLst>
      <p:ext uri="{BB962C8B-B14F-4D97-AF65-F5344CB8AC3E}">
        <p14:creationId xmlns:p14="http://schemas.microsoft.com/office/powerpoint/2010/main" val="344186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66856-22D5-0E45-9424-9B048C7A7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201F-BDE4-FF78-BA6F-98FA5EF9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18" y="365125"/>
            <a:ext cx="10800503" cy="675399"/>
          </a:xfrm>
        </p:spPr>
        <p:txBody>
          <a:bodyPr/>
          <a:lstStyle/>
          <a:p>
            <a:r>
              <a:rPr lang="en-US" dirty="0">
                <a:latin typeface=""/>
                <a:cs typeface="Futura Medium" panose="020B0602020204020303" pitchFamily="34" charset="-79"/>
              </a:rPr>
              <a:t>Accessible PPT Template Instructions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2FE36-8706-4173-D372-DE64FD2D4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18" y="1040525"/>
            <a:ext cx="10609719" cy="4121992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Download and save your own copy of this template.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Delete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slide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 your presentation before publishing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editing, follow these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accessibility guidelines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285750" lvl="0" indent="-285750">
              <a:spcAft>
                <a:spcPts val="300"/>
              </a:spcAft>
              <a:buClr>
                <a:srgbClr val="000000"/>
              </a:buClr>
              <a:buSzPts val="160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Images</a:t>
            </a:r>
          </a:p>
          <a:p>
            <a:pPr marL="742950" lvl="1" indent="-285750">
              <a:spcAft>
                <a:spcPts val="3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○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Use images only when essential to understanding the content.</a:t>
            </a:r>
          </a:p>
          <a:p>
            <a:pPr marL="742950" lvl="1" indent="-285750">
              <a:spcAft>
                <a:spcPts val="3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○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Add meaningful alt text to all images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you insert.</a:t>
            </a:r>
          </a:p>
          <a:p>
            <a:pPr marL="285750" lvl="0" indent="-285750">
              <a:spcAft>
                <a:spcPts val="300"/>
              </a:spcAft>
              <a:buClr>
                <a:srgbClr val="000000"/>
              </a:buClr>
              <a:buSzPts val="1600"/>
              <a:buFont typeface="Arial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Support</a:t>
            </a:r>
          </a:p>
          <a:p>
            <a:pPr marL="742950" lvl="1" indent="-285750">
              <a:spcAft>
                <a:spcPts val="300"/>
              </a:spcAft>
              <a:buClr>
                <a:srgbClr val="000000"/>
              </a:buClr>
              <a:buSzPts val="16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Questions? Contact the program delivery team.</a:t>
            </a:r>
          </a:p>
          <a:p>
            <a:pPr marL="742950" lvl="1" indent="-285750">
              <a:spcAft>
                <a:spcPts val="300"/>
              </a:spcAft>
              <a:buClr>
                <a:srgbClr val="000000"/>
              </a:buClr>
              <a:buSzPts val="16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CASL resource: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Accessibility and Universal Design for PowerPoint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EBD7CE73-A82D-BC86-039E-EED829C11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51890" y="5927834"/>
            <a:ext cx="7818500" cy="3258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DELETE SLIDE WHEN DONE EDITING</a:t>
            </a:r>
            <a:endParaRPr lang="en-US" sz="1600" b="1" dirty="0">
              <a:solidFill>
                <a:schemeClr val="bg1"/>
              </a:solidFill>
              <a:latin typeface="+mj-lt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622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5267-6C3B-290A-FC4E-5A8709ABE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233A6-B2E0-F5FC-806A-C5BF16DC03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899350CB-C858-4E96-7C0A-F5AED1C17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51890" y="5801710"/>
            <a:ext cx="7818500" cy="575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DELETE WHEN DONE EDITING</a:t>
            </a:r>
            <a:b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Keep this black bar empty for Closed Captioning, or subtitles, that will be present if recording.</a:t>
            </a:r>
            <a:endParaRPr lang="en-US" sz="1600" b="1" dirty="0">
              <a:solidFill>
                <a:schemeClr val="bg1"/>
              </a:solidFill>
              <a:latin typeface="+mj-lt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587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71BC-19FC-8572-DE8D-236DC45E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44055-8618-11B7-FBAE-BF15BC8CA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1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2182-01DB-F7D1-0021-3044572C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12874-408A-98FC-0BA1-F5F88664C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marL="685800" lvl="1">
              <a:buSzPct val="90000"/>
              <a:buFont typeface="Arial" panose="020B0604020202020204" pitchFamily="34" charset="0"/>
              <a:buChar char="○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Second level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Third level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Fourth level</a:t>
            </a:r>
          </a:p>
          <a:p>
            <a:pPr lvl="4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05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D53E-124E-4DC6-F5E5-14519CEC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D4D34-84DB-B02D-3671-2BBE51B16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1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043C7-828C-8AD5-6215-D2C7AFE6C12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marL="685800" lvl="1">
              <a:buSzPct val="90000"/>
              <a:buFont typeface="Arial" panose="020B0604020202020204" pitchFamily="34" charset="0"/>
              <a:buChar char="○"/>
              <a:defRPr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Second level</a:t>
            </a:r>
          </a:p>
          <a:p>
            <a:pPr lvl="2">
              <a:defRPr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Third level</a:t>
            </a:r>
          </a:p>
          <a:p>
            <a:pPr lvl="1">
              <a:defRPr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Fourth level</a:t>
            </a:r>
          </a:p>
          <a:p>
            <a:pPr lvl="4">
              <a:defRPr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Fifth level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A5EC1-BC00-A46C-D082-D1854952439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Column 2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03CBF7-B932-B429-03CA-BF37DDEB79D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marL="685800" lvl="1">
              <a:buSzPct val="90000"/>
              <a:buFont typeface="Arial" panose="020B0604020202020204" pitchFamily="34" charset="0"/>
              <a:buChar char="○"/>
              <a:defRPr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Second level</a:t>
            </a:r>
          </a:p>
          <a:p>
            <a:pPr lvl="2">
              <a:defRPr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Third level</a:t>
            </a:r>
          </a:p>
          <a:p>
            <a:pPr lvl="1">
              <a:defRPr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Fourth level</a:t>
            </a:r>
          </a:p>
          <a:p>
            <a:pPr lvl="4">
              <a:defRPr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7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79D4-295A-C9BF-6967-9042A7D5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98EEE-444A-A21B-C5A8-9B5B29C32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marL="685800" lvl="1">
              <a:buSzPct val="90000"/>
              <a:buFont typeface="Arial" panose="020B0604020202020204" pitchFamily="34" charset="0"/>
              <a:buChar char="○"/>
              <a:defRPr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Second level</a:t>
            </a:r>
          </a:p>
          <a:p>
            <a:pPr lvl="2">
              <a:defRPr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Third level</a:t>
            </a:r>
          </a:p>
          <a:p>
            <a:pPr lvl="1">
              <a:defRPr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Fourth level</a:t>
            </a:r>
          </a:p>
          <a:p>
            <a:pPr lvl="4">
              <a:defRPr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6C3FEA-F8C0-0201-1F2D-30D2F82AE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White wave">
            <a:extLst>
              <a:ext uri="{FF2B5EF4-FFF2-40B4-BE49-F238E27FC236}">
                <a16:creationId xmlns:a16="http://schemas.microsoft.com/office/drawing/2014/main" id="{241270CC-CDDF-82E5-20C2-E9246192D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704" r="-15219" b="15503"/>
          <a:stretch>
            <a:fillRect/>
          </a:stretch>
        </p:blipFill>
        <p:spPr>
          <a:xfrm>
            <a:off x="3227544" y="0"/>
            <a:ext cx="397943" cy="5343277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0BE03BCC-5EDF-E00D-C5B2-F5D9461DE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27111" y="5433848"/>
            <a:ext cx="7732768" cy="1424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DELETE WHEN DONE EDITING</a:t>
            </a:r>
            <a:br>
              <a:rPr lang="en-US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You can adjust the picture to the left by clicking it and going to 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Picture Format &gt; Change Picture &gt;  From a File…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rPr>
              <a:t>Remember to always add alt text to images by right-clicking the image and selecting “Edit Alt Text” or “View Alt Text.” Proceed to edit on the right sidebar panel.</a:t>
            </a:r>
          </a:p>
        </p:txBody>
      </p:sp>
    </p:spTree>
    <p:extLst>
      <p:ext uri="{BB962C8B-B14F-4D97-AF65-F5344CB8AC3E}">
        <p14:creationId xmlns:p14="http://schemas.microsoft.com/office/powerpoint/2010/main" val="58410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CDF07C-1F8C-273C-BCFD-D9C1EC6E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191-521A-BCB7-4E84-5CD29EA0C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marL="685800" lvl="1">
              <a:buSzPct val="90000"/>
              <a:buFont typeface="Arial" panose="020B0604020202020204" pitchFamily="34" charset="0"/>
              <a:buChar char="○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Second level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Third level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Fourth level</a:t>
            </a:r>
          </a:p>
          <a:p>
            <a:pPr lvl="4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94AF28-5171-D151-0AE4-32E5D95D6E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9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436F-C9EC-632F-563A-574F8A7C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31FA2-BFA0-52C4-E4D7-1F2EC6527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44C35-D038-8EE5-2F3B-41CA6A36593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Click to edit Master text styles</a:t>
            </a:r>
          </a:p>
          <a:p>
            <a:pPr marL="685800" lvl="1">
              <a:buSzPct val="90000"/>
              <a:buFont typeface="Arial" panose="020B0604020202020204" pitchFamily="34" charset="0"/>
              <a:buChar char="○"/>
              <a:defRPr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Second level</a:t>
            </a:r>
          </a:p>
          <a:p>
            <a:pPr lvl="2">
              <a:defRPr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Third level</a:t>
            </a:r>
          </a:p>
          <a:p>
            <a:pPr lvl="1">
              <a:defRPr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Fourth level</a:t>
            </a:r>
          </a:p>
          <a:p>
            <a:pPr lvl="4">
              <a:defRPr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E31A0F-9889-8A97-124D-E9E8E82D97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D00"/>
      </a:accent1>
      <a:accent2>
        <a:srgbClr val="000000"/>
      </a:accent2>
      <a:accent3>
        <a:srgbClr val="A5A5A5"/>
      </a:accent3>
      <a:accent4>
        <a:srgbClr val="FFBD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558</Words>
  <Application>Microsoft Macintosh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Futura Medium</vt:lpstr>
      <vt:lpstr>Wingdings</vt:lpstr>
      <vt:lpstr>Office Theme</vt:lpstr>
      <vt:lpstr>Accessible PPT Template Instructions 1</vt:lpstr>
      <vt:lpstr>Accessible PPT Template Instructions 2</vt:lpstr>
      <vt:lpstr>Presentation Title</vt:lpstr>
      <vt:lpstr>Section Header</vt:lpstr>
      <vt:lpstr>Slide Title</vt:lpstr>
      <vt:lpstr>Slide Title</vt:lpstr>
      <vt:lpstr>Slide Title</vt:lpstr>
      <vt:lpstr>Slide Title</vt:lpstr>
      <vt:lpstr>Slide Title</vt:lpstr>
      <vt:lpstr>Hidden Title – Remember to Edit</vt:lpstr>
      <vt:lpstr>Large Photo Slide – Remember to edit hidden title</vt:lpstr>
      <vt:lpstr>Closing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Fehring</dc:creator>
  <cp:lastModifiedBy>Adam Fehring</cp:lastModifiedBy>
  <cp:revision>6</cp:revision>
  <dcterms:created xsi:type="dcterms:W3CDTF">2026-02-25T18:17:13Z</dcterms:created>
  <dcterms:modified xsi:type="dcterms:W3CDTF">2026-02-25T19:46:39Z</dcterms:modified>
</cp:coreProperties>
</file>