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C00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F93F6-EC3F-44A1-A17A-9B083B712CC0}" v="39" dt="2017-12-07T17:42:44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2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DE72-96A0-834C-9F70-7F11A0AF88A7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0AFB4-9BA3-8942-B3A8-094E54711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8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dl.ucf.edu/teach/accessibility/udo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dev.uwm.edu/accessibility-trai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047"/>
            <a:ext cx="10515600" cy="1325563"/>
          </a:xfrm>
        </p:spPr>
        <p:txBody>
          <a:bodyPr/>
          <a:lstStyle/>
          <a:p>
            <a:r>
              <a:rPr lang="en-US" dirty="0"/>
              <a:t>Canvas Transition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2379"/>
            <a:ext cx="10515600" cy="3675355"/>
          </a:xfrm>
        </p:spPr>
      </p:pic>
      <p:pic>
        <p:nvPicPr>
          <p:cNvPr id="4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36"/>
            <a:ext cx="12192000" cy="10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4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047"/>
            <a:ext cx="10515600" cy="1325563"/>
          </a:xfrm>
        </p:spPr>
        <p:txBody>
          <a:bodyPr/>
          <a:lstStyle/>
          <a:p>
            <a:r>
              <a:rPr lang="en-US" dirty="0">
                <a:hlinkClick r:id="rId2"/>
              </a:rPr>
              <a:t>UDOIT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609"/>
            <a:ext cx="10515600" cy="3833353"/>
          </a:xfrm>
        </p:spPr>
        <p:txBody>
          <a:bodyPr/>
          <a:lstStyle/>
          <a:p>
            <a:r>
              <a:rPr lang="en-US" dirty="0"/>
              <a:t>Application for Canvas developed by UCF</a:t>
            </a:r>
          </a:p>
          <a:p>
            <a:r>
              <a:rPr lang="en-US" dirty="0"/>
              <a:t>Identifies accessibility issues in Canvas</a:t>
            </a:r>
          </a:p>
          <a:p>
            <a:r>
              <a:rPr lang="en-US" dirty="0"/>
              <a:t>Available to UWM for “free”</a:t>
            </a:r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36"/>
            <a:ext cx="12192000" cy="10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047"/>
            <a:ext cx="10515600" cy="1325563"/>
          </a:xfrm>
        </p:spPr>
        <p:txBody>
          <a:bodyPr/>
          <a:lstStyle/>
          <a:p>
            <a:r>
              <a:rPr lang="en-US" dirty="0">
                <a:hlinkClick r:id="rId2"/>
              </a:rPr>
              <a:t>Accessibility Training for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609"/>
            <a:ext cx="10515600" cy="3833353"/>
          </a:xfrm>
        </p:spPr>
        <p:txBody>
          <a:bodyPr/>
          <a:lstStyle/>
          <a:p>
            <a:r>
              <a:rPr lang="en-US" dirty="0"/>
              <a:t>Collaboration between ARC and CETL</a:t>
            </a:r>
          </a:p>
          <a:p>
            <a:r>
              <a:rPr lang="en-US" dirty="0"/>
              <a:t>Provides resources as well as workshop that leads to a certificate</a:t>
            </a:r>
          </a:p>
          <a:p>
            <a:r>
              <a:rPr lang="en-US" dirty="0"/>
              <a:t>Focuses on accommodations and Universal Design</a:t>
            </a:r>
          </a:p>
          <a:p>
            <a:r>
              <a:rPr lang="en-US" dirty="0"/>
              <a:t>Set to launch in April 2018</a:t>
            </a:r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36"/>
            <a:ext cx="12192000" cy="10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3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53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Canvas Transition</vt:lpstr>
      <vt:lpstr>UDOIT</vt:lpstr>
      <vt:lpstr>Accessibility Training for Instructors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M Reddy</dc:creator>
  <cp:lastModifiedBy>Sarah Ann Ruder</cp:lastModifiedBy>
  <cp:revision>27</cp:revision>
  <dcterms:modified xsi:type="dcterms:W3CDTF">2019-01-07T15:47:03Z</dcterms:modified>
</cp:coreProperties>
</file>